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08" r:id="rId21"/>
  </p:sldMasterIdLst>
  <p:notesMasterIdLst>
    <p:notesMasterId r:id="rId72"/>
  </p:notesMasterIdLst>
  <p:handoutMasterIdLst>
    <p:handoutMasterId r:id="rId73"/>
  </p:handoutMasterIdLst>
  <p:sldIdLst>
    <p:sldId id="256" r:id="rId22"/>
    <p:sldId id="2623" r:id="rId23"/>
    <p:sldId id="2624" r:id="rId24"/>
    <p:sldId id="824" r:id="rId25"/>
    <p:sldId id="409" r:id="rId26"/>
    <p:sldId id="262" r:id="rId27"/>
    <p:sldId id="2750" r:id="rId28"/>
    <p:sldId id="2751" r:id="rId29"/>
    <p:sldId id="462" r:id="rId30"/>
    <p:sldId id="2754" r:id="rId31"/>
    <p:sldId id="2755" r:id="rId32"/>
    <p:sldId id="2764" r:id="rId33"/>
    <p:sldId id="2765" r:id="rId34"/>
    <p:sldId id="2706" r:id="rId35"/>
    <p:sldId id="2708" r:id="rId36"/>
    <p:sldId id="2705" r:id="rId37"/>
    <p:sldId id="2707" r:id="rId38"/>
    <p:sldId id="2774" r:id="rId39"/>
    <p:sldId id="297" r:id="rId40"/>
    <p:sldId id="298" r:id="rId41"/>
    <p:sldId id="299" r:id="rId42"/>
    <p:sldId id="300" r:id="rId43"/>
    <p:sldId id="2766" r:id="rId44"/>
    <p:sldId id="2721" r:id="rId45"/>
    <p:sldId id="2771" r:id="rId46"/>
    <p:sldId id="2772" r:id="rId47"/>
    <p:sldId id="2773" r:id="rId48"/>
    <p:sldId id="2775" r:id="rId49"/>
    <p:sldId id="2777" r:id="rId50"/>
    <p:sldId id="2778" r:id="rId51"/>
    <p:sldId id="2767" r:id="rId52"/>
    <p:sldId id="2779" r:id="rId53"/>
    <p:sldId id="2768" r:id="rId54"/>
    <p:sldId id="2780" r:id="rId55"/>
    <p:sldId id="2782" r:id="rId56"/>
    <p:sldId id="2781" r:id="rId57"/>
    <p:sldId id="2783" r:id="rId58"/>
    <p:sldId id="2784" r:id="rId59"/>
    <p:sldId id="2785" r:id="rId60"/>
    <p:sldId id="2697" r:id="rId61"/>
    <p:sldId id="2723" r:id="rId62"/>
    <p:sldId id="2791" r:id="rId63"/>
    <p:sldId id="2770" r:id="rId64"/>
    <p:sldId id="2786" r:id="rId65"/>
    <p:sldId id="2787" r:id="rId66"/>
    <p:sldId id="2788" r:id="rId67"/>
    <p:sldId id="2789" r:id="rId68"/>
    <p:sldId id="2790" r:id="rId69"/>
    <p:sldId id="2724" r:id="rId70"/>
    <p:sldId id="2621" r:id="rId71"/>
  </p:sldIdLst>
  <p:sldSz cx="12192000" cy="6858000"/>
  <p:notesSz cx="6858000" cy="91440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halkduster" panose="03050602040202020205" pitchFamily="66" charset="77"/>
      <p:regular r:id="rId78"/>
    </p:embeddedFont>
    <p:embeddedFont>
      <p:font typeface="Lucida Console" panose="020B0609040504020204" pitchFamily="49" charset="0"/>
      <p:regular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  <p:embeddedFont>
      <p:font typeface="Roboto Condensed" panose="020F0502020204030204" pitchFamily="34" charset="0"/>
      <p:regular r:id="rId84"/>
      <p:bold r:id="rId85"/>
      <p:italic r:id="rId86"/>
      <p:boldItalic r:id="rId87"/>
    </p:embeddedFont>
    <p:embeddedFont>
      <p:font typeface="Roboto Condensed Light" panose="020F0302020204030204" pitchFamily="34" charset="0"/>
      <p:regular r:id="rId88"/>
      <p:italic r:id="rId89"/>
    </p:embeddedFont>
    <p:embeddedFont>
      <p:font typeface="Roboto Light" panose="020F0302020204030204" pitchFamily="34" charset="0"/>
      <p:regular r:id="rId90"/>
      <p:italic r:id="rId91"/>
    </p:embeddedFont>
  </p:embeddedFontLst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kker, Janine" initials="BJ" lastIdx="40" clrIdx="0">
    <p:extLst>
      <p:ext uri="{19B8F6BF-5375-455C-9EA6-DF929625EA0E}">
        <p15:presenceInfo xmlns:p15="http://schemas.microsoft.com/office/powerpoint/2012/main" userId="S::janine.bekker@ordina.nl::c1fc0c57-05f8-45f1-b198-3e2726da2758" providerId="AD"/>
      </p:ext>
    </p:extLst>
  </p:cmAuthor>
  <p:cmAuthor id="2" name="Miechels, Jeroen" initials="MJ" lastIdx="20" clrIdx="1">
    <p:extLst>
      <p:ext uri="{19B8F6BF-5375-455C-9EA6-DF929625EA0E}">
        <p15:presenceInfo xmlns:p15="http://schemas.microsoft.com/office/powerpoint/2012/main" userId="S::jeroen.miechels@ordina.nl::75222b4b-1ff9-4250-8c5b-fff83756d8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100"/>
    <a:srgbClr val="713C0E"/>
    <a:srgbClr val="FFFFFF"/>
    <a:srgbClr val="0073BE"/>
    <a:srgbClr val="1F69B5"/>
    <a:srgbClr val="BEDBAF"/>
    <a:srgbClr val="BEDAAF"/>
    <a:srgbClr val="91A786"/>
    <a:srgbClr val="CDDBAF"/>
    <a:srgbClr val="CCD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0C40D9-6381-B547-98D0-4A729CC6A8FB}" v="200" dt="2021-06-08T06:54:32.794"/>
  </p1510:revLst>
</p1510:revInfo>
</file>

<file path=ppt/tableStyles.xml><?xml version="1.0" encoding="utf-8"?>
<a:tblStyleLst xmlns:a="http://schemas.openxmlformats.org/drawingml/2006/main" def="{9762CC56-BEB9-478B-9DBA-08F5E435C3E4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62CC56-BEB9-478B-9DBA-08F5E435C3E4}" styleName="Tabelstijl Ordina">
    <a:wholeTbl>
      <a:tcTxStyle b="off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58595B"/>
              </a:solidFill>
            </a:ln>
          </a:insideH>
          <a:insideV>
            <a:ln w="6350" cmpd="sng">
              <a:solidFill>
                <a:srgbClr val="58595B"/>
              </a:solidFill>
            </a:ln>
          </a:insideV>
        </a:tcBdr>
        <a:fill>
          <a:noFill/>
        </a:fill>
      </a:tcStyle>
    </a:wholeTbl>
    <a:firstRow>
      <a:tcTxStyle b="on" i="off">
        <a:font>
          <a:latin typeface="Roboto"/>
          <a:ea typeface="Roboto"/>
          <a:cs typeface="Roboto"/>
        </a:font>
        <a:srgbClr val="000000"/>
      </a:tcTxStyle>
      <a:tcStyle>
        <a:tcBdr/>
      </a:tcStyle>
    </a:firstRow>
    <a:extLst>
      <a:ext uri="http://www.joulesunlimited.com/pptTableStyle"/>
    </a:extLst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FD4443E-F989-4FC4-A0C8-D5A2AF1F390B}" styleName="Stijl, donker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19"/>
    <p:restoredTop sz="94820"/>
  </p:normalViewPr>
  <p:slideViewPr>
    <p:cSldViewPr snapToGrid="0" snapToObjects="1">
      <p:cViewPr varScale="1">
        <p:scale>
          <a:sx n="80" d="100"/>
          <a:sy n="80" d="100"/>
        </p:scale>
        <p:origin x="216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customXml" Target="../customXml/item5.xml"/><Relationship Id="rId90" Type="http://schemas.openxmlformats.org/officeDocument/2006/relationships/font" Target="fonts/font17.fntdata"/><Relationship Id="rId95" Type="http://schemas.openxmlformats.org/officeDocument/2006/relationships/theme" Target="theme/theme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customXml" Target="../customXml/item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customXml" Target="../customXml/item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font" Target="fonts/font3.fntdata"/><Relationship Id="rId97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71" Type="http://schemas.openxmlformats.org/officeDocument/2006/relationships/slide" Target="slides/slide50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font" Target="fonts/font14.fntdata"/><Relationship Id="rId61" Type="http://schemas.openxmlformats.org/officeDocument/2006/relationships/slide" Target="slides/slide40.xml"/><Relationship Id="rId82" Type="http://schemas.openxmlformats.org/officeDocument/2006/relationships/font" Target="fonts/font9.fntdata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font" Target="fonts/font4.fntdata"/><Relationship Id="rId8" Type="http://schemas.openxmlformats.org/officeDocument/2006/relationships/customXml" Target="../customXml/item8.xml"/><Relationship Id="rId51" Type="http://schemas.openxmlformats.org/officeDocument/2006/relationships/slide" Target="slides/slide30.xml"/><Relationship Id="rId72" Type="http://schemas.openxmlformats.org/officeDocument/2006/relationships/notesMaster" Target="notesMasters/notesMaster1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ttinga, Marco" userId="684b934c-3618-4017-a8f8-4c599975d655" providerId="ADAL" clId="{360C40D9-6381-B547-98D0-4A729CC6A8FB}"/>
    <pc:docChg chg="undo custSel addSld delSld modSld sldOrd">
      <pc:chgData name="Brattinga, Marco" userId="684b934c-3618-4017-a8f8-4c599975d655" providerId="ADAL" clId="{360C40D9-6381-B547-98D0-4A729CC6A8FB}" dt="2021-06-08T07:24:29.405" v="4259" actId="20577"/>
      <pc:docMkLst>
        <pc:docMk/>
      </pc:docMkLst>
      <pc:sldChg chg="modSp add mod modTransition">
        <pc:chgData name="Brattinga, Marco" userId="684b934c-3618-4017-a8f8-4c599975d655" providerId="ADAL" clId="{360C40D9-6381-B547-98D0-4A729CC6A8FB}" dt="2021-06-08T06:58:32.764" v="4209"/>
        <pc:sldMkLst>
          <pc:docMk/>
          <pc:sldMk cId="1169313892" sldId="263"/>
        </pc:sldMkLst>
        <pc:spChg chg="mod">
          <ac:chgData name="Brattinga, Marco" userId="684b934c-3618-4017-a8f8-4c599975d655" providerId="ADAL" clId="{360C40D9-6381-B547-98D0-4A729CC6A8FB}" dt="2021-06-08T04:44:42.753" v="978" actId="20577"/>
          <ac:spMkLst>
            <pc:docMk/>
            <pc:sldMk cId="1169313892" sldId="263"/>
            <ac:spMk id="11" creationId="{AFE41FB2-FE0B-0047-8088-2A0DBF8965B7}"/>
          </ac:spMkLst>
        </pc:spChg>
      </pc:sldChg>
      <pc:sldChg chg="delSp add mod delAnim">
        <pc:chgData name="Brattinga, Marco" userId="684b934c-3618-4017-a8f8-4c599975d655" providerId="ADAL" clId="{360C40D9-6381-B547-98D0-4A729CC6A8FB}" dt="2021-06-08T04:45:44.644" v="981" actId="478"/>
        <pc:sldMkLst>
          <pc:docMk/>
          <pc:sldMk cId="2943072022" sldId="264"/>
        </pc:sldMkLst>
        <pc:spChg chg="del">
          <ac:chgData name="Brattinga, Marco" userId="684b934c-3618-4017-a8f8-4c599975d655" providerId="ADAL" clId="{360C40D9-6381-B547-98D0-4A729CC6A8FB}" dt="2021-06-08T04:45:40.048" v="980" actId="478"/>
          <ac:spMkLst>
            <pc:docMk/>
            <pc:sldMk cId="2943072022" sldId="264"/>
            <ac:spMk id="7" creationId="{CBB4670C-ED70-1A41-A9C0-A7915471246F}"/>
          </ac:spMkLst>
        </pc:spChg>
        <pc:grpChg chg="del">
          <ac:chgData name="Brattinga, Marco" userId="684b934c-3618-4017-a8f8-4c599975d655" providerId="ADAL" clId="{360C40D9-6381-B547-98D0-4A729CC6A8FB}" dt="2021-06-08T04:45:44.644" v="981" actId="478"/>
          <ac:grpSpMkLst>
            <pc:docMk/>
            <pc:sldMk cId="2943072022" sldId="264"/>
            <ac:grpSpMk id="6" creationId="{04AAF1B5-340C-5540-9246-388A68AFE5C4}"/>
          </ac:grpSpMkLst>
        </pc:grpChg>
      </pc:sldChg>
      <pc:sldChg chg="addSp delSp modSp mod ord">
        <pc:chgData name="Brattinga, Marco" userId="684b934c-3618-4017-a8f8-4c599975d655" providerId="ADAL" clId="{360C40D9-6381-B547-98D0-4A729CC6A8FB}" dt="2021-06-08T06:20:13.233" v="2959" actId="313"/>
        <pc:sldMkLst>
          <pc:docMk/>
          <pc:sldMk cId="1895118063" sldId="462"/>
        </pc:sldMkLst>
        <pc:spChg chg="mod">
          <ac:chgData name="Brattinga, Marco" userId="684b934c-3618-4017-a8f8-4c599975d655" providerId="ADAL" clId="{360C40D9-6381-B547-98D0-4A729CC6A8FB}" dt="2021-06-08T04:08:30.267" v="18" actId="20577"/>
          <ac:spMkLst>
            <pc:docMk/>
            <pc:sldMk cId="1895118063" sldId="462"/>
            <ac:spMk id="2" creationId="{135563B6-0E96-8448-BC2F-1D22AE8604B6}"/>
          </ac:spMkLst>
        </pc:spChg>
        <pc:spChg chg="add mod">
          <ac:chgData name="Brattinga, Marco" userId="684b934c-3618-4017-a8f8-4c599975d655" providerId="ADAL" clId="{360C40D9-6381-B547-98D0-4A729CC6A8FB}" dt="2021-06-08T06:20:13.233" v="2959" actId="313"/>
          <ac:spMkLst>
            <pc:docMk/>
            <pc:sldMk cId="1895118063" sldId="462"/>
            <ac:spMk id="3" creationId="{8C61913B-EC1C-3043-ACF0-94E5B9736371}"/>
          </ac:spMkLst>
        </pc:spChg>
        <pc:spChg chg="del">
          <ac:chgData name="Brattinga, Marco" userId="684b934c-3618-4017-a8f8-4c599975d655" providerId="ADAL" clId="{360C40D9-6381-B547-98D0-4A729CC6A8FB}" dt="2021-06-08T04:08:18.723" v="3" actId="478"/>
          <ac:spMkLst>
            <pc:docMk/>
            <pc:sldMk cId="1895118063" sldId="462"/>
            <ac:spMk id="36" creationId="{3413E9D2-2662-D547-AD90-D7FF7D7BEAAB}"/>
          </ac:spMkLst>
        </pc:spChg>
        <pc:spChg chg="del">
          <ac:chgData name="Brattinga, Marco" userId="684b934c-3618-4017-a8f8-4c599975d655" providerId="ADAL" clId="{360C40D9-6381-B547-98D0-4A729CC6A8FB}" dt="2021-06-08T04:08:18.723" v="3" actId="478"/>
          <ac:spMkLst>
            <pc:docMk/>
            <pc:sldMk cId="1895118063" sldId="462"/>
            <ac:spMk id="37" creationId="{BACF3C45-E573-374F-A459-41E836C57C3C}"/>
          </ac:spMkLst>
        </pc:spChg>
        <pc:spChg chg="del">
          <ac:chgData name="Brattinga, Marco" userId="684b934c-3618-4017-a8f8-4c599975d655" providerId="ADAL" clId="{360C40D9-6381-B547-98D0-4A729CC6A8FB}" dt="2021-06-08T04:08:18.723" v="3" actId="478"/>
          <ac:spMkLst>
            <pc:docMk/>
            <pc:sldMk cId="1895118063" sldId="462"/>
            <ac:spMk id="38" creationId="{FD956257-114A-F04C-8322-E3F8F786BB58}"/>
          </ac:spMkLst>
        </pc:spChg>
        <pc:picChg chg="del">
          <ac:chgData name="Brattinga, Marco" userId="684b934c-3618-4017-a8f8-4c599975d655" providerId="ADAL" clId="{360C40D9-6381-B547-98D0-4A729CC6A8FB}" dt="2021-06-08T04:08:18.723" v="3" actId="478"/>
          <ac:picMkLst>
            <pc:docMk/>
            <pc:sldMk cId="1895118063" sldId="462"/>
            <ac:picMk id="35" creationId="{D965CF3C-433A-AE46-8C16-2152C4407AAB}"/>
          </ac:picMkLst>
        </pc:picChg>
        <pc:picChg chg="del">
          <ac:chgData name="Brattinga, Marco" userId="684b934c-3618-4017-a8f8-4c599975d655" providerId="ADAL" clId="{360C40D9-6381-B547-98D0-4A729CC6A8FB}" dt="2021-06-08T04:08:18.723" v="3" actId="478"/>
          <ac:picMkLst>
            <pc:docMk/>
            <pc:sldMk cId="1895118063" sldId="462"/>
            <ac:picMk id="1028" creationId="{55EF93BE-52AB-2044-8CD6-26BE83509A7B}"/>
          </ac:picMkLst>
        </pc:picChg>
        <pc:picChg chg="del">
          <ac:chgData name="Brattinga, Marco" userId="684b934c-3618-4017-a8f8-4c599975d655" providerId="ADAL" clId="{360C40D9-6381-B547-98D0-4A729CC6A8FB}" dt="2021-06-08T04:08:18.723" v="3" actId="478"/>
          <ac:picMkLst>
            <pc:docMk/>
            <pc:sldMk cId="1895118063" sldId="462"/>
            <ac:picMk id="1030" creationId="{7AFE2B90-A80F-CF44-9C82-9422FC785314}"/>
          </ac:picMkLst>
        </pc:picChg>
      </pc:sldChg>
      <pc:sldChg chg="addSp delSp modSp mod">
        <pc:chgData name="Brattinga, Marco" userId="684b934c-3618-4017-a8f8-4c599975d655" providerId="ADAL" clId="{360C40D9-6381-B547-98D0-4A729CC6A8FB}" dt="2021-06-08T06:18:50.270" v="2953" actId="20577"/>
        <pc:sldMkLst>
          <pc:docMk/>
          <pc:sldMk cId="759301812" sldId="2623"/>
        </pc:sldMkLst>
        <pc:spChg chg="add del mod">
          <ac:chgData name="Brattinga, Marco" userId="684b934c-3618-4017-a8f8-4c599975d655" providerId="ADAL" clId="{360C40D9-6381-B547-98D0-4A729CC6A8FB}" dt="2021-06-08T04:08:10.447" v="1"/>
          <ac:spMkLst>
            <pc:docMk/>
            <pc:sldMk cId="759301812" sldId="2623"/>
            <ac:spMk id="2" creationId="{47094E79-ED47-1843-BD96-B0811A9B6BB8}"/>
          </ac:spMkLst>
        </pc:spChg>
        <pc:spChg chg="mod">
          <ac:chgData name="Brattinga, Marco" userId="684b934c-3618-4017-a8f8-4c599975d655" providerId="ADAL" clId="{360C40D9-6381-B547-98D0-4A729CC6A8FB}" dt="2021-06-08T06:18:50.270" v="2953" actId="20577"/>
          <ac:spMkLst>
            <pc:docMk/>
            <pc:sldMk cId="759301812" sldId="2623"/>
            <ac:spMk id="6" creationId="{B3C3FC50-123E-6B4F-AB25-9F9067334CB1}"/>
          </ac:spMkLst>
        </pc:spChg>
      </pc:sldChg>
      <pc:sldChg chg="ord">
        <pc:chgData name="Brattinga, Marco" userId="684b934c-3618-4017-a8f8-4c599975d655" providerId="ADAL" clId="{360C40D9-6381-B547-98D0-4A729CC6A8FB}" dt="2021-06-08T04:16:24.129" v="324" actId="20578"/>
        <pc:sldMkLst>
          <pc:docMk/>
          <pc:sldMk cId="3339699737" sldId="2624"/>
        </pc:sldMkLst>
      </pc:sldChg>
      <pc:sldChg chg="add ord">
        <pc:chgData name="Brattinga, Marco" userId="684b934c-3618-4017-a8f8-4c599975d655" providerId="ADAL" clId="{360C40D9-6381-B547-98D0-4A729CC6A8FB}" dt="2021-06-08T05:12:24.562" v="1509" actId="20578"/>
        <pc:sldMkLst>
          <pc:docMk/>
          <pc:sldMk cId="2891540874" sldId="2691"/>
        </pc:sldMkLst>
      </pc:sldChg>
      <pc:sldChg chg="add del">
        <pc:chgData name="Brattinga, Marco" userId="684b934c-3618-4017-a8f8-4c599975d655" providerId="ADAL" clId="{360C40D9-6381-B547-98D0-4A729CC6A8FB}" dt="2021-06-08T05:00:36.566" v="1197" actId="2696"/>
        <pc:sldMkLst>
          <pc:docMk/>
          <pc:sldMk cId="942679170" sldId="2692"/>
        </pc:sldMkLst>
      </pc:sldChg>
      <pc:sldChg chg="addSp delSp modSp mod">
        <pc:chgData name="Brattinga, Marco" userId="684b934c-3618-4017-a8f8-4c599975d655" providerId="ADAL" clId="{360C40D9-6381-B547-98D0-4A729CC6A8FB}" dt="2021-06-08T04:31:26.177" v="646" actId="478"/>
        <pc:sldMkLst>
          <pc:docMk/>
          <pc:sldMk cId="700648878" sldId="2721"/>
        </pc:sldMkLst>
        <pc:spChg chg="add del mod">
          <ac:chgData name="Brattinga, Marco" userId="684b934c-3618-4017-a8f8-4c599975d655" providerId="ADAL" clId="{360C40D9-6381-B547-98D0-4A729CC6A8FB}" dt="2021-06-08T04:31:26.177" v="646" actId="478"/>
          <ac:spMkLst>
            <pc:docMk/>
            <pc:sldMk cId="700648878" sldId="2721"/>
            <ac:spMk id="9" creationId="{BD0AEBEB-8FAC-5044-BE53-44CBF8A2DC15}"/>
          </ac:spMkLst>
        </pc:spChg>
        <pc:picChg chg="add del">
          <ac:chgData name="Brattinga, Marco" userId="684b934c-3618-4017-a8f8-4c599975d655" providerId="ADAL" clId="{360C40D9-6381-B547-98D0-4A729CC6A8FB}" dt="2021-06-08T04:31:26.177" v="646" actId="478"/>
          <ac:picMkLst>
            <pc:docMk/>
            <pc:sldMk cId="700648878" sldId="2721"/>
            <ac:picMk id="6" creationId="{2FEC7202-4AB3-C04E-915A-ECCC00E1C5D3}"/>
          </ac:picMkLst>
        </pc:picChg>
      </pc:sldChg>
      <pc:sldChg chg="del">
        <pc:chgData name="Brattinga, Marco" userId="684b934c-3618-4017-a8f8-4c599975d655" providerId="ADAL" clId="{360C40D9-6381-B547-98D0-4A729CC6A8FB}" dt="2021-06-08T06:19:19.111" v="2955" actId="2696"/>
        <pc:sldMkLst>
          <pc:docMk/>
          <pc:sldMk cId="3988843189" sldId="2722"/>
        </pc:sldMkLst>
      </pc:sldChg>
      <pc:sldChg chg="modSp mod">
        <pc:chgData name="Brattinga, Marco" userId="684b934c-3618-4017-a8f8-4c599975d655" providerId="ADAL" clId="{360C40D9-6381-B547-98D0-4A729CC6A8FB}" dt="2021-06-08T05:22:18.940" v="1816" actId="20577"/>
        <pc:sldMkLst>
          <pc:docMk/>
          <pc:sldMk cId="4142617439" sldId="2723"/>
        </pc:sldMkLst>
        <pc:spChg chg="mod">
          <ac:chgData name="Brattinga, Marco" userId="684b934c-3618-4017-a8f8-4c599975d655" providerId="ADAL" clId="{360C40D9-6381-B547-98D0-4A729CC6A8FB}" dt="2021-06-08T05:22:18.940" v="1816" actId="20577"/>
          <ac:spMkLst>
            <pc:docMk/>
            <pc:sldMk cId="4142617439" sldId="2723"/>
            <ac:spMk id="2" creationId="{75DFA826-0D8A-F64E-BDDA-20B9540CE2FC}"/>
          </ac:spMkLst>
        </pc:spChg>
      </pc:sldChg>
      <pc:sldChg chg="addSp delSp modSp mod">
        <pc:chgData name="Brattinga, Marco" userId="684b934c-3618-4017-a8f8-4c599975d655" providerId="ADAL" clId="{360C40D9-6381-B547-98D0-4A729CC6A8FB}" dt="2021-06-08T06:25:23.323" v="2963"/>
        <pc:sldMkLst>
          <pc:docMk/>
          <pc:sldMk cId="2664211114" sldId="2725"/>
        </pc:sldMkLst>
        <pc:spChg chg="mod">
          <ac:chgData name="Brattinga, Marco" userId="684b934c-3618-4017-a8f8-4c599975d655" providerId="ADAL" clId="{360C40D9-6381-B547-98D0-4A729CC6A8FB}" dt="2021-06-08T05:26:55.784" v="2201" actId="20577"/>
          <ac:spMkLst>
            <pc:docMk/>
            <pc:sldMk cId="2664211114" sldId="2725"/>
            <ac:spMk id="14" creationId="{9AE94EB8-E91B-7E41-9EB0-2D382723DF81}"/>
          </ac:spMkLst>
        </pc:spChg>
        <pc:spChg chg="mod">
          <ac:chgData name="Brattinga, Marco" userId="684b934c-3618-4017-a8f8-4c599975d655" providerId="ADAL" clId="{360C40D9-6381-B547-98D0-4A729CC6A8FB}" dt="2021-06-08T05:27:19.657" v="2202" actId="20577"/>
          <ac:spMkLst>
            <pc:docMk/>
            <pc:sldMk cId="2664211114" sldId="2725"/>
            <ac:spMk id="15" creationId="{9E7DA48A-5E8D-654E-AA85-C9D70BC83C4F}"/>
          </ac:spMkLst>
        </pc:spChg>
        <pc:spChg chg="mod">
          <ac:chgData name="Brattinga, Marco" userId="684b934c-3618-4017-a8f8-4c599975d655" providerId="ADAL" clId="{360C40D9-6381-B547-98D0-4A729CC6A8FB}" dt="2021-06-08T05:23:14.427" v="1872" actId="20577"/>
          <ac:spMkLst>
            <pc:docMk/>
            <pc:sldMk cId="2664211114" sldId="2725"/>
            <ac:spMk id="21" creationId="{71048D72-A692-174B-8005-3E839D68DDFA}"/>
          </ac:spMkLst>
        </pc:spChg>
        <pc:picChg chg="add del mod">
          <ac:chgData name="Brattinga, Marco" userId="684b934c-3618-4017-a8f8-4c599975d655" providerId="ADAL" clId="{360C40D9-6381-B547-98D0-4A729CC6A8FB}" dt="2021-06-08T06:25:23.323" v="2963"/>
          <ac:picMkLst>
            <pc:docMk/>
            <pc:sldMk cId="2664211114" sldId="2725"/>
            <ac:picMk id="4098" creationId="{C25C38E4-37F2-4C41-8E5A-D661CD7CAB06}"/>
          </ac:picMkLst>
        </pc:picChg>
      </pc:sldChg>
      <pc:sldChg chg="modSp mod ord">
        <pc:chgData name="Brattinga, Marco" userId="684b934c-3618-4017-a8f8-4c599975d655" providerId="ADAL" clId="{360C40D9-6381-B547-98D0-4A729CC6A8FB}" dt="2021-06-08T06:45:40.612" v="4116" actId="20577"/>
        <pc:sldMkLst>
          <pc:docMk/>
          <pc:sldMk cId="705456444" sldId="2726"/>
        </pc:sldMkLst>
        <pc:spChg chg="mod">
          <ac:chgData name="Brattinga, Marco" userId="684b934c-3618-4017-a8f8-4c599975d655" providerId="ADAL" clId="{360C40D9-6381-B547-98D0-4A729CC6A8FB}" dt="2021-06-08T04:34:54.580" v="928" actId="20577"/>
          <ac:spMkLst>
            <pc:docMk/>
            <pc:sldMk cId="705456444" sldId="2726"/>
            <ac:spMk id="2" creationId="{21D1AF90-714D-674F-B497-0A185A77A60F}"/>
          </ac:spMkLst>
        </pc:spChg>
        <pc:spChg chg="mod">
          <ac:chgData name="Brattinga, Marco" userId="684b934c-3618-4017-a8f8-4c599975d655" providerId="ADAL" clId="{360C40D9-6381-B547-98D0-4A729CC6A8FB}" dt="2021-06-08T06:45:40.612" v="4116" actId="20577"/>
          <ac:spMkLst>
            <pc:docMk/>
            <pc:sldMk cId="705456444" sldId="2726"/>
            <ac:spMk id="4" creationId="{76487C9D-5B42-7048-9A75-C6D406DF4F03}"/>
          </ac:spMkLst>
        </pc:spChg>
      </pc:sldChg>
      <pc:sldChg chg="addSp delSp modSp mod">
        <pc:chgData name="Brattinga, Marco" userId="684b934c-3618-4017-a8f8-4c599975d655" providerId="ADAL" clId="{360C40D9-6381-B547-98D0-4A729CC6A8FB}" dt="2021-06-08T04:55:00.043" v="1173" actId="688"/>
        <pc:sldMkLst>
          <pc:docMk/>
          <pc:sldMk cId="72880993" sldId="2728"/>
        </pc:sldMkLst>
        <pc:spChg chg="add mod">
          <ac:chgData name="Brattinga, Marco" userId="684b934c-3618-4017-a8f8-4c599975d655" providerId="ADAL" clId="{360C40D9-6381-B547-98D0-4A729CC6A8FB}" dt="2021-06-08T04:53:42.192" v="1148" actId="1076"/>
          <ac:spMkLst>
            <pc:docMk/>
            <pc:sldMk cId="72880993" sldId="2728"/>
            <ac:spMk id="3" creationId="{88BC015A-26F7-504C-AE56-AE64C88A06B3}"/>
          </ac:spMkLst>
        </pc:spChg>
        <pc:spChg chg="mod">
          <ac:chgData name="Brattinga, Marco" userId="684b934c-3618-4017-a8f8-4c599975d655" providerId="ADAL" clId="{360C40D9-6381-B547-98D0-4A729CC6A8FB}" dt="2021-06-08T04:52:49.981" v="1142" actId="20577"/>
          <ac:spMkLst>
            <pc:docMk/>
            <pc:sldMk cId="72880993" sldId="2728"/>
            <ac:spMk id="5" creationId="{89935F9C-012A-6941-B602-5554063A3910}"/>
          </ac:spMkLst>
        </pc:spChg>
        <pc:spChg chg="mod">
          <ac:chgData name="Brattinga, Marco" userId="684b934c-3618-4017-a8f8-4c599975d655" providerId="ADAL" clId="{360C40D9-6381-B547-98D0-4A729CC6A8FB}" dt="2021-06-08T04:53:14.728" v="1146" actId="14100"/>
          <ac:spMkLst>
            <pc:docMk/>
            <pc:sldMk cId="72880993" sldId="2728"/>
            <ac:spMk id="6" creationId="{B3C3FC50-123E-6B4F-AB25-9F9067334CB1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7" creationId="{AFAC02D6-C78B-9848-AFF2-B5EEFD99DE1B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8" creationId="{C62DE445-2C95-D54A-915C-CA824B5E7CCE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9" creationId="{AC3469A4-DD16-C34F-A177-B0A90B440BA9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0" creationId="{E9EEFE0F-772E-E542-B575-A6072EE0F478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1" creationId="{44E21FD0-32A2-814A-8F25-53697866239C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2" creationId="{36DE605A-2121-1C4E-82DE-C1C6A3C32D81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3" creationId="{D09F9CDC-E803-4642-AF86-3F465E8AD59F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4" creationId="{B61A34C7-7342-174F-B2B3-85F4CED47894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5" creationId="{F5CDCD24-0E74-1345-A4C8-62C6712E33B6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6" creationId="{F2808260-F64A-E348-BBEC-F4ED88A01E82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7" creationId="{378DE844-9804-644C-89D2-F3F4B97EB571}"/>
          </ac:spMkLst>
        </pc:spChg>
        <pc:spChg chg="add del mod">
          <ac:chgData name="Brattinga, Marco" userId="684b934c-3618-4017-a8f8-4c599975d655" providerId="ADAL" clId="{360C40D9-6381-B547-98D0-4A729CC6A8FB}" dt="2021-06-08T04:47:30.320" v="986"/>
          <ac:spMkLst>
            <pc:docMk/>
            <pc:sldMk cId="72880993" sldId="2728"/>
            <ac:spMk id="18" creationId="{5CE336EF-B909-D54D-A221-F9E4AFAC56E2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19" creationId="{A1690F45-25EA-F946-A31F-99A7E25B4519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0" creationId="{E5BA60DF-7E94-2645-9578-CA4908671E20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1" creationId="{0ED31F33-891D-FE4E-A7EC-20000E32616E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2" creationId="{E813983D-8140-8645-B150-E7E6A86DF2D6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3" creationId="{2FEB6918-8E6F-E14B-8BC9-E1827961B5C8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4" creationId="{FA3E271A-D801-A240-AF25-76582A64E573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5" creationId="{92EEF0AB-E064-C643-A6B4-EC4A2C4A54FB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6" creationId="{5CA54951-51CB-CC44-8D06-DFEE777D5C66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7" creationId="{63F61330-D301-EC48-BA4C-539F7DB1779B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8" creationId="{A170E71C-8EDE-FB47-9B8E-61D64E8295D9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29" creationId="{3BD7E794-92DE-F746-BDE1-BA0AABD15B4A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30" creationId="{0E3D6A6B-85A4-1B40-9F00-9481D81C4610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31" creationId="{71B24C97-EA3B-0D45-A500-0D057A0E2F80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32" creationId="{7C545190-5F1C-E34B-B9BA-D50E56394F73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33" creationId="{6062C007-8A0D-2640-A9CE-925C5E4DD940}"/>
          </ac:spMkLst>
        </pc:spChg>
        <pc:spChg chg="add del mod">
          <ac:chgData name="Brattinga, Marco" userId="684b934c-3618-4017-a8f8-4c599975d655" providerId="ADAL" clId="{360C40D9-6381-B547-98D0-4A729CC6A8FB}" dt="2021-06-08T04:52:27.438" v="1118"/>
          <ac:spMkLst>
            <pc:docMk/>
            <pc:sldMk cId="72880993" sldId="2728"/>
            <ac:spMk id="34" creationId="{AB8E90E9-01EE-B348-90BF-4EE6E0C5E308}"/>
          </ac:spMkLst>
        </pc:spChg>
        <pc:spChg chg="add mod">
          <ac:chgData name="Brattinga, Marco" userId="684b934c-3618-4017-a8f8-4c599975d655" providerId="ADAL" clId="{360C40D9-6381-B547-98D0-4A729CC6A8FB}" dt="2021-06-08T04:55:00.043" v="1173" actId="688"/>
          <ac:spMkLst>
            <pc:docMk/>
            <pc:sldMk cId="72880993" sldId="2728"/>
            <ac:spMk id="35" creationId="{E3384F59-9B41-8D4F-87C6-743556654F93}"/>
          </ac:spMkLst>
        </pc:spChg>
        <pc:picChg chg="del">
          <ac:chgData name="Brattinga, Marco" userId="684b934c-3618-4017-a8f8-4c599975d655" providerId="ADAL" clId="{360C40D9-6381-B547-98D0-4A729CC6A8FB}" dt="2021-06-08T04:47:04.319" v="982" actId="478"/>
          <ac:picMkLst>
            <pc:docMk/>
            <pc:sldMk cId="72880993" sldId="2728"/>
            <ac:picMk id="4" creationId="{04ACA32A-D020-9947-9B44-4E0987749094}"/>
          </ac:picMkLst>
        </pc:picChg>
        <pc:picChg chg="add mod">
          <ac:chgData name="Brattinga, Marco" userId="684b934c-3618-4017-a8f8-4c599975d655" providerId="ADAL" clId="{360C40D9-6381-B547-98D0-4A729CC6A8FB}" dt="2021-06-08T04:54:30.525" v="1151" actId="1076"/>
          <ac:picMkLst>
            <pc:docMk/>
            <pc:sldMk cId="72880993" sldId="2728"/>
            <ac:picMk id="2050" creationId="{34EEF5AB-BD86-844D-8D2C-13E96CD3780F}"/>
          </ac:picMkLst>
        </pc:picChg>
      </pc:sldChg>
      <pc:sldChg chg="del">
        <pc:chgData name="Brattinga, Marco" userId="684b934c-3618-4017-a8f8-4c599975d655" providerId="ADAL" clId="{360C40D9-6381-B547-98D0-4A729CC6A8FB}" dt="2021-06-08T05:28:15.648" v="2215" actId="2696"/>
        <pc:sldMkLst>
          <pc:docMk/>
          <pc:sldMk cId="3842836166" sldId="2729"/>
        </pc:sldMkLst>
      </pc:sldChg>
      <pc:sldChg chg="del">
        <pc:chgData name="Brattinga, Marco" userId="684b934c-3618-4017-a8f8-4c599975d655" providerId="ADAL" clId="{360C40D9-6381-B547-98D0-4A729CC6A8FB}" dt="2021-06-08T05:28:16.794" v="2216" actId="2696"/>
        <pc:sldMkLst>
          <pc:docMk/>
          <pc:sldMk cId="826007288" sldId="2730"/>
        </pc:sldMkLst>
      </pc:sldChg>
      <pc:sldChg chg="del">
        <pc:chgData name="Brattinga, Marco" userId="684b934c-3618-4017-a8f8-4c599975d655" providerId="ADAL" clId="{360C40D9-6381-B547-98D0-4A729CC6A8FB}" dt="2021-06-08T05:28:18.087" v="2217" actId="2696"/>
        <pc:sldMkLst>
          <pc:docMk/>
          <pc:sldMk cId="1612378044" sldId="2731"/>
        </pc:sldMkLst>
      </pc:sldChg>
      <pc:sldChg chg="modSp mod">
        <pc:chgData name="Brattinga, Marco" userId="684b934c-3618-4017-a8f8-4c599975d655" providerId="ADAL" clId="{360C40D9-6381-B547-98D0-4A729CC6A8FB}" dt="2021-06-08T06:21:02.127" v="2960"/>
        <pc:sldMkLst>
          <pc:docMk/>
          <pc:sldMk cId="3377910260" sldId="2732"/>
        </pc:sldMkLst>
        <pc:spChg chg="mod">
          <ac:chgData name="Brattinga, Marco" userId="684b934c-3618-4017-a8f8-4c599975d655" providerId="ADAL" clId="{360C40D9-6381-B547-98D0-4A729CC6A8FB}" dt="2021-06-08T06:21:02.127" v="2960"/>
          <ac:spMkLst>
            <pc:docMk/>
            <pc:sldMk cId="3377910260" sldId="2732"/>
            <ac:spMk id="2" creationId="{21D1AF90-714D-674F-B497-0A185A77A60F}"/>
          </ac:spMkLst>
        </pc:spChg>
        <pc:spChg chg="mod">
          <ac:chgData name="Brattinga, Marco" userId="684b934c-3618-4017-a8f8-4c599975d655" providerId="ADAL" clId="{360C40D9-6381-B547-98D0-4A729CC6A8FB}" dt="2021-06-08T04:57:02.097" v="1194" actId="20577"/>
          <ac:spMkLst>
            <pc:docMk/>
            <pc:sldMk cId="3377910260" sldId="2732"/>
            <ac:spMk id="4" creationId="{76487C9D-5B42-7048-9A75-C6D406DF4F03}"/>
          </ac:spMkLst>
        </pc:spChg>
      </pc:sldChg>
      <pc:sldChg chg="addSp delSp modSp mod ord">
        <pc:chgData name="Brattinga, Marco" userId="684b934c-3618-4017-a8f8-4c599975d655" providerId="ADAL" clId="{360C40D9-6381-B547-98D0-4A729CC6A8FB}" dt="2021-06-08T06:45:10.686" v="4104" actId="14100"/>
        <pc:sldMkLst>
          <pc:docMk/>
          <pc:sldMk cId="1994665040" sldId="2733"/>
        </pc:sldMkLst>
        <pc:spChg chg="mod">
          <ac:chgData name="Brattinga, Marco" userId="684b934c-3618-4017-a8f8-4c599975d655" providerId="ADAL" clId="{360C40D9-6381-B547-98D0-4A729CC6A8FB}" dt="2021-06-08T06:45:10.686" v="4104" actId="14100"/>
          <ac:spMkLst>
            <pc:docMk/>
            <pc:sldMk cId="1994665040" sldId="2733"/>
            <ac:spMk id="2" creationId="{75DFA826-0D8A-F64E-BDDA-20B9540CE2FC}"/>
          </ac:spMkLst>
        </pc:spChg>
        <pc:picChg chg="del">
          <ac:chgData name="Brattinga, Marco" userId="684b934c-3618-4017-a8f8-4c599975d655" providerId="ADAL" clId="{360C40D9-6381-B547-98D0-4A729CC6A8FB}" dt="2021-06-08T05:31:04.015" v="2234" actId="478"/>
          <ac:picMkLst>
            <pc:docMk/>
            <pc:sldMk cId="1994665040" sldId="2733"/>
            <ac:picMk id="6" creationId="{53A52711-2E9B-3C42-8F48-A2CA00239281}"/>
          </ac:picMkLst>
        </pc:picChg>
        <pc:picChg chg="add mod modCrop">
          <ac:chgData name="Brattinga, Marco" userId="684b934c-3618-4017-a8f8-4c599975d655" providerId="ADAL" clId="{360C40D9-6381-B547-98D0-4A729CC6A8FB}" dt="2021-06-08T05:31:21.218" v="2259" actId="732"/>
          <ac:picMkLst>
            <pc:docMk/>
            <pc:sldMk cId="1994665040" sldId="2733"/>
            <ac:picMk id="7" creationId="{8345A0B9-A8FE-FA40-8A5D-4EC4A8D6DD33}"/>
          </ac:picMkLst>
        </pc:picChg>
        <pc:picChg chg="mod">
          <ac:chgData name="Brattinga, Marco" userId="684b934c-3618-4017-a8f8-4c599975d655" providerId="ADAL" clId="{360C40D9-6381-B547-98D0-4A729CC6A8FB}" dt="2021-06-08T05:31:26.019" v="2260" actId="166"/>
          <ac:picMkLst>
            <pc:docMk/>
            <pc:sldMk cId="1994665040" sldId="2733"/>
            <ac:picMk id="11" creationId="{233FF488-68AD-564A-8550-C03FE319EC80}"/>
          </ac:picMkLst>
        </pc:picChg>
      </pc:sldChg>
      <pc:sldChg chg="modSp add del mod">
        <pc:chgData name="Brattinga, Marco" userId="684b934c-3618-4017-a8f8-4c599975d655" providerId="ADAL" clId="{360C40D9-6381-B547-98D0-4A729CC6A8FB}" dt="2021-06-08T06:52:22.902" v="4185" actId="20577"/>
        <pc:sldMkLst>
          <pc:docMk/>
          <pc:sldMk cId="4118073820" sldId="2734"/>
        </pc:sldMkLst>
        <pc:spChg chg="mod">
          <ac:chgData name="Brattinga, Marco" userId="684b934c-3618-4017-a8f8-4c599975d655" providerId="ADAL" clId="{360C40D9-6381-B547-98D0-4A729CC6A8FB}" dt="2021-06-08T06:52:22.902" v="4185" actId="20577"/>
          <ac:spMkLst>
            <pc:docMk/>
            <pc:sldMk cId="4118073820" sldId="2734"/>
            <ac:spMk id="4" creationId="{90B3C9F2-A4B9-5B40-8B2D-EC9B8037AF40}"/>
          </ac:spMkLst>
        </pc:spChg>
      </pc:sldChg>
      <pc:sldChg chg="addSp delSp modSp add del mod">
        <pc:chgData name="Brattinga, Marco" userId="684b934c-3618-4017-a8f8-4c599975d655" providerId="ADAL" clId="{360C40D9-6381-B547-98D0-4A729CC6A8FB}" dt="2021-06-08T06:54:42.245" v="4208" actId="20577"/>
        <pc:sldMkLst>
          <pc:docMk/>
          <pc:sldMk cId="1218993249" sldId="2735"/>
        </pc:sldMkLst>
        <pc:spChg chg="del mod">
          <ac:chgData name="Brattinga, Marco" userId="684b934c-3618-4017-a8f8-4c599975d655" providerId="ADAL" clId="{360C40D9-6381-B547-98D0-4A729CC6A8FB}" dt="2021-06-08T06:53:10.935" v="4189" actId="478"/>
          <ac:spMkLst>
            <pc:docMk/>
            <pc:sldMk cId="1218993249" sldId="2735"/>
            <ac:spMk id="4" creationId="{90B3C9F2-A4B9-5B40-8B2D-EC9B8037AF40}"/>
          </ac:spMkLst>
        </pc:spChg>
        <pc:spChg chg="mod">
          <ac:chgData name="Brattinga, Marco" userId="684b934c-3618-4017-a8f8-4c599975d655" providerId="ADAL" clId="{360C40D9-6381-B547-98D0-4A729CC6A8FB}" dt="2021-06-08T06:54:28.156" v="4197" actId="688"/>
          <ac:spMkLst>
            <pc:docMk/>
            <pc:sldMk cId="1218993249" sldId="2735"/>
            <ac:spMk id="10" creationId="{E86EC115-5CE3-A44C-977D-09DBE46DC9E7}"/>
          </ac:spMkLst>
        </pc:spChg>
        <pc:spChg chg="add mod">
          <ac:chgData name="Brattinga, Marco" userId="684b934c-3618-4017-a8f8-4c599975d655" providerId="ADAL" clId="{360C40D9-6381-B547-98D0-4A729CC6A8FB}" dt="2021-06-08T06:53:11.699" v="4190"/>
          <ac:spMkLst>
            <pc:docMk/>
            <pc:sldMk cId="1218993249" sldId="2735"/>
            <ac:spMk id="36" creationId="{6E67E561-90B8-3545-A2C0-39FA579354D3}"/>
          </ac:spMkLst>
        </pc:spChg>
        <pc:spChg chg="add mod">
          <ac:chgData name="Brattinga, Marco" userId="684b934c-3618-4017-a8f8-4c599975d655" providerId="ADAL" clId="{360C40D9-6381-B547-98D0-4A729CC6A8FB}" dt="2021-06-08T06:54:42.245" v="4208" actId="20577"/>
          <ac:spMkLst>
            <pc:docMk/>
            <pc:sldMk cId="1218993249" sldId="2735"/>
            <ac:spMk id="37" creationId="{11F5F8D7-EA5A-7E45-A817-E2A0339677A1}"/>
          </ac:spMkLst>
        </pc:spChg>
        <pc:spChg chg="mod">
          <ac:chgData name="Brattinga, Marco" userId="684b934c-3618-4017-a8f8-4c599975d655" providerId="ADAL" clId="{360C40D9-6381-B547-98D0-4A729CC6A8FB}" dt="2021-06-08T06:54:06.433" v="4193" actId="688"/>
          <ac:spMkLst>
            <pc:docMk/>
            <pc:sldMk cId="1218993249" sldId="2735"/>
            <ac:spMk id="74" creationId="{D7C14355-C95D-8446-891D-8913FE5064A7}"/>
          </ac:spMkLst>
        </pc:spChg>
        <pc:spChg chg="mod">
          <ac:chgData name="Brattinga, Marco" userId="684b934c-3618-4017-a8f8-4c599975d655" providerId="ADAL" clId="{360C40D9-6381-B547-98D0-4A729CC6A8FB}" dt="2021-06-08T06:54:15.919" v="4194" actId="1076"/>
          <ac:spMkLst>
            <pc:docMk/>
            <pc:sldMk cId="1218993249" sldId="2735"/>
            <ac:spMk id="75" creationId="{777890D2-713E-0F4B-A79E-44B7BAE3B3FB}"/>
          </ac:spMkLst>
        </pc:spChg>
      </pc:sldChg>
      <pc:sldChg chg="del">
        <pc:chgData name="Brattinga, Marco" userId="684b934c-3618-4017-a8f8-4c599975d655" providerId="ADAL" clId="{360C40D9-6381-B547-98D0-4A729CC6A8FB}" dt="2021-06-08T05:28:22.601" v="2220" actId="2696"/>
        <pc:sldMkLst>
          <pc:docMk/>
          <pc:sldMk cId="26560458" sldId="2736"/>
        </pc:sldMkLst>
      </pc:sldChg>
      <pc:sldChg chg="addSp delSp modSp add mod ord">
        <pc:chgData name="Brattinga, Marco" userId="684b934c-3618-4017-a8f8-4c599975d655" providerId="ADAL" clId="{360C40D9-6381-B547-98D0-4A729CC6A8FB}" dt="2021-06-08T04:43:16.909" v="930" actId="20578"/>
        <pc:sldMkLst>
          <pc:docMk/>
          <pc:sldMk cId="3626603207" sldId="2737"/>
        </pc:sldMkLst>
        <pc:spChg chg="mod">
          <ac:chgData name="Brattinga, Marco" userId="684b934c-3618-4017-a8f8-4c599975d655" providerId="ADAL" clId="{360C40D9-6381-B547-98D0-4A729CC6A8FB}" dt="2021-06-08T04:26:49.544" v="642" actId="20577"/>
          <ac:spMkLst>
            <pc:docMk/>
            <pc:sldMk cId="3626603207" sldId="2737"/>
            <ac:spMk id="2" creationId="{135563B6-0E96-8448-BC2F-1D22AE8604B6}"/>
          </ac:spMkLst>
        </pc:spChg>
        <pc:spChg chg="del">
          <ac:chgData name="Brattinga, Marco" userId="684b934c-3618-4017-a8f8-4c599975d655" providerId="ADAL" clId="{360C40D9-6381-B547-98D0-4A729CC6A8FB}" dt="2021-06-08T04:18:42.701" v="442" actId="478"/>
          <ac:spMkLst>
            <pc:docMk/>
            <pc:sldMk cId="3626603207" sldId="2737"/>
            <ac:spMk id="3" creationId="{8C61913B-EC1C-3043-ACF0-94E5B9736371}"/>
          </ac:spMkLst>
        </pc:spChg>
        <pc:spChg chg="add del mod">
          <ac:chgData name="Brattinga, Marco" userId="684b934c-3618-4017-a8f8-4c599975d655" providerId="ADAL" clId="{360C40D9-6381-B547-98D0-4A729CC6A8FB}" dt="2021-06-08T04:18:55.697" v="449" actId="478"/>
          <ac:spMkLst>
            <pc:docMk/>
            <pc:sldMk cId="3626603207" sldId="2737"/>
            <ac:spMk id="4" creationId="{D7C4A0D9-44FC-7546-B657-BF6C8799BB35}"/>
          </ac:spMkLst>
        </pc:spChg>
        <pc:spChg chg="add mod">
          <ac:chgData name="Brattinga, Marco" userId="684b934c-3618-4017-a8f8-4c599975d655" providerId="ADAL" clId="{360C40D9-6381-B547-98D0-4A729CC6A8FB}" dt="2021-06-08T04:21:38.743" v="545" actId="1076"/>
          <ac:spMkLst>
            <pc:docMk/>
            <pc:sldMk cId="3626603207" sldId="2737"/>
            <ac:spMk id="5" creationId="{96133A76-3FC5-8F4A-96D1-6D44CF7A8140}"/>
          </ac:spMkLst>
        </pc:spChg>
        <pc:spChg chg="add mod">
          <ac:chgData name="Brattinga, Marco" userId="684b934c-3618-4017-a8f8-4c599975d655" providerId="ADAL" clId="{360C40D9-6381-B547-98D0-4A729CC6A8FB}" dt="2021-06-08T04:19:45.681" v="470" actId="1076"/>
          <ac:spMkLst>
            <pc:docMk/>
            <pc:sldMk cId="3626603207" sldId="2737"/>
            <ac:spMk id="10" creationId="{EC916F83-BAF9-D441-99B7-4A355AD060C2}"/>
          </ac:spMkLst>
        </pc:spChg>
        <pc:spChg chg="add mod">
          <ac:chgData name="Brattinga, Marco" userId="684b934c-3618-4017-a8f8-4c599975d655" providerId="ADAL" clId="{360C40D9-6381-B547-98D0-4A729CC6A8FB}" dt="2021-06-08T04:19:50.162" v="471" actId="1076"/>
          <ac:spMkLst>
            <pc:docMk/>
            <pc:sldMk cId="3626603207" sldId="2737"/>
            <ac:spMk id="11" creationId="{287A20DA-888C-4F42-B2C1-E92EB91615CB}"/>
          </ac:spMkLst>
        </pc:spChg>
        <pc:spChg chg="add mod">
          <ac:chgData name="Brattinga, Marco" userId="684b934c-3618-4017-a8f8-4c599975d655" providerId="ADAL" clId="{360C40D9-6381-B547-98D0-4A729CC6A8FB}" dt="2021-06-08T04:20:27.669" v="496" actId="1076"/>
          <ac:spMkLst>
            <pc:docMk/>
            <pc:sldMk cId="3626603207" sldId="2737"/>
            <ac:spMk id="13" creationId="{59578176-F4E2-0648-9457-12D3C956E50B}"/>
          </ac:spMkLst>
        </pc:spChg>
        <pc:spChg chg="add mod">
          <ac:chgData name="Brattinga, Marco" userId="684b934c-3618-4017-a8f8-4c599975d655" providerId="ADAL" clId="{360C40D9-6381-B547-98D0-4A729CC6A8FB}" dt="2021-06-08T04:21:32.064" v="544" actId="20577"/>
          <ac:spMkLst>
            <pc:docMk/>
            <pc:sldMk cId="3626603207" sldId="2737"/>
            <ac:spMk id="15" creationId="{72939F05-D469-E848-B73A-16CF5C7B9A52}"/>
          </ac:spMkLst>
        </pc:spChg>
        <pc:spChg chg="add mod">
          <ac:chgData name="Brattinga, Marco" userId="684b934c-3618-4017-a8f8-4c599975d655" providerId="ADAL" clId="{360C40D9-6381-B547-98D0-4A729CC6A8FB}" dt="2021-06-08T04:20:55.363" v="532" actId="20577"/>
          <ac:spMkLst>
            <pc:docMk/>
            <pc:sldMk cId="3626603207" sldId="2737"/>
            <ac:spMk id="16" creationId="{001067F5-81FD-3F44-9258-F6168094B793}"/>
          </ac:spMkLst>
        </pc:spChg>
        <pc:spChg chg="add mod">
          <ac:chgData name="Brattinga, Marco" userId="684b934c-3618-4017-a8f8-4c599975d655" providerId="ADAL" clId="{360C40D9-6381-B547-98D0-4A729CC6A8FB}" dt="2021-06-08T04:23:54.727" v="612" actId="1076"/>
          <ac:spMkLst>
            <pc:docMk/>
            <pc:sldMk cId="3626603207" sldId="2737"/>
            <ac:spMk id="17" creationId="{5319446B-F542-334E-85AC-FBE5297E531D}"/>
          </ac:spMkLst>
        </pc:spChg>
        <pc:spChg chg="add mod">
          <ac:chgData name="Brattinga, Marco" userId="684b934c-3618-4017-a8f8-4c599975d655" providerId="ADAL" clId="{360C40D9-6381-B547-98D0-4A729CC6A8FB}" dt="2021-06-08T04:23:05.350" v="602" actId="1076"/>
          <ac:spMkLst>
            <pc:docMk/>
            <pc:sldMk cId="3626603207" sldId="2737"/>
            <ac:spMk id="18" creationId="{AAA85D9F-FD8D-A942-85BE-1F914F53D1DC}"/>
          </ac:spMkLst>
        </pc:spChg>
        <pc:spChg chg="add del mod">
          <ac:chgData name="Brattinga, Marco" userId="684b934c-3618-4017-a8f8-4c599975d655" providerId="ADAL" clId="{360C40D9-6381-B547-98D0-4A729CC6A8FB}" dt="2021-06-08T04:23:00.569" v="601" actId="478"/>
          <ac:spMkLst>
            <pc:docMk/>
            <pc:sldMk cId="3626603207" sldId="2737"/>
            <ac:spMk id="19" creationId="{85D8EC25-B78A-BD45-AB1F-E04AB42E22BE}"/>
          </ac:spMkLst>
        </pc:spChg>
        <pc:spChg chg="add mod">
          <ac:chgData name="Brattinga, Marco" userId="684b934c-3618-4017-a8f8-4c599975d655" providerId="ADAL" clId="{360C40D9-6381-B547-98D0-4A729CC6A8FB}" dt="2021-06-08T04:23:11.758" v="609" actId="20577"/>
          <ac:spMkLst>
            <pc:docMk/>
            <pc:sldMk cId="3626603207" sldId="2737"/>
            <ac:spMk id="20" creationId="{EAED00F4-23B5-5C4A-88FC-B0BD4909D32E}"/>
          </ac:spMkLst>
        </pc:spChg>
        <pc:spChg chg="add mod">
          <ac:chgData name="Brattinga, Marco" userId="684b934c-3618-4017-a8f8-4c599975d655" providerId="ADAL" clId="{360C40D9-6381-B547-98D0-4A729CC6A8FB}" dt="2021-06-08T04:23:57.818" v="623" actId="20577"/>
          <ac:spMkLst>
            <pc:docMk/>
            <pc:sldMk cId="3626603207" sldId="2737"/>
            <ac:spMk id="21" creationId="{84813FBC-9F11-024C-A8BE-3F6E6A7503E6}"/>
          </ac:spMkLst>
        </pc:spChg>
        <pc:spChg chg="add mod">
          <ac:chgData name="Brattinga, Marco" userId="684b934c-3618-4017-a8f8-4c599975d655" providerId="ADAL" clId="{360C40D9-6381-B547-98D0-4A729CC6A8FB}" dt="2021-06-08T04:24:23.829" v="640" actId="1076"/>
          <ac:spMkLst>
            <pc:docMk/>
            <pc:sldMk cId="3626603207" sldId="2737"/>
            <ac:spMk id="22" creationId="{4AE7A55D-304D-7449-AD09-257B5FBBA123}"/>
          </ac:spMkLst>
        </pc:spChg>
      </pc:sldChg>
      <pc:sldChg chg="add del">
        <pc:chgData name="Brattinga, Marco" userId="684b934c-3618-4017-a8f8-4c599975d655" providerId="ADAL" clId="{360C40D9-6381-B547-98D0-4A729CC6A8FB}" dt="2021-06-08T04:31:21.865" v="645"/>
        <pc:sldMkLst>
          <pc:docMk/>
          <pc:sldMk cId="3305220498" sldId="2738"/>
        </pc:sldMkLst>
      </pc:sldChg>
      <pc:sldChg chg="addSp delSp modSp add mod">
        <pc:chgData name="Brattinga, Marco" userId="684b934c-3618-4017-a8f8-4c599975d655" providerId="ADAL" clId="{360C40D9-6381-B547-98D0-4A729CC6A8FB}" dt="2021-06-08T04:44:16.515" v="951" actId="113"/>
        <pc:sldMkLst>
          <pc:docMk/>
          <pc:sldMk cId="4030000013" sldId="2738"/>
        </pc:sldMkLst>
        <pc:spChg chg="del">
          <ac:chgData name="Brattinga, Marco" userId="684b934c-3618-4017-a8f8-4c599975d655" providerId="ADAL" clId="{360C40D9-6381-B547-98D0-4A729CC6A8FB}" dt="2021-06-08T04:32:02.129" v="650" actId="478"/>
          <ac:spMkLst>
            <pc:docMk/>
            <pc:sldMk cId="4030000013" sldId="2738"/>
            <ac:spMk id="2" creationId="{75DFA826-0D8A-F64E-BDDA-20B9540CE2FC}"/>
          </ac:spMkLst>
        </pc:spChg>
        <pc:spChg chg="del">
          <ac:chgData name="Brattinga, Marco" userId="684b934c-3618-4017-a8f8-4c599975d655" providerId="ADAL" clId="{360C40D9-6381-B547-98D0-4A729CC6A8FB}" dt="2021-06-08T04:32:07.895" v="652" actId="478"/>
          <ac:spMkLst>
            <pc:docMk/>
            <pc:sldMk cId="4030000013" sldId="2738"/>
            <ac:spMk id="7" creationId="{5D9CED10-5790-7E47-A526-1FC2BAA1B91E}"/>
          </ac:spMkLst>
        </pc:spChg>
        <pc:spChg chg="add del mod">
          <ac:chgData name="Brattinga, Marco" userId="684b934c-3618-4017-a8f8-4c599975d655" providerId="ADAL" clId="{360C40D9-6381-B547-98D0-4A729CC6A8FB}" dt="2021-06-08T04:31:50.808" v="649"/>
          <ac:spMkLst>
            <pc:docMk/>
            <pc:sldMk cId="4030000013" sldId="2738"/>
            <ac:spMk id="9" creationId="{634D1F4F-42E7-E74E-AA9E-00B74335B201}"/>
          </ac:spMkLst>
        </pc:spChg>
        <pc:spChg chg="add del mod">
          <ac:chgData name="Brattinga, Marco" userId="684b934c-3618-4017-a8f8-4c599975d655" providerId="ADAL" clId="{360C40D9-6381-B547-98D0-4A729CC6A8FB}" dt="2021-06-08T04:32:05.351" v="651" actId="478"/>
          <ac:spMkLst>
            <pc:docMk/>
            <pc:sldMk cId="4030000013" sldId="2738"/>
            <ac:spMk id="11" creationId="{3E517741-2D9F-5844-9700-E4BA21E6D44A}"/>
          </ac:spMkLst>
        </pc:spChg>
        <pc:spChg chg="add mod">
          <ac:chgData name="Brattinga, Marco" userId="684b934c-3618-4017-a8f8-4c599975d655" providerId="ADAL" clId="{360C40D9-6381-B547-98D0-4A729CC6A8FB}" dt="2021-06-08T04:43:40.430" v="948" actId="255"/>
          <ac:spMkLst>
            <pc:docMk/>
            <pc:sldMk cId="4030000013" sldId="2738"/>
            <ac:spMk id="12" creationId="{6CDAE6EB-2A98-9147-8086-96B184D3013D}"/>
          </ac:spMkLst>
        </pc:spChg>
        <pc:spChg chg="add del mod">
          <ac:chgData name="Brattinga, Marco" userId="684b934c-3618-4017-a8f8-4c599975d655" providerId="ADAL" clId="{360C40D9-6381-B547-98D0-4A729CC6A8FB}" dt="2021-06-08T04:32:17.384" v="654" actId="478"/>
          <ac:spMkLst>
            <pc:docMk/>
            <pc:sldMk cId="4030000013" sldId="2738"/>
            <ac:spMk id="13" creationId="{7FCB7693-35AB-5849-8221-199352EB3A23}"/>
          </ac:spMkLst>
        </pc:spChg>
        <pc:spChg chg="add mod">
          <ac:chgData name="Brattinga, Marco" userId="684b934c-3618-4017-a8f8-4c599975d655" providerId="ADAL" clId="{360C40D9-6381-B547-98D0-4A729CC6A8FB}" dt="2021-06-08T04:43:25.800" v="934" actId="20577"/>
          <ac:spMkLst>
            <pc:docMk/>
            <pc:sldMk cId="4030000013" sldId="2738"/>
            <ac:spMk id="14" creationId="{93EEFBA3-2163-1047-B536-68F9FD201F2D}"/>
          </ac:spMkLst>
        </pc:spChg>
        <pc:spChg chg="add mod">
          <ac:chgData name="Brattinga, Marco" userId="684b934c-3618-4017-a8f8-4c599975d655" providerId="ADAL" clId="{360C40D9-6381-B547-98D0-4A729CC6A8FB}" dt="2021-06-08T04:44:16.515" v="951" actId="113"/>
          <ac:spMkLst>
            <pc:docMk/>
            <pc:sldMk cId="4030000013" sldId="2738"/>
            <ac:spMk id="15" creationId="{9225DA27-5E70-B54B-82E0-F3894A11FEB8}"/>
          </ac:spMkLst>
        </pc:spChg>
        <pc:picChg chg="del">
          <ac:chgData name="Brattinga, Marco" userId="684b934c-3618-4017-a8f8-4c599975d655" providerId="ADAL" clId="{360C40D9-6381-B547-98D0-4A729CC6A8FB}" dt="2021-06-08T04:31:40.455" v="648" actId="478"/>
          <ac:picMkLst>
            <pc:docMk/>
            <pc:sldMk cId="4030000013" sldId="2738"/>
            <ac:picMk id="6" creationId="{2FEC7202-4AB3-C04E-915A-ECCC00E1C5D3}"/>
          </ac:picMkLst>
        </pc:picChg>
        <pc:picChg chg="add mod">
          <ac:chgData name="Brattinga, Marco" userId="684b934c-3618-4017-a8f8-4c599975d655" providerId="ADAL" clId="{360C40D9-6381-B547-98D0-4A729CC6A8FB}" dt="2021-06-08T04:31:50.808" v="649"/>
          <ac:picMkLst>
            <pc:docMk/>
            <pc:sldMk cId="4030000013" sldId="2738"/>
            <ac:picMk id="1026" creationId="{F874EC44-9C7B-324A-8D5C-F5FEE16D70A5}"/>
          </ac:picMkLst>
        </pc:picChg>
      </pc:sldChg>
      <pc:sldChg chg="addSp delSp modSp add mod ord">
        <pc:chgData name="Brattinga, Marco" userId="684b934c-3618-4017-a8f8-4c599975d655" providerId="ADAL" clId="{360C40D9-6381-B547-98D0-4A729CC6A8FB}" dt="2021-06-08T05:07:12.805" v="1502" actId="20577"/>
        <pc:sldMkLst>
          <pc:docMk/>
          <pc:sldMk cId="3361766329" sldId="2739"/>
        </pc:sldMkLst>
        <pc:spChg chg="mod">
          <ac:chgData name="Brattinga, Marco" userId="684b934c-3618-4017-a8f8-4c599975d655" providerId="ADAL" clId="{360C40D9-6381-B547-98D0-4A729CC6A8FB}" dt="2021-06-08T04:48:36.659" v="1067" actId="20577"/>
          <ac:spMkLst>
            <pc:docMk/>
            <pc:sldMk cId="3361766329" sldId="2739"/>
            <ac:spMk id="2" creationId="{135563B6-0E96-8448-BC2F-1D22AE8604B6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5" creationId="{96133A76-3FC5-8F4A-96D1-6D44CF7A8140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6" creationId="{5061BCF1-EB02-AD49-81A5-CA98C0532E42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7" creationId="{2C129058-E691-BE4E-B584-ECDEFD563563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8" creationId="{9AA8277D-4B05-564B-8E75-A45965682713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9" creationId="{2BF105FD-31BA-6B4F-9841-D4EC7671A9D8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10" creationId="{EC916F83-BAF9-D441-99B7-4A355AD060C2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11" creationId="{287A20DA-888C-4F42-B2C1-E92EB91615CB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13" creationId="{59578176-F4E2-0648-9457-12D3C956E50B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15" creationId="{72939F05-D469-E848-B73A-16CF5C7B9A52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16" creationId="{001067F5-81FD-3F44-9258-F6168094B793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17" creationId="{5319446B-F542-334E-85AC-FBE5297E531D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18" creationId="{AAA85D9F-FD8D-A942-85BE-1F914F53D1DC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19" creationId="{35F0E18F-40D2-BE48-9371-6046CB8046F2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20" creationId="{EAED00F4-23B5-5C4A-88FC-B0BD4909D32E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21" creationId="{84813FBC-9F11-024C-A8BE-3F6E6A7503E6}"/>
          </ac:spMkLst>
        </pc:spChg>
        <pc:spChg chg="del">
          <ac:chgData name="Brattinga, Marco" userId="684b934c-3618-4017-a8f8-4c599975d655" providerId="ADAL" clId="{360C40D9-6381-B547-98D0-4A729CC6A8FB}" dt="2021-06-08T04:48:41.949" v="1068" actId="478"/>
          <ac:spMkLst>
            <pc:docMk/>
            <pc:sldMk cId="3361766329" sldId="2739"/>
            <ac:spMk id="22" creationId="{4AE7A55D-304D-7449-AD09-257B5FBBA123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23" creationId="{742D0777-6D49-6944-B79E-3825E071C728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24" creationId="{8A484E3B-6277-4240-8892-1DB62910E57F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25" creationId="{BD354B3D-00DC-1041-A38E-AD4657E5A7A8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26" creationId="{7A1A479E-6448-034A-9CF7-DE865EE1D2C2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27" creationId="{C479FD1A-00A8-8944-8CD3-2CFA326A271A}"/>
          </ac:spMkLst>
        </pc:spChg>
        <pc:spChg chg="add mod">
          <ac:chgData name="Brattinga, Marco" userId="684b934c-3618-4017-a8f8-4c599975d655" providerId="ADAL" clId="{360C40D9-6381-B547-98D0-4A729CC6A8FB}" dt="2021-06-08T04:51:09.459" v="1114" actId="1037"/>
          <ac:spMkLst>
            <pc:docMk/>
            <pc:sldMk cId="3361766329" sldId="2739"/>
            <ac:spMk id="28" creationId="{AB44785D-E1B8-4847-B565-3B5C7B758332}"/>
          </ac:spMkLst>
        </pc:spChg>
        <pc:spChg chg="add mod">
          <ac:chgData name="Brattinga, Marco" userId="684b934c-3618-4017-a8f8-4c599975d655" providerId="ADAL" clId="{360C40D9-6381-B547-98D0-4A729CC6A8FB}" dt="2021-06-08T04:51:09.459" v="1114" actId="1037"/>
          <ac:spMkLst>
            <pc:docMk/>
            <pc:sldMk cId="3361766329" sldId="2739"/>
            <ac:spMk id="29" creationId="{0502E70E-C9A7-5347-9079-785B6A0E41E8}"/>
          </ac:spMkLst>
        </pc:spChg>
        <pc:spChg chg="add mod">
          <ac:chgData name="Brattinga, Marco" userId="684b934c-3618-4017-a8f8-4c599975d655" providerId="ADAL" clId="{360C40D9-6381-B547-98D0-4A729CC6A8FB}" dt="2021-06-08T04:51:00.415" v="1100" actId="1076"/>
          <ac:spMkLst>
            <pc:docMk/>
            <pc:sldMk cId="3361766329" sldId="2739"/>
            <ac:spMk id="30" creationId="{56DD79EB-F62E-8643-AF3B-1D4B1AFE9472}"/>
          </ac:spMkLst>
        </pc:spChg>
        <pc:spChg chg="add mod">
          <ac:chgData name="Brattinga, Marco" userId="684b934c-3618-4017-a8f8-4c599975d655" providerId="ADAL" clId="{360C40D9-6381-B547-98D0-4A729CC6A8FB}" dt="2021-06-08T04:51:14.407" v="1115" actId="1076"/>
          <ac:spMkLst>
            <pc:docMk/>
            <pc:sldMk cId="3361766329" sldId="2739"/>
            <ac:spMk id="31" creationId="{F8FE8189-F1EE-9A4C-BEBC-C0CE779C45C7}"/>
          </ac:spMkLst>
        </pc:spChg>
        <pc:spChg chg="add mod">
          <ac:chgData name="Brattinga, Marco" userId="684b934c-3618-4017-a8f8-4c599975d655" providerId="ADAL" clId="{360C40D9-6381-B547-98D0-4A729CC6A8FB}" dt="2021-06-08T05:07:12.805" v="1502" actId="20577"/>
          <ac:spMkLst>
            <pc:docMk/>
            <pc:sldMk cId="3361766329" sldId="2739"/>
            <ac:spMk id="32" creationId="{DC233819-EAC9-A344-9CCF-69513A9B62CD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33" creationId="{4A2DD7AE-BBC0-3D43-839C-250131300E5D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34" creationId="{7DEEAD45-546B-024E-9E85-24CF57050926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35" creationId="{705324F9-7B4F-144D-BE22-FCEAC6F2531E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36" creationId="{D5D199D6-7669-8145-978B-C30D53F68AB6}"/>
          </ac:spMkLst>
        </pc:spChg>
        <pc:spChg chg="add mod">
          <ac:chgData name="Brattinga, Marco" userId="684b934c-3618-4017-a8f8-4c599975d655" providerId="ADAL" clId="{360C40D9-6381-B547-98D0-4A729CC6A8FB}" dt="2021-06-08T04:50:29.143" v="1093" actId="1037"/>
          <ac:spMkLst>
            <pc:docMk/>
            <pc:sldMk cId="3361766329" sldId="2739"/>
            <ac:spMk id="37" creationId="{EC4A948C-54E7-5843-B697-136DFC4FC3DC}"/>
          </ac:spMkLst>
        </pc:spChg>
      </pc:sldChg>
      <pc:sldChg chg="addSp delSp modSp add mod ord">
        <pc:chgData name="Brattinga, Marco" userId="684b934c-3618-4017-a8f8-4c599975d655" providerId="ADAL" clId="{360C40D9-6381-B547-98D0-4A729CC6A8FB}" dt="2021-06-08T05:06:06.732" v="1478" actId="20577"/>
        <pc:sldMkLst>
          <pc:docMk/>
          <pc:sldMk cId="2806390930" sldId="2740"/>
        </pc:sldMkLst>
        <pc:spChg chg="mod">
          <ac:chgData name="Brattinga, Marco" userId="684b934c-3618-4017-a8f8-4c599975d655" providerId="ADAL" clId="{360C40D9-6381-B547-98D0-4A729CC6A8FB}" dt="2021-06-08T05:02:57.169" v="1216" actId="20577"/>
          <ac:spMkLst>
            <pc:docMk/>
            <pc:sldMk cId="2806390930" sldId="2740"/>
            <ac:spMk id="2" creationId="{135563B6-0E96-8448-BC2F-1D22AE8604B6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19" creationId="{35F0E18F-40D2-BE48-9371-6046CB8046F2}"/>
          </ac:spMkLst>
        </pc:spChg>
        <pc:spChg chg="add mod">
          <ac:chgData name="Brattinga, Marco" userId="684b934c-3618-4017-a8f8-4c599975d655" providerId="ADAL" clId="{360C40D9-6381-B547-98D0-4A729CC6A8FB}" dt="2021-06-08T05:03:42.011" v="1300" actId="20577"/>
          <ac:spMkLst>
            <pc:docMk/>
            <pc:sldMk cId="2806390930" sldId="2740"/>
            <ac:spMk id="20" creationId="{0EF5078A-4E67-F24C-BF77-30E1E1855303}"/>
          </ac:spMkLst>
        </pc:spChg>
        <pc:spChg chg="add mod">
          <ac:chgData name="Brattinga, Marco" userId="684b934c-3618-4017-a8f8-4c599975d655" providerId="ADAL" clId="{360C40D9-6381-B547-98D0-4A729CC6A8FB}" dt="2021-06-08T05:04:20.545" v="1389" actId="20577"/>
          <ac:spMkLst>
            <pc:docMk/>
            <pc:sldMk cId="2806390930" sldId="2740"/>
            <ac:spMk id="21" creationId="{B8D14285-9456-4940-831F-EFD90591A901}"/>
          </ac:spMkLst>
        </pc:spChg>
        <pc:spChg chg="add mod">
          <ac:chgData name="Brattinga, Marco" userId="684b934c-3618-4017-a8f8-4c599975d655" providerId="ADAL" clId="{360C40D9-6381-B547-98D0-4A729CC6A8FB}" dt="2021-06-08T05:06:06.732" v="1478" actId="20577"/>
          <ac:spMkLst>
            <pc:docMk/>
            <pc:sldMk cId="2806390930" sldId="2740"/>
            <ac:spMk id="22" creationId="{96E17F63-0A24-3044-8F1E-45ED9E6F6B8B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23" creationId="{742D0777-6D49-6944-B79E-3825E071C728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24" creationId="{8A484E3B-6277-4240-8892-1DB62910E57F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25" creationId="{BD354B3D-00DC-1041-A38E-AD4657E5A7A8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26" creationId="{7A1A479E-6448-034A-9CF7-DE865EE1D2C2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27" creationId="{C479FD1A-00A8-8944-8CD3-2CFA326A271A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28" creationId="{AB44785D-E1B8-4847-B565-3B5C7B758332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29" creationId="{0502E70E-C9A7-5347-9079-785B6A0E41E8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0" creationId="{56DD79EB-F62E-8643-AF3B-1D4B1AFE9472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1" creationId="{F8FE8189-F1EE-9A4C-BEBC-C0CE779C45C7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2" creationId="{DC233819-EAC9-A344-9CCF-69513A9B62CD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3" creationId="{4A2DD7AE-BBC0-3D43-839C-250131300E5D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4" creationId="{7DEEAD45-546B-024E-9E85-24CF57050926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5" creationId="{705324F9-7B4F-144D-BE22-FCEAC6F2531E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6" creationId="{D5D199D6-7669-8145-978B-C30D53F68AB6}"/>
          </ac:spMkLst>
        </pc:spChg>
        <pc:spChg chg="del">
          <ac:chgData name="Brattinga, Marco" userId="684b934c-3618-4017-a8f8-4c599975d655" providerId="ADAL" clId="{360C40D9-6381-B547-98D0-4A729CC6A8FB}" dt="2021-06-08T05:02:34.529" v="1200" actId="478"/>
          <ac:spMkLst>
            <pc:docMk/>
            <pc:sldMk cId="2806390930" sldId="2740"/>
            <ac:spMk id="37" creationId="{EC4A948C-54E7-5843-B697-136DFC4FC3DC}"/>
          </ac:spMkLst>
        </pc:spChg>
        <pc:spChg chg="add mod">
          <ac:chgData name="Brattinga, Marco" userId="684b934c-3618-4017-a8f8-4c599975d655" providerId="ADAL" clId="{360C40D9-6381-B547-98D0-4A729CC6A8FB}" dt="2021-06-08T05:03:57.580" v="1330" actId="20577"/>
          <ac:spMkLst>
            <pc:docMk/>
            <pc:sldMk cId="2806390930" sldId="2740"/>
            <ac:spMk id="40" creationId="{F0892CC9-7A33-0C49-9A24-8B3CC365D83E}"/>
          </ac:spMkLst>
        </pc:spChg>
        <pc:spChg chg="add mod">
          <ac:chgData name="Brattinga, Marco" userId="684b934c-3618-4017-a8f8-4c599975d655" providerId="ADAL" clId="{360C40D9-6381-B547-98D0-4A729CC6A8FB}" dt="2021-06-08T05:04:37.731" v="1436" actId="20577"/>
          <ac:spMkLst>
            <pc:docMk/>
            <pc:sldMk cId="2806390930" sldId="2740"/>
            <ac:spMk id="41" creationId="{2D04F717-C7CE-A048-9F1B-0F4DB089EB48}"/>
          </ac:spMkLst>
        </pc:spChg>
        <pc:spChg chg="add mod">
          <ac:chgData name="Brattinga, Marco" userId="684b934c-3618-4017-a8f8-4c599975d655" providerId="ADAL" clId="{360C40D9-6381-B547-98D0-4A729CC6A8FB}" dt="2021-06-08T05:04:49.882" v="1474" actId="1038"/>
          <ac:spMkLst>
            <pc:docMk/>
            <pc:sldMk cId="2806390930" sldId="2740"/>
            <ac:spMk id="43" creationId="{5236F18E-37DA-694D-8EED-E94BC88246A7}"/>
          </ac:spMkLst>
        </pc:spChg>
        <pc:spChg chg="mod">
          <ac:chgData name="Brattinga, Marco" userId="684b934c-3618-4017-a8f8-4c599975d655" providerId="ADAL" clId="{360C40D9-6381-B547-98D0-4A729CC6A8FB}" dt="2021-06-08T05:03:05.192" v="1217"/>
          <ac:spMkLst>
            <pc:docMk/>
            <pc:sldMk cId="2806390930" sldId="2740"/>
            <ac:spMk id="45" creationId="{28E11737-2E91-564B-8FDE-1693D27C2025}"/>
          </ac:spMkLst>
        </pc:spChg>
        <pc:spChg chg="add mod">
          <ac:chgData name="Brattinga, Marco" userId="684b934c-3618-4017-a8f8-4c599975d655" providerId="ADAL" clId="{360C40D9-6381-B547-98D0-4A729CC6A8FB}" dt="2021-06-08T05:03:48.680" v="1304" actId="20577"/>
          <ac:spMkLst>
            <pc:docMk/>
            <pc:sldMk cId="2806390930" sldId="2740"/>
            <ac:spMk id="47" creationId="{B61E8095-63ED-2A42-8B2E-725F11B52450}"/>
          </ac:spMkLst>
        </pc:spChg>
        <pc:spChg chg="add mod">
          <ac:chgData name="Brattinga, Marco" userId="684b934c-3618-4017-a8f8-4c599975d655" providerId="ADAL" clId="{360C40D9-6381-B547-98D0-4A729CC6A8FB}" dt="2021-06-08T05:03:51.299" v="1308" actId="20577"/>
          <ac:spMkLst>
            <pc:docMk/>
            <pc:sldMk cId="2806390930" sldId="2740"/>
            <ac:spMk id="48" creationId="{D298BCCB-802F-2148-A172-72BA3180F31B}"/>
          </ac:spMkLst>
        </pc:spChg>
        <pc:spChg chg="mod">
          <ac:chgData name="Brattinga, Marco" userId="684b934c-3618-4017-a8f8-4c599975d655" providerId="ADAL" clId="{360C40D9-6381-B547-98D0-4A729CC6A8FB}" dt="2021-06-08T05:03:05.192" v="1217"/>
          <ac:spMkLst>
            <pc:docMk/>
            <pc:sldMk cId="2806390930" sldId="2740"/>
            <ac:spMk id="51" creationId="{78AD2FDC-9A56-7B48-A5EE-B0BD8DAEA0D6}"/>
          </ac:spMkLst>
        </pc:spChg>
        <pc:spChg chg="mod">
          <ac:chgData name="Brattinga, Marco" userId="684b934c-3618-4017-a8f8-4c599975d655" providerId="ADAL" clId="{360C40D9-6381-B547-98D0-4A729CC6A8FB}" dt="2021-06-08T05:03:05.192" v="1217"/>
          <ac:spMkLst>
            <pc:docMk/>
            <pc:sldMk cId="2806390930" sldId="2740"/>
            <ac:spMk id="52" creationId="{33CDD259-DAA8-1C42-AD8D-D70EB10FF32D}"/>
          </ac:spMkLst>
        </pc:spChg>
        <pc:spChg chg="add mod">
          <ac:chgData name="Brattinga, Marco" userId="684b934c-3618-4017-a8f8-4c599975d655" providerId="ADAL" clId="{360C40D9-6381-B547-98D0-4A729CC6A8FB}" dt="2021-06-08T05:04:41.110" v="1446" actId="20577"/>
          <ac:spMkLst>
            <pc:docMk/>
            <pc:sldMk cId="2806390930" sldId="2740"/>
            <ac:spMk id="54" creationId="{F919FA44-E885-7943-876E-05C123C37E0C}"/>
          </ac:spMkLst>
        </pc:spChg>
        <pc:grpChg chg="add mod">
          <ac:chgData name="Brattinga, Marco" userId="684b934c-3618-4017-a8f8-4c599975d655" providerId="ADAL" clId="{360C40D9-6381-B547-98D0-4A729CC6A8FB}" dt="2021-06-08T05:03:11.220" v="1218" actId="1076"/>
          <ac:grpSpMkLst>
            <pc:docMk/>
            <pc:sldMk cId="2806390930" sldId="2740"/>
            <ac:grpSpMk id="44" creationId="{E252142C-78D6-2C46-A21A-658B92D67070}"/>
          </ac:grpSpMkLst>
        </pc:grpChg>
        <pc:grpChg chg="add mod">
          <ac:chgData name="Brattinga, Marco" userId="684b934c-3618-4017-a8f8-4c599975d655" providerId="ADAL" clId="{360C40D9-6381-B547-98D0-4A729CC6A8FB}" dt="2021-06-08T05:03:11.220" v="1218" actId="1076"/>
          <ac:grpSpMkLst>
            <pc:docMk/>
            <pc:sldMk cId="2806390930" sldId="2740"/>
            <ac:grpSpMk id="49" creationId="{6D5DB4E1-CF01-7E44-B8AF-84679022D6F1}"/>
          </ac:grpSpMkLst>
        </pc:grpChg>
        <pc:picChg chg="mod">
          <ac:chgData name="Brattinga, Marco" userId="684b934c-3618-4017-a8f8-4c599975d655" providerId="ADAL" clId="{360C40D9-6381-B547-98D0-4A729CC6A8FB}" dt="2021-06-08T05:03:05.192" v="1217"/>
          <ac:picMkLst>
            <pc:docMk/>
            <pc:sldMk cId="2806390930" sldId="2740"/>
            <ac:picMk id="46" creationId="{1A7061EB-64CF-F44B-A164-BB55BD2506E2}"/>
          </ac:picMkLst>
        </pc:picChg>
        <pc:cxnChg chg="add mod">
          <ac:chgData name="Brattinga, Marco" userId="684b934c-3618-4017-a8f8-4c599975d655" providerId="ADAL" clId="{360C40D9-6381-B547-98D0-4A729CC6A8FB}" dt="2021-06-08T05:03:11.220" v="1218" actId="1076"/>
          <ac:cxnSpMkLst>
            <pc:docMk/>
            <pc:sldMk cId="2806390930" sldId="2740"/>
            <ac:cxnSpMk id="38" creationId="{67E6C758-BDD1-0F44-B743-FEF1403A8170}"/>
          </ac:cxnSpMkLst>
        </pc:cxnChg>
        <pc:cxnChg chg="add mod">
          <ac:chgData name="Brattinga, Marco" userId="684b934c-3618-4017-a8f8-4c599975d655" providerId="ADAL" clId="{360C40D9-6381-B547-98D0-4A729CC6A8FB}" dt="2021-06-08T05:03:11.220" v="1218" actId="1076"/>
          <ac:cxnSpMkLst>
            <pc:docMk/>
            <pc:sldMk cId="2806390930" sldId="2740"/>
            <ac:cxnSpMk id="39" creationId="{6289AA0B-59CB-E747-A357-8CCE3A65ABD7}"/>
          </ac:cxnSpMkLst>
        </pc:cxnChg>
        <pc:cxnChg chg="add mod">
          <ac:chgData name="Brattinga, Marco" userId="684b934c-3618-4017-a8f8-4c599975d655" providerId="ADAL" clId="{360C40D9-6381-B547-98D0-4A729CC6A8FB}" dt="2021-06-08T05:03:11.220" v="1218" actId="1076"/>
          <ac:cxnSpMkLst>
            <pc:docMk/>
            <pc:sldMk cId="2806390930" sldId="2740"/>
            <ac:cxnSpMk id="42" creationId="{CA250790-2F5B-4E4E-8491-2C9FE080D5CC}"/>
          </ac:cxnSpMkLst>
        </pc:cxnChg>
        <pc:cxnChg chg="mod">
          <ac:chgData name="Brattinga, Marco" userId="684b934c-3618-4017-a8f8-4c599975d655" providerId="ADAL" clId="{360C40D9-6381-B547-98D0-4A729CC6A8FB}" dt="2021-06-08T05:03:05.192" v="1217"/>
          <ac:cxnSpMkLst>
            <pc:docMk/>
            <pc:sldMk cId="2806390930" sldId="2740"/>
            <ac:cxnSpMk id="50" creationId="{220F1216-D2F0-8C4E-A846-5156249C3F2C}"/>
          </ac:cxnSpMkLst>
        </pc:cxnChg>
        <pc:cxnChg chg="add mod">
          <ac:chgData name="Brattinga, Marco" userId="684b934c-3618-4017-a8f8-4c599975d655" providerId="ADAL" clId="{360C40D9-6381-B547-98D0-4A729CC6A8FB}" dt="2021-06-08T05:03:11.220" v="1218" actId="1076"/>
          <ac:cxnSpMkLst>
            <pc:docMk/>
            <pc:sldMk cId="2806390930" sldId="2740"/>
            <ac:cxnSpMk id="53" creationId="{C71671C3-8D50-2F4F-985D-D7B381AA1E55}"/>
          </ac:cxnSpMkLst>
        </pc:cxnChg>
      </pc:sldChg>
      <pc:sldChg chg="addSp modSp add">
        <pc:chgData name="Brattinga, Marco" userId="684b934c-3618-4017-a8f8-4c599975d655" providerId="ADAL" clId="{360C40D9-6381-B547-98D0-4A729CC6A8FB}" dt="2021-06-08T05:11:53.355" v="1508" actId="1440"/>
        <pc:sldMkLst>
          <pc:docMk/>
          <pc:sldMk cId="3252388919" sldId="2741"/>
        </pc:sldMkLst>
        <pc:picChg chg="add mod">
          <ac:chgData name="Brattinga, Marco" userId="684b934c-3618-4017-a8f8-4c599975d655" providerId="ADAL" clId="{360C40D9-6381-B547-98D0-4A729CC6A8FB}" dt="2021-06-08T05:11:53.355" v="1508" actId="1440"/>
          <ac:picMkLst>
            <pc:docMk/>
            <pc:sldMk cId="3252388919" sldId="2741"/>
            <ac:picMk id="3074" creationId="{F1E44CC3-5544-4C42-8B45-90932CB2D5E8}"/>
          </ac:picMkLst>
        </pc:picChg>
      </pc:sldChg>
      <pc:sldChg chg="addSp delSp modSp add mod ord">
        <pc:chgData name="Brattinga, Marco" userId="684b934c-3618-4017-a8f8-4c599975d655" providerId="ADAL" clId="{360C40D9-6381-B547-98D0-4A729CC6A8FB}" dt="2021-06-08T05:22:06.112" v="1801" actId="1076"/>
        <pc:sldMkLst>
          <pc:docMk/>
          <pc:sldMk cId="484484913" sldId="2742"/>
        </pc:sldMkLst>
        <pc:spChg chg="mod">
          <ac:chgData name="Brattinga, Marco" userId="684b934c-3618-4017-a8f8-4c599975d655" providerId="ADAL" clId="{360C40D9-6381-B547-98D0-4A729CC6A8FB}" dt="2021-06-08T05:18:22.771" v="1545" actId="20577"/>
          <ac:spMkLst>
            <pc:docMk/>
            <pc:sldMk cId="484484913" sldId="2742"/>
            <ac:spMk id="2" creationId="{135563B6-0E96-8448-BC2F-1D22AE8604B6}"/>
          </ac:spMkLst>
        </pc:spChg>
        <pc:spChg chg="add mod">
          <ac:chgData name="Brattinga, Marco" userId="684b934c-3618-4017-a8f8-4c599975d655" providerId="ADAL" clId="{360C40D9-6381-B547-98D0-4A729CC6A8FB}" dt="2021-06-08T05:21:55.019" v="1798" actId="1076"/>
          <ac:spMkLst>
            <pc:docMk/>
            <pc:sldMk cId="484484913" sldId="2742"/>
            <ac:spMk id="3" creationId="{85ED35D2-4463-4142-B5B7-6E372C3F3749}"/>
          </ac:spMkLst>
        </pc:spChg>
        <pc:spChg chg="add del">
          <ac:chgData name="Brattinga, Marco" userId="684b934c-3618-4017-a8f8-4c599975d655" providerId="ADAL" clId="{360C40D9-6381-B547-98D0-4A729CC6A8FB}" dt="2021-06-08T05:18:49.673" v="1550" actId="478"/>
          <ac:spMkLst>
            <pc:docMk/>
            <pc:sldMk cId="484484913" sldId="2742"/>
            <ac:spMk id="5" creationId="{96133A76-3FC5-8F4A-96D1-6D44CF7A8140}"/>
          </ac:spMkLst>
        </pc:spChg>
        <pc:spChg chg="add del">
          <ac:chgData name="Brattinga, Marco" userId="684b934c-3618-4017-a8f8-4c599975d655" providerId="ADAL" clId="{360C40D9-6381-B547-98D0-4A729CC6A8FB}" dt="2021-06-08T05:18:28.843" v="1547" actId="478"/>
          <ac:spMkLst>
            <pc:docMk/>
            <pc:sldMk cId="484484913" sldId="2742"/>
            <ac:spMk id="6" creationId="{5061BCF1-EB02-AD49-81A5-CA98C0532E42}"/>
          </ac:spMkLst>
        </pc:spChg>
        <pc:spChg chg="add del">
          <ac:chgData name="Brattinga, Marco" userId="684b934c-3618-4017-a8f8-4c599975d655" providerId="ADAL" clId="{360C40D9-6381-B547-98D0-4A729CC6A8FB}" dt="2021-06-08T05:18:28.843" v="1547" actId="478"/>
          <ac:spMkLst>
            <pc:docMk/>
            <pc:sldMk cId="484484913" sldId="2742"/>
            <ac:spMk id="7" creationId="{2C129058-E691-BE4E-B584-ECDEFD563563}"/>
          </ac:spMkLst>
        </pc:spChg>
        <pc:spChg chg="add del">
          <ac:chgData name="Brattinga, Marco" userId="684b934c-3618-4017-a8f8-4c599975d655" providerId="ADAL" clId="{360C40D9-6381-B547-98D0-4A729CC6A8FB}" dt="2021-06-08T05:18:28.843" v="1547" actId="478"/>
          <ac:spMkLst>
            <pc:docMk/>
            <pc:sldMk cId="484484913" sldId="2742"/>
            <ac:spMk id="8" creationId="{9AA8277D-4B05-564B-8E75-A45965682713}"/>
          </ac:spMkLst>
        </pc:spChg>
        <pc:spChg chg="add del">
          <ac:chgData name="Brattinga, Marco" userId="684b934c-3618-4017-a8f8-4c599975d655" providerId="ADAL" clId="{360C40D9-6381-B547-98D0-4A729CC6A8FB}" dt="2021-06-08T05:18:28.843" v="1547" actId="478"/>
          <ac:spMkLst>
            <pc:docMk/>
            <pc:sldMk cId="484484913" sldId="2742"/>
            <ac:spMk id="9" creationId="{2BF105FD-31BA-6B4F-9841-D4EC7671A9D8}"/>
          </ac:spMkLst>
        </pc:spChg>
        <pc:spChg chg="add del">
          <ac:chgData name="Brattinga, Marco" userId="684b934c-3618-4017-a8f8-4c599975d655" providerId="ADAL" clId="{360C40D9-6381-B547-98D0-4A729CC6A8FB}" dt="2021-06-08T05:18:49.673" v="1550" actId="478"/>
          <ac:spMkLst>
            <pc:docMk/>
            <pc:sldMk cId="484484913" sldId="2742"/>
            <ac:spMk id="10" creationId="{EC916F83-BAF9-D441-99B7-4A355AD060C2}"/>
          </ac:spMkLst>
        </pc:spChg>
        <pc:spChg chg="add del">
          <ac:chgData name="Brattinga, Marco" userId="684b934c-3618-4017-a8f8-4c599975d655" providerId="ADAL" clId="{360C40D9-6381-B547-98D0-4A729CC6A8FB}" dt="2021-06-08T05:18:39.224" v="1549" actId="478"/>
          <ac:spMkLst>
            <pc:docMk/>
            <pc:sldMk cId="484484913" sldId="2742"/>
            <ac:spMk id="11" creationId="{287A20DA-888C-4F42-B2C1-E92EB91615CB}"/>
          </ac:spMkLst>
        </pc:spChg>
        <pc:spChg chg="add del">
          <ac:chgData name="Brattinga, Marco" userId="684b934c-3618-4017-a8f8-4c599975d655" providerId="ADAL" clId="{360C40D9-6381-B547-98D0-4A729CC6A8FB}" dt="2021-06-08T05:18:49.673" v="1550" actId="478"/>
          <ac:spMkLst>
            <pc:docMk/>
            <pc:sldMk cId="484484913" sldId="2742"/>
            <ac:spMk id="13" creationId="{59578176-F4E2-0648-9457-12D3C956E50B}"/>
          </ac:spMkLst>
        </pc:spChg>
        <pc:spChg chg="add del">
          <ac:chgData name="Brattinga, Marco" userId="684b934c-3618-4017-a8f8-4c599975d655" providerId="ADAL" clId="{360C40D9-6381-B547-98D0-4A729CC6A8FB}" dt="2021-06-08T05:18:49.673" v="1550" actId="478"/>
          <ac:spMkLst>
            <pc:docMk/>
            <pc:sldMk cId="484484913" sldId="2742"/>
            <ac:spMk id="15" creationId="{72939F05-D469-E848-B73A-16CF5C7B9A52}"/>
          </ac:spMkLst>
        </pc:spChg>
        <pc:spChg chg="add del">
          <ac:chgData name="Brattinga, Marco" userId="684b934c-3618-4017-a8f8-4c599975d655" providerId="ADAL" clId="{360C40D9-6381-B547-98D0-4A729CC6A8FB}" dt="2021-06-08T05:18:32.907" v="1548" actId="478"/>
          <ac:spMkLst>
            <pc:docMk/>
            <pc:sldMk cId="484484913" sldId="2742"/>
            <ac:spMk id="16" creationId="{001067F5-81FD-3F44-9258-F6168094B793}"/>
          </ac:spMkLst>
        </pc:spChg>
        <pc:spChg chg="add del">
          <ac:chgData name="Brattinga, Marco" userId="684b934c-3618-4017-a8f8-4c599975d655" providerId="ADAL" clId="{360C40D9-6381-B547-98D0-4A729CC6A8FB}" dt="2021-06-08T05:18:32.907" v="1548" actId="478"/>
          <ac:spMkLst>
            <pc:docMk/>
            <pc:sldMk cId="484484913" sldId="2742"/>
            <ac:spMk id="17" creationId="{5319446B-F542-334E-85AC-FBE5297E531D}"/>
          </ac:spMkLst>
        </pc:spChg>
        <pc:spChg chg="add del">
          <ac:chgData name="Brattinga, Marco" userId="684b934c-3618-4017-a8f8-4c599975d655" providerId="ADAL" clId="{360C40D9-6381-B547-98D0-4A729CC6A8FB}" dt="2021-06-08T05:18:49.673" v="1550" actId="478"/>
          <ac:spMkLst>
            <pc:docMk/>
            <pc:sldMk cId="484484913" sldId="2742"/>
            <ac:spMk id="18" creationId="{AAA85D9F-FD8D-A942-85BE-1F914F53D1DC}"/>
          </ac:spMkLst>
        </pc:spChg>
        <pc:spChg chg="add del">
          <ac:chgData name="Brattinga, Marco" userId="684b934c-3618-4017-a8f8-4c599975d655" providerId="ADAL" clId="{360C40D9-6381-B547-98D0-4A729CC6A8FB}" dt="2021-06-08T05:18:32.907" v="1548" actId="478"/>
          <ac:spMkLst>
            <pc:docMk/>
            <pc:sldMk cId="484484913" sldId="2742"/>
            <ac:spMk id="20" creationId="{EAED00F4-23B5-5C4A-88FC-B0BD4909D32E}"/>
          </ac:spMkLst>
        </pc:spChg>
        <pc:spChg chg="add del">
          <ac:chgData name="Brattinga, Marco" userId="684b934c-3618-4017-a8f8-4c599975d655" providerId="ADAL" clId="{360C40D9-6381-B547-98D0-4A729CC6A8FB}" dt="2021-06-08T05:18:32.907" v="1548" actId="478"/>
          <ac:spMkLst>
            <pc:docMk/>
            <pc:sldMk cId="484484913" sldId="2742"/>
            <ac:spMk id="21" creationId="{84813FBC-9F11-024C-A8BE-3F6E6A7503E6}"/>
          </ac:spMkLst>
        </pc:spChg>
        <pc:spChg chg="add del">
          <ac:chgData name="Brattinga, Marco" userId="684b934c-3618-4017-a8f8-4c599975d655" providerId="ADAL" clId="{360C40D9-6381-B547-98D0-4A729CC6A8FB}" dt="2021-06-08T05:18:32.907" v="1548" actId="478"/>
          <ac:spMkLst>
            <pc:docMk/>
            <pc:sldMk cId="484484913" sldId="2742"/>
            <ac:spMk id="22" creationId="{4AE7A55D-304D-7449-AD09-257B5FBBA123}"/>
          </ac:spMkLst>
        </pc:spChg>
        <pc:spChg chg="add mod">
          <ac:chgData name="Brattinga, Marco" userId="684b934c-3618-4017-a8f8-4c599975d655" providerId="ADAL" clId="{360C40D9-6381-B547-98D0-4A729CC6A8FB}" dt="2021-06-08T05:21:57.919" v="1799" actId="1076"/>
          <ac:spMkLst>
            <pc:docMk/>
            <pc:sldMk cId="484484913" sldId="2742"/>
            <ac:spMk id="23" creationId="{5F22B181-7C6B-974D-B2BD-1BC20DB1695D}"/>
          </ac:spMkLst>
        </pc:spChg>
        <pc:spChg chg="add mod">
          <ac:chgData name="Brattinga, Marco" userId="684b934c-3618-4017-a8f8-4c599975d655" providerId="ADAL" clId="{360C40D9-6381-B547-98D0-4A729CC6A8FB}" dt="2021-06-08T05:21:52.726" v="1797" actId="1076"/>
          <ac:spMkLst>
            <pc:docMk/>
            <pc:sldMk cId="484484913" sldId="2742"/>
            <ac:spMk id="24" creationId="{0C30B28E-F486-234A-BDC9-2728B1432ADD}"/>
          </ac:spMkLst>
        </pc:spChg>
        <pc:grpChg chg="add mod">
          <ac:chgData name="Brattinga, Marco" userId="684b934c-3618-4017-a8f8-4c599975d655" providerId="ADAL" clId="{360C40D9-6381-B547-98D0-4A729CC6A8FB}" dt="2021-06-08T05:22:06.112" v="1801" actId="1076"/>
          <ac:grpSpMkLst>
            <pc:docMk/>
            <pc:sldMk cId="484484913" sldId="2742"/>
            <ac:grpSpMk id="4" creationId="{847F0511-7EDC-6343-8C26-AEEC70BCD05E}"/>
          </ac:grpSpMkLst>
        </pc:grpChg>
      </pc:sldChg>
      <pc:sldChg chg="addSp delSp modSp add mod">
        <pc:chgData name="Brattinga, Marco" userId="684b934c-3618-4017-a8f8-4c599975d655" providerId="ADAL" clId="{360C40D9-6381-B547-98D0-4A729CC6A8FB}" dt="2021-06-08T05:38:21.618" v="2948" actId="20577"/>
        <pc:sldMkLst>
          <pc:docMk/>
          <pc:sldMk cId="1503653900" sldId="2743"/>
        </pc:sldMkLst>
        <pc:spChg chg="mod">
          <ac:chgData name="Brattinga, Marco" userId="684b934c-3618-4017-a8f8-4c599975d655" providerId="ADAL" clId="{360C40D9-6381-B547-98D0-4A729CC6A8FB}" dt="2021-06-08T05:31:55.246" v="2270" actId="20577"/>
          <ac:spMkLst>
            <pc:docMk/>
            <pc:sldMk cId="1503653900" sldId="2743"/>
            <ac:spMk id="2" creationId="{75DFA826-0D8A-F64E-BDDA-20B9540CE2FC}"/>
          </ac:spMkLst>
        </pc:spChg>
        <pc:spChg chg="add mod">
          <ac:chgData name="Brattinga, Marco" userId="684b934c-3618-4017-a8f8-4c599975d655" providerId="ADAL" clId="{360C40D9-6381-B547-98D0-4A729CC6A8FB}" dt="2021-06-08T05:38:21.618" v="2948" actId="20577"/>
          <ac:spMkLst>
            <pc:docMk/>
            <pc:sldMk cId="1503653900" sldId="2743"/>
            <ac:spMk id="8" creationId="{334DAB65-6C1F-1F40-AECC-B44A1A2F02CB}"/>
          </ac:spMkLst>
        </pc:spChg>
        <pc:picChg chg="del">
          <ac:chgData name="Brattinga, Marco" userId="684b934c-3618-4017-a8f8-4c599975d655" providerId="ADAL" clId="{360C40D9-6381-B547-98D0-4A729CC6A8FB}" dt="2021-06-08T05:31:57.014" v="2271" actId="478"/>
          <ac:picMkLst>
            <pc:docMk/>
            <pc:sldMk cId="1503653900" sldId="2743"/>
            <ac:picMk id="7" creationId="{8345A0B9-A8FE-FA40-8A5D-4EC4A8D6DD33}"/>
          </ac:picMkLst>
        </pc:picChg>
      </pc:sldChg>
      <pc:sldChg chg="add">
        <pc:chgData name="Brattinga, Marco" userId="684b934c-3618-4017-a8f8-4c599975d655" providerId="ADAL" clId="{360C40D9-6381-B547-98D0-4A729CC6A8FB}" dt="2021-06-08T06:19:16.675" v="2954"/>
        <pc:sldMkLst>
          <pc:docMk/>
          <pc:sldMk cId="687239245" sldId="2744"/>
        </pc:sldMkLst>
      </pc:sldChg>
      <pc:sldChg chg="addSp delSp modSp add mod ord">
        <pc:chgData name="Brattinga, Marco" userId="684b934c-3618-4017-a8f8-4c599975d655" providerId="ADAL" clId="{360C40D9-6381-B547-98D0-4A729CC6A8FB}" dt="2021-06-08T07:24:29.405" v="4259" actId="20577"/>
        <pc:sldMkLst>
          <pc:docMk/>
          <pc:sldMk cId="77672010" sldId="2745"/>
        </pc:sldMkLst>
        <pc:spChg chg="mod">
          <ac:chgData name="Brattinga, Marco" userId="684b934c-3618-4017-a8f8-4c599975d655" providerId="ADAL" clId="{360C40D9-6381-B547-98D0-4A729CC6A8FB}" dt="2021-06-08T06:27:06.788" v="3041" actId="20577"/>
          <ac:spMkLst>
            <pc:docMk/>
            <pc:sldMk cId="77672010" sldId="2745"/>
            <ac:spMk id="2" creationId="{135563B6-0E96-8448-BC2F-1D22AE8604B6}"/>
          </ac:spMkLst>
        </pc:spChg>
        <pc:spChg chg="add del mod">
          <ac:chgData name="Brattinga, Marco" userId="684b934c-3618-4017-a8f8-4c599975d655" providerId="ADAL" clId="{360C40D9-6381-B547-98D0-4A729CC6A8FB}" dt="2021-06-08T06:25:43.965" v="2966"/>
          <ac:spMkLst>
            <pc:docMk/>
            <pc:sldMk cId="77672010" sldId="2745"/>
            <ac:spMk id="3" creationId="{B2940FDF-EF83-FA4A-91F2-A5AD467A347C}"/>
          </ac:spMkLst>
        </pc:spChg>
        <pc:spChg chg="del">
          <ac:chgData name="Brattinga, Marco" userId="684b934c-3618-4017-a8f8-4c599975d655" providerId="ADAL" clId="{360C40D9-6381-B547-98D0-4A729CC6A8FB}" dt="2021-06-08T06:25:32.859" v="2965" actId="478"/>
          <ac:spMkLst>
            <pc:docMk/>
            <pc:sldMk cId="77672010" sldId="2745"/>
            <ac:spMk id="6" creationId="{5061BCF1-EB02-AD49-81A5-CA98C0532E42}"/>
          </ac:spMkLst>
        </pc:spChg>
        <pc:spChg chg="del">
          <ac:chgData name="Brattinga, Marco" userId="684b934c-3618-4017-a8f8-4c599975d655" providerId="ADAL" clId="{360C40D9-6381-B547-98D0-4A729CC6A8FB}" dt="2021-06-08T06:25:32.859" v="2965" actId="478"/>
          <ac:spMkLst>
            <pc:docMk/>
            <pc:sldMk cId="77672010" sldId="2745"/>
            <ac:spMk id="7" creationId="{2C129058-E691-BE4E-B584-ECDEFD563563}"/>
          </ac:spMkLst>
        </pc:spChg>
        <pc:spChg chg="del">
          <ac:chgData name="Brattinga, Marco" userId="684b934c-3618-4017-a8f8-4c599975d655" providerId="ADAL" clId="{360C40D9-6381-B547-98D0-4A729CC6A8FB}" dt="2021-06-08T06:25:32.859" v="2965" actId="478"/>
          <ac:spMkLst>
            <pc:docMk/>
            <pc:sldMk cId="77672010" sldId="2745"/>
            <ac:spMk id="8" creationId="{9AA8277D-4B05-564B-8E75-A45965682713}"/>
          </ac:spMkLst>
        </pc:spChg>
        <pc:spChg chg="mod">
          <ac:chgData name="Brattinga, Marco" userId="684b934c-3618-4017-a8f8-4c599975d655" providerId="ADAL" clId="{360C40D9-6381-B547-98D0-4A729CC6A8FB}" dt="2021-06-08T06:29:04.717" v="3429" actId="20577"/>
          <ac:spMkLst>
            <pc:docMk/>
            <pc:sldMk cId="77672010" sldId="2745"/>
            <ac:spMk id="12" creationId="{B8A00BF3-18F5-714E-8AD8-AC8500F7C9C2}"/>
          </ac:spMkLst>
        </pc:spChg>
        <pc:spChg chg="mod">
          <ac:chgData name="Brattinga, Marco" userId="684b934c-3618-4017-a8f8-4c599975d655" providerId="ADAL" clId="{360C40D9-6381-B547-98D0-4A729CC6A8FB}" dt="2021-06-08T07:24:29.405" v="4259" actId="20577"/>
          <ac:spMkLst>
            <pc:docMk/>
            <pc:sldMk cId="77672010" sldId="2745"/>
            <ac:spMk id="14" creationId="{9AE94EB8-E91B-7E41-9EB0-2D382723DF81}"/>
          </ac:spMkLst>
        </pc:spChg>
        <pc:spChg chg="mod">
          <ac:chgData name="Brattinga, Marco" userId="684b934c-3618-4017-a8f8-4c599975d655" providerId="ADAL" clId="{360C40D9-6381-B547-98D0-4A729CC6A8FB}" dt="2021-06-08T06:29:15.539" v="3430" actId="20577"/>
          <ac:spMkLst>
            <pc:docMk/>
            <pc:sldMk cId="77672010" sldId="2745"/>
            <ac:spMk id="15" creationId="{9E7DA48A-5E8D-654E-AA85-C9D70BC83C4F}"/>
          </ac:spMkLst>
        </pc:spChg>
        <pc:spChg chg="mod">
          <ac:chgData name="Brattinga, Marco" userId="684b934c-3618-4017-a8f8-4c599975d655" providerId="ADAL" clId="{360C40D9-6381-B547-98D0-4A729CC6A8FB}" dt="2021-06-08T06:27:28.792" v="3091" actId="20577"/>
          <ac:spMkLst>
            <pc:docMk/>
            <pc:sldMk cId="77672010" sldId="2745"/>
            <ac:spMk id="21" creationId="{71048D72-A692-174B-8005-3E839D68DDFA}"/>
          </ac:spMkLst>
        </pc:spChg>
        <pc:picChg chg="del">
          <ac:chgData name="Brattinga, Marco" userId="684b934c-3618-4017-a8f8-4c599975d655" providerId="ADAL" clId="{360C40D9-6381-B547-98D0-4A729CC6A8FB}" dt="2021-06-08T06:25:32.859" v="2965" actId="478"/>
          <ac:picMkLst>
            <pc:docMk/>
            <pc:sldMk cId="77672010" sldId="2745"/>
            <ac:picMk id="13" creationId="{89F61832-9CF1-FD4D-86ED-CFF3816C4CA2}"/>
          </ac:picMkLst>
        </pc:picChg>
        <pc:picChg chg="add mod">
          <ac:chgData name="Brattinga, Marco" userId="684b934c-3618-4017-a8f8-4c599975d655" providerId="ADAL" clId="{360C40D9-6381-B547-98D0-4A729CC6A8FB}" dt="2021-06-08T06:26:33.063" v="3024" actId="1037"/>
          <ac:picMkLst>
            <pc:docMk/>
            <pc:sldMk cId="77672010" sldId="2745"/>
            <ac:picMk id="6146" creationId="{DF2393DC-D919-254B-8BF2-1533DA36F050}"/>
          </ac:picMkLst>
        </pc:picChg>
      </pc:sldChg>
      <pc:sldChg chg="modSp add del mod setBg">
        <pc:chgData name="Brattinga, Marco" userId="684b934c-3618-4017-a8f8-4c599975d655" providerId="ADAL" clId="{360C40D9-6381-B547-98D0-4A729CC6A8FB}" dt="2021-06-08T06:33:06.529" v="3673" actId="2696"/>
        <pc:sldMkLst>
          <pc:docMk/>
          <pc:sldMk cId="2056618845" sldId="2746"/>
        </pc:sldMkLst>
        <pc:spChg chg="mod">
          <ac:chgData name="Brattinga, Marco" userId="684b934c-3618-4017-a8f8-4c599975d655" providerId="ADAL" clId="{360C40D9-6381-B547-98D0-4A729CC6A8FB}" dt="2021-06-08T06:32:27.756" v="3626" actId="20577"/>
          <ac:spMkLst>
            <pc:docMk/>
            <pc:sldMk cId="2056618845" sldId="2746"/>
            <ac:spMk id="2" creationId="{135563B6-0E96-8448-BC2F-1D22AE8604B6}"/>
          </ac:spMkLst>
        </pc:spChg>
        <pc:spChg chg="mod">
          <ac:chgData name="Brattinga, Marco" userId="684b934c-3618-4017-a8f8-4c599975d655" providerId="ADAL" clId="{360C40D9-6381-B547-98D0-4A729CC6A8FB}" dt="2021-06-08T06:33:04.006" v="3672" actId="20577"/>
          <ac:spMkLst>
            <pc:docMk/>
            <pc:sldMk cId="2056618845" sldId="2746"/>
            <ac:spMk id="20" creationId="{0EF5078A-4E67-F24C-BF77-30E1E1855303}"/>
          </ac:spMkLst>
        </pc:spChg>
      </pc:sldChg>
      <pc:sldChg chg="addSp delSp modSp add mod">
        <pc:chgData name="Brattinga, Marco" userId="684b934c-3618-4017-a8f8-4c599975d655" providerId="ADAL" clId="{360C40D9-6381-B547-98D0-4A729CC6A8FB}" dt="2021-06-08T06:40:47.946" v="3744" actId="20577"/>
        <pc:sldMkLst>
          <pc:docMk/>
          <pc:sldMk cId="2353830638" sldId="2746"/>
        </pc:sldMkLst>
        <pc:spChg chg="mod topLvl">
          <ac:chgData name="Brattinga, Marco" userId="684b934c-3618-4017-a8f8-4c599975d655" providerId="ADAL" clId="{360C40D9-6381-B547-98D0-4A729CC6A8FB}" dt="2021-06-08T06:40:17.358" v="3733" actId="166"/>
          <ac:spMkLst>
            <pc:docMk/>
            <pc:sldMk cId="2353830638" sldId="2746"/>
            <ac:spMk id="45" creationId="{28E11737-2E91-564B-8FDE-1693D27C2025}"/>
          </ac:spMkLst>
        </pc:spChg>
        <pc:spChg chg="mod">
          <ac:chgData name="Brattinga, Marco" userId="684b934c-3618-4017-a8f8-4c599975d655" providerId="ADAL" clId="{360C40D9-6381-B547-98D0-4A729CC6A8FB}" dt="2021-06-08T06:40:45.766" v="3740" actId="20577"/>
          <ac:spMkLst>
            <pc:docMk/>
            <pc:sldMk cId="2353830638" sldId="2746"/>
            <ac:spMk id="47" creationId="{B61E8095-63ED-2A42-8B2E-725F11B52450}"/>
          </ac:spMkLst>
        </pc:spChg>
        <pc:spChg chg="mod">
          <ac:chgData name="Brattinga, Marco" userId="684b934c-3618-4017-a8f8-4c599975d655" providerId="ADAL" clId="{360C40D9-6381-B547-98D0-4A729CC6A8FB}" dt="2021-06-08T06:40:47.946" v="3744" actId="20577"/>
          <ac:spMkLst>
            <pc:docMk/>
            <pc:sldMk cId="2353830638" sldId="2746"/>
            <ac:spMk id="48" creationId="{D298BCCB-802F-2148-A172-72BA3180F31B}"/>
          </ac:spMkLst>
        </pc:spChg>
        <pc:grpChg chg="del">
          <ac:chgData name="Brattinga, Marco" userId="684b934c-3618-4017-a8f8-4c599975d655" providerId="ADAL" clId="{360C40D9-6381-B547-98D0-4A729CC6A8FB}" dt="2021-06-08T06:38:27.209" v="3712" actId="165"/>
          <ac:grpSpMkLst>
            <pc:docMk/>
            <pc:sldMk cId="2353830638" sldId="2746"/>
            <ac:grpSpMk id="44" creationId="{E252142C-78D6-2C46-A21A-658B92D67070}"/>
          </ac:grpSpMkLst>
        </pc:grpChg>
        <pc:picChg chg="add mod">
          <ac:chgData name="Brattinga, Marco" userId="684b934c-3618-4017-a8f8-4c599975d655" providerId="ADAL" clId="{360C40D9-6381-B547-98D0-4A729CC6A8FB}" dt="2021-06-08T06:40:32.986" v="3736" actId="14100"/>
          <ac:picMkLst>
            <pc:docMk/>
            <pc:sldMk cId="2353830638" sldId="2746"/>
            <ac:picMk id="24" creationId="{221C7B3F-F87B-A142-94A9-B003005D0A3E}"/>
          </ac:picMkLst>
        </pc:picChg>
        <pc:picChg chg="del topLvl">
          <ac:chgData name="Brattinga, Marco" userId="684b934c-3618-4017-a8f8-4c599975d655" providerId="ADAL" clId="{360C40D9-6381-B547-98D0-4A729CC6A8FB}" dt="2021-06-08T06:38:31.300" v="3713" actId="478"/>
          <ac:picMkLst>
            <pc:docMk/>
            <pc:sldMk cId="2353830638" sldId="2746"/>
            <ac:picMk id="46" creationId="{1A7061EB-64CF-F44B-A164-BB55BD2506E2}"/>
          </ac:picMkLst>
        </pc:picChg>
      </pc:sldChg>
      <pc:sldChg chg="add del setBg">
        <pc:chgData name="Brattinga, Marco" userId="684b934c-3618-4017-a8f8-4c599975d655" providerId="ADAL" clId="{360C40D9-6381-B547-98D0-4A729CC6A8FB}" dt="2021-06-08T06:32:58.198" v="3670"/>
        <pc:sldMkLst>
          <pc:docMk/>
          <pc:sldMk cId="1032186010" sldId="2747"/>
        </pc:sldMkLst>
      </pc:sldChg>
      <pc:sldChg chg="add del setBg">
        <pc:chgData name="Brattinga, Marco" userId="684b934c-3618-4017-a8f8-4c599975d655" providerId="ADAL" clId="{360C40D9-6381-B547-98D0-4A729CC6A8FB}" dt="2021-06-08T06:34:47.996" v="3676"/>
        <pc:sldMkLst>
          <pc:docMk/>
          <pc:sldMk cId="2248245647" sldId="2747"/>
        </pc:sldMkLst>
      </pc:sldChg>
      <pc:sldChg chg="addSp delSp modSp add mod">
        <pc:chgData name="Brattinga, Marco" userId="684b934c-3618-4017-a8f8-4c599975d655" providerId="ADAL" clId="{360C40D9-6381-B547-98D0-4A729CC6A8FB}" dt="2021-06-08T06:47:56.238" v="4130" actId="207"/>
        <pc:sldMkLst>
          <pc:docMk/>
          <pc:sldMk cId="3049454825" sldId="2747"/>
        </pc:sldMkLst>
        <pc:spChg chg="add mod">
          <ac:chgData name="Brattinga, Marco" userId="684b934c-3618-4017-a8f8-4c599975d655" providerId="ADAL" clId="{360C40D9-6381-B547-98D0-4A729CC6A8FB}" dt="2021-06-08T06:47:56.238" v="4130" actId="207"/>
          <ac:spMkLst>
            <pc:docMk/>
            <pc:sldMk cId="3049454825" sldId="2747"/>
            <ac:spMk id="3" creationId="{CB338548-2D18-E246-953C-0ECFEBEC1A30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20" creationId="{0EF5078A-4E67-F24C-BF77-30E1E1855303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21" creationId="{B8D14285-9456-4940-831F-EFD90591A901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22" creationId="{96E17F63-0A24-3044-8F1E-45ED9E6F6B8B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40" creationId="{F0892CC9-7A33-0C49-9A24-8B3CC365D83E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41" creationId="{2D04F717-C7CE-A048-9F1B-0F4DB089EB48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43" creationId="{5236F18E-37DA-694D-8EED-E94BC88246A7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47" creationId="{B61E8095-63ED-2A42-8B2E-725F11B52450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48" creationId="{D298BCCB-802F-2148-A172-72BA3180F31B}"/>
          </ac:spMkLst>
        </pc:spChg>
        <pc:spChg chg="del">
          <ac:chgData name="Brattinga, Marco" userId="684b934c-3618-4017-a8f8-4c599975d655" providerId="ADAL" clId="{360C40D9-6381-B547-98D0-4A729CC6A8FB}" dt="2021-06-08T06:34:55.045" v="3678" actId="478"/>
          <ac:spMkLst>
            <pc:docMk/>
            <pc:sldMk cId="3049454825" sldId="2747"/>
            <ac:spMk id="54" creationId="{F919FA44-E885-7943-876E-05C123C37E0C}"/>
          </ac:spMkLst>
        </pc:spChg>
        <pc:grpChg chg="del">
          <ac:chgData name="Brattinga, Marco" userId="684b934c-3618-4017-a8f8-4c599975d655" providerId="ADAL" clId="{360C40D9-6381-B547-98D0-4A729CC6A8FB}" dt="2021-06-08T06:34:55.045" v="3678" actId="478"/>
          <ac:grpSpMkLst>
            <pc:docMk/>
            <pc:sldMk cId="3049454825" sldId="2747"/>
            <ac:grpSpMk id="44" creationId="{E252142C-78D6-2C46-A21A-658B92D67070}"/>
          </ac:grpSpMkLst>
        </pc:grpChg>
        <pc:grpChg chg="del">
          <ac:chgData name="Brattinga, Marco" userId="684b934c-3618-4017-a8f8-4c599975d655" providerId="ADAL" clId="{360C40D9-6381-B547-98D0-4A729CC6A8FB}" dt="2021-06-08T06:34:55.045" v="3678" actId="478"/>
          <ac:grpSpMkLst>
            <pc:docMk/>
            <pc:sldMk cId="3049454825" sldId="2747"/>
            <ac:grpSpMk id="49" creationId="{6D5DB4E1-CF01-7E44-B8AF-84679022D6F1}"/>
          </ac:grpSpMkLst>
        </pc:grpChg>
        <pc:picChg chg="add mod">
          <ac:chgData name="Brattinga, Marco" userId="684b934c-3618-4017-a8f8-4c599975d655" providerId="ADAL" clId="{360C40D9-6381-B547-98D0-4A729CC6A8FB}" dt="2021-06-08T06:36:55.691" v="3694" actId="1076"/>
          <ac:picMkLst>
            <pc:docMk/>
            <pc:sldMk cId="3049454825" sldId="2747"/>
            <ac:picMk id="7170" creationId="{C151E4DD-8679-2C44-89E9-25A5EECBB4A4}"/>
          </ac:picMkLst>
        </pc:picChg>
        <pc:picChg chg="add mod">
          <ac:chgData name="Brattinga, Marco" userId="684b934c-3618-4017-a8f8-4c599975d655" providerId="ADAL" clId="{360C40D9-6381-B547-98D0-4A729CC6A8FB}" dt="2021-06-08T06:36:59.254" v="3696" actId="1076"/>
          <ac:picMkLst>
            <pc:docMk/>
            <pc:sldMk cId="3049454825" sldId="2747"/>
            <ac:picMk id="7172" creationId="{DD208822-1520-D14F-AAED-35D05CD1DC7C}"/>
          </ac:picMkLst>
        </pc:picChg>
        <pc:cxnChg chg="del mod">
          <ac:chgData name="Brattinga, Marco" userId="684b934c-3618-4017-a8f8-4c599975d655" providerId="ADAL" clId="{360C40D9-6381-B547-98D0-4A729CC6A8FB}" dt="2021-06-08T06:34:55.045" v="3678" actId="478"/>
          <ac:cxnSpMkLst>
            <pc:docMk/>
            <pc:sldMk cId="3049454825" sldId="2747"/>
            <ac:cxnSpMk id="38" creationId="{67E6C758-BDD1-0F44-B743-FEF1403A8170}"/>
          </ac:cxnSpMkLst>
        </pc:cxnChg>
        <pc:cxnChg chg="del mod">
          <ac:chgData name="Brattinga, Marco" userId="684b934c-3618-4017-a8f8-4c599975d655" providerId="ADAL" clId="{360C40D9-6381-B547-98D0-4A729CC6A8FB}" dt="2021-06-08T06:34:55.045" v="3678" actId="478"/>
          <ac:cxnSpMkLst>
            <pc:docMk/>
            <pc:sldMk cId="3049454825" sldId="2747"/>
            <ac:cxnSpMk id="39" creationId="{6289AA0B-59CB-E747-A357-8CCE3A65ABD7}"/>
          </ac:cxnSpMkLst>
        </pc:cxnChg>
        <pc:cxnChg chg="del mod">
          <ac:chgData name="Brattinga, Marco" userId="684b934c-3618-4017-a8f8-4c599975d655" providerId="ADAL" clId="{360C40D9-6381-B547-98D0-4A729CC6A8FB}" dt="2021-06-08T06:34:55.045" v="3678" actId="478"/>
          <ac:cxnSpMkLst>
            <pc:docMk/>
            <pc:sldMk cId="3049454825" sldId="2747"/>
            <ac:cxnSpMk id="42" creationId="{CA250790-2F5B-4E4E-8491-2C9FE080D5CC}"/>
          </ac:cxnSpMkLst>
        </pc:cxnChg>
        <pc:cxnChg chg="del">
          <ac:chgData name="Brattinga, Marco" userId="684b934c-3618-4017-a8f8-4c599975d655" providerId="ADAL" clId="{360C40D9-6381-B547-98D0-4A729CC6A8FB}" dt="2021-06-08T06:34:55.045" v="3678" actId="478"/>
          <ac:cxnSpMkLst>
            <pc:docMk/>
            <pc:sldMk cId="3049454825" sldId="2747"/>
            <ac:cxnSpMk id="53" creationId="{C71671C3-8D50-2F4F-985D-D7B381AA1E55}"/>
          </ac:cxnSpMkLst>
        </pc:cxnChg>
      </pc:sldChg>
      <pc:sldChg chg="add del setBg">
        <pc:chgData name="Brattinga, Marco" userId="684b934c-3618-4017-a8f8-4c599975d655" providerId="ADAL" clId="{360C40D9-6381-B547-98D0-4A729CC6A8FB}" dt="2021-06-08T06:34:58.227" v="3680"/>
        <pc:sldMkLst>
          <pc:docMk/>
          <pc:sldMk cId="315975902" sldId="2748"/>
        </pc:sldMkLst>
      </pc:sldChg>
      <pc:sldChg chg="addSp modSp add modTransition">
        <pc:chgData name="Brattinga, Marco" userId="684b934c-3618-4017-a8f8-4c599975d655" providerId="ADAL" clId="{360C40D9-6381-B547-98D0-4A729CC6A8FB}" dt="2021-06-08T06:38:07.881" v="3711"/>
        <pc:sldMkLst>
          <pc:docMk/>
          <pc:sldMk cId="3302098988" sldId="2748"/>
        </pc:sldMkLst>
        <pc:picChg chg="mod">
          <ac:chgData name="Brattinga, Marco" userId="684b934c-3618-4017-a8f8-4c599975d655" providerId="ADAL" clId="{360C40D9-6381-B547-98D0-4A729CC6A8FB}" dt="2021-06-08T06:37:34.717" v="3703" actId="14100"/>
          <ac:picMkLst>
            <pc:docMk/>
            <pc:sldMk cId="3302098988" sldId="2748"/>
            <ac:picMk id="7170" creationId="{C151E4DD-8679-2C44-89E9-25A5EECBB4A4}"/>
          </ac:picMkLst>
        </pc:picChg>
        <pc:picChg chg="mod">
          <ac:chgData name="Brattinga, Marco" userId="684b934c-3618-4017-a8f8-4c599975d655" providerId="ADAL" clId="{360C40D9-6381-B547-98D0-4A729CC6A8FB}" dt="2021-06-08T06:37:09.518" v="3699" actId="1076"/>
          <ac:picMkLst>
            <pc:docMk/>
            <pc:sldMk cId="3302098988" sldId="2748"/>
            <ac:picMk id="7172" creationId="{DD208822-1520-D14F-AAED-35D05CD1DC7C}"/>
          </ac:picMkLst>
        </pc:picChg>
        <pc:picChg chg="add mod">
          <ac:chgData name="Brattinga, Marco" userId="684b934c-3618-4017-a8f8-4c599975d655" providerId="ADAL" clId="{360C40D9-6381-B547-98D0-4A729CC6A8FB}" dt="2021-06-08T06:37:59.987" v="3710" actId="1038"/>
          <ac:picMkLst>
            <pc:docMk/>
            <pc:sldMk cId="3302098988" sldId="2748"/>
            <ac:picMk id="9218" creationId="{C6136BC2-7FBE-454D-8FA5-4D2E2698B78C}"/>
          </ac:picMkLst>
        </pc:picChg>
      </pc:sldChg>
      <pc:sldChg chg="add del setBg">
        <pc:chgData name="Brattinga, Marco" userId="684b934c-3618-4017-a8f8-4c599975d655" providerId="ADAL" clId="{360C40D9-6381-B547-98D0-4A729CC6A8FB}" dt="2021-06-08T06:41:04.432" v="3746"/>
        <pc:sldMkLst>
          <pc:docMk/>
          <pc:sldMk cId="256749474" sldId="2749"/>
        </pc:sldMkLst>
      </pc:sldChg>
      <pc:sldChg chg="modSp add mod modTransition">
        <pc:chgData name="Brattinga, Marco" userId="684b934c-3618-4017-a8f8-4c599975d655" providerId="ADAL" clId="{360C40D9-6381-B547-98D0-4A729CC6A8FB}" dt="2021-06-08T06:59:08.927" v="4223"/>
        <pc:sldMkLst>
          <pc:docMk/>
          <pc:sldMk cId="3106604430" sldId="2749"/>
        </pc:sldMkLst>
        <pc:spChg chg="mod">
          <ac:chgData name="Brattinga, Marco" userId="684b934c-3618-4017-a8f8-4c599975d655" providerId="ADAL" clId="{360C40D9-6381-B547-98D0-4A729CC6A8FB}" dt="2021-06-08T06:41:11.968" v="3760" actId="20577"/>
          <ac:spMkLst>
            <pc:docMk/>
            <pc:sldMk cId="3106604430" sldId="2749"/>
            <ac:spMk id="2" creationId="{135563B6-0E96-8448-BC2F-1D22AE8604B6}"/>
          </ac:spMkLst>
        </pc:spChg>
        <pc:spChg chg="mod">
          <ac:chgData name="Brattinga, Marco" userId="684b934c-3618-4017-a8f8-4c599975d655" providerId="ADAL" clId="{360C40D9-6381-B547-98D0-4A729CC6A8FB}" dt="2021-06-08T06:41:19.655" v="3791" actId="20577"/>
          <ac:spMkLst>
            <pc:docMk/>
            <pc:sldMk cId="3106604430" sldId="2749"/>
            <ac:spMk id="20" creationId="{0EF5078A-4E67-F24C-BF77-30E1E1855303}"/>
          </ac:spMkLst>
        </pc:spChg>
        <pc:spChg chg="mod">
          <ac:chgData name="Brattinga, Marco" userId="684b934c-3618-4017-a8f8-4c599975d655" providerId="ADAL" clId="{360C40D9-6381-B547-98D0-4A729CC6A8FB}" dt="2021-06-08T06:42:43.615" v="3968" actId="20577"/>
          <ac:spMkLst>
            <pc:docMk/>
            <pc:sldMk cId="3106604430" sldId="2749"/>
            <ac:spMk id="21" creationId="{B8D14285-9456-4940-831F-EFD90591A901}"/>
          </ac:spMkLst>
        </pc:spChg>
        <pc:spChg chg="mod">
          <ac:chgData name="Brattinga, Marco" userId="684b934c-3618-4017-a8f8-4c599975d655" providerId="ADAL" clId="{360C40D9-6381-B547-98D0-4A729CC6A8FB}" dt="2021-06-08T06:43:24.478" v="4066" actId="255"/>
          <ac:spMkLst>
            <pc:docMk/>
            <pc:sldMk cId="3106604430" sldId="2749"/>
            <ac:spMk id="22" creationId="{96E17F63-0A24-3044-8F1E-45ED9E6F6B8B}"/>
          </ac:spMkLst>
        </pc:spChg>
      </pc:sldChg>
      <pc:sldChg chg="add del">
        <pc:chgData name="Brattinga, Marco" userId="684b934c-3618-4017-a8f8-4c599975d655" providerId="ADAL" clId="{360C40D9-6381-B547-98D0-4A729CC6A8FB}" dt="2021-06-08T06:53:14.109" v="4191" actId="2696"/>
        <pc:sldMkLst>
          <pc:docMk/>
          <pc:sldMk cId="1253317108" sldId="2750"/>
        </pc:sldMkLst>
      </pc:sldChg>
    </pc:docChg>
  </pc:docChgLst>
  <pc:docChgLst>
    <pc:chgData name="Brattinga, Marco" userId="684b934c-3618-4017-a8f8-4c599975d655" providerId="ADAL" clId="{EC72C95D-17BC-2A4C-B367-368294A5564F}"/>
    <pc:docChg chg="undo custSel addSld delSld modSld">
      <pc:chgData name="Brattinga, Marco" userId="684b934c-3618-4017-a8f8-4c599975d655" providerId="ADAL" clId="{EC72C95D-17BC-2A4C-B367-368294A5564F}" dt="2021-05-26T11:46:39.560" v="1200" actId="20577"/>
      <pc:docMkLst>
        <pc:docMk/>
      </pc:docMkLst>
      <pc:sldChg chg="modSp mod">
        <pc:chgData name="Brattinga, Marco" userId="684b934c-3618-4017-a8f8-4c599975d655" providerId="ADAL" clId="{EC72C95D-17BC-2A4C-B367-368294A5564F}" dt="2021-05-26T11:05:44.064" v="0" actId="14100"/>
        <pc:sldMkLst>
          <pc:docMk/>
          <pc:sldMk cId="3532654333" sldId="256"/>
        </pc:sldMkLst>
        <pc:spChg chg="mod">
          <ac:chgData name="Brattinga, Marco" userId="684b934c-3618-4017-a8f8-4c599975d655" providerId="ADAL" clId="{EC72C95D-17BC-2A4C-B367-368294A5564F}" dt="2021-05-26T11:05:44.064" v="0" actId="14100"/>
          <ac:spMkLst>
            <pc:docMk/>
            <pc:sldMk cId="3532654333" sldId="256"/>
            <ac:spMk id="2" creationId="{00000000-0000-0000-0000-000000000000}"/>
          </ac:spMkLst>
        </pc:spChg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4229509672" sldId="424"/>
        </pc:sldMkLst>
      </pc:sldChg>
      <pc:sldChg chg="modSp mod">
        <pc:chgData name="Brattinga, Marco" userId="684b934c-3618-4017-a8f8-4c599975d655" providerId="ADAL" clId="{EC72C95D-17BC-2A4C-B367-368294A5564F}" dt="2021-05-26T11:45:21.464" v="1152" actId="20577"/>
        <pc:sldMkLst>
          <pc:docMk/>
          <pc:sldMk cId="1895118063" sldId="462"/>
        </pc:sldMkLst>
        <pc:spChg chg="mod">
          <ac:chgData name="Brattinga, Marco" userId="684b934c-3618-4017-a8f8-4c599975d655" providerId="ADAL" clId="{EC72C95D-17BC-2A4C-B367-368294A5564F}" dt="2021-05-26T11:45:21.464" v="1152" actId="20577"/>
          <ac:spMkLst>
            <pc:docMk/>
            <pc:sldMk cId="1895118063" sldId="462"/>
            <ac:spMk id="37" creationId="{BACF3C45-E573-374F-A459-41E836C57C3C}"/>
          </ac:spMkLst>
        </pc:spChg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788384829" sldId="547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1483330718" sldId="1371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697421371" sldId="1406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314366365" sldId="2616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3200481069" sldId="2670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4021423946" sldId="2671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921650970" sldId="2673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968740297" sldId="2686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491473446" sldId="2688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4258969157" sldId="2689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3484452091" sldId="2690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891540874" sldId="2691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942679170" sldId="2692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1526507789" sldId="2695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838134754" sldId="2697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3022698229" sldId="2699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26527055" sldId="2700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3490458180" sldId="2703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1150626068" sldId="2704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3012433485" sldId="2705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3930462026" sldId="2706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417347336" sldId="2707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074829099" sldId="2708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1067396020" sldId="2709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780012155" sldId="2710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877429629" sldId="2711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490480693" sldId="2713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500937257" sldId="2714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6609234" sldId="2715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995282240" sldId="2716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487222090" sldId="2717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63736069" sldId="2718"/>
        </pc:sldMkLst>
      </pc:sldChg>
      <pc:sldChg chg="del">
        <pc:chgData name="Brattinga, Marco" userId="684b934c-3618-4017-a8f8-4c599975d655" providerId="ADAL" clId="{EC72C95D-17BC-2A4C-B367-368294A5564F}" dt="2021-05-26T11:43:26.254" v="1138" actId="2696"/>
        <pc:sldMkLst>
          <pc:docMk/>
          <pc:sldMk cId="2754925492" sldId="2719"/>
        </pc:sldMkLst>
      </pc:sldChg>
      <pc:sldChg chg="modSp mod">
        <pc:chgData name="Brattinga, Marco" userId="684b934c-3618-4017-a8f8-4c599975d655" providerId="ADAL" clId="{EC72C95D-17BC-2A4C-B367-368294A5564F}" dt="2021-05-26T11:43:13.273" v="1137" actId="20577"/>
        <pc:sldMkLst>
          <pc:docMk/>
          <pc:sldMk cId="2664211114" sldId="2725"/>
        </pc:sldMkLst>
        <pc:spChg chg="mod">
          <ac:chgData name="Brattinga, Marco" userId="684b934c-3618-4017-a8f8-4c599975d655" providerId="ADAL" clId="{EC72C95D-17BC-2A4C-B367-368294A5564F}" dt="2021-05-26T11:41:11.847" v="875" actId="20577"/>
          <ac:spMkLst>
            <pc:docMk/>
            <pc:sldMk cId="2664211114" sldId="2725"/>
            <ac:spMk id="12" creationId="{B8A00BF3-18F5-714E-8AD8-AC8500F7C9C2}"/>
          </ac:spMkLst>
        </pc:spChg>
        <pc:spChg chg="mod">
          <ac:chgData name="Brattinga, Marco" userId="684b934c-3618-4017-a8f8-4c599975d655" providerId="ADAL" clId="{EC72C95D-17BC-2A4C-B367-368294A5564F}" dt="2021-05-26T11:43:13.273" v="1137" actId="20577"/>
          <ac:spMkLst>
            <pc:docMk/>
            <pc:sldMk cId="2664211114" sldId="2725"/>
            <ac:spMk id="14" creationId="{9AE94EB8-E91B-7E41-9EB0-2D382723DF81}"/>
          </ac:spMkLst>
        </pc:spChg>
        <pc:spChg chg="mod">
          <ac:chgData name="Brattinga, Marco" userId="684b934c-3618-4017-a8f8-4c599975d655" providerId="ADAL" clId="{EC72C95D-17BC-2A4C-B367-368294A5564F}" dt="2021-05-26T11:40:57.929" v="856" actId="20577"/>
          <ac:spMkLst>
            <pc:docMk/>
            <pc:sldMk cId="2664211114" sldId="2725"/>
            <ac:spMk id="15" creationId="{9E7DA48A-5E8D-654E-AA85-C9D70BC83C4F}"/>
          </ac:spMkLst>
        </pc:spChg>
        <pc:spChg chg="mod">
          <ac:chgData name="Brattinga, Marco" userId="684b934c-3618-4017-a8f8-4c599975d655" providerId="ADAL" clId="{EC72C95D-17BC-2A4C-B367-368294A5564F}" dt="2021-05-26T11:40:03.429" v="717" actId="20577"/>
          <ac:spMkLst>
            <pc:docMk/>
            <pc:sldMk cId="2664211114" sldId="2725"/>
            <ac:spMk id="21" creationId="{71048D72-A692-174B-8005-3E839D68DDFA}"/>
          </ac:spMkLst>
        </pc:spChg>
      </pc:sldChg>
      <pc:sldChg chg="modSp mod">
        <pc:chgData name="Brattinga, Marco" userId="684b934c-3618-4017-a8f8-4c599975d655" providerId="ADAL" clId="{EC72C95D-17BC-2A4C-B367-368294A5564F}" dt="2021-05-26T11:16:24.042" v="60" actId="20577"/>
        <pc:sldMkLst>
          <pc:docMk/>
          <pc:sldMk cId="705456444" sldId="2726"/>
        </pc:sldMkLst>
        <pc:spChg chg="mod">
          <ac:chgData name="Brattinga, Marco" userId="684b934c-3618-4017-a8f8-4c599975d655" providerId="ADAL" clId="{EC72C95D-17BC-2A4C-B367-368294A5564F}" dt="2021-05-26T11:16:24.042" v="60" actId="20577"/>
          <ac:spMkLst>
            <pc:docMk/>
            <pc:sldMk cId="705456444" sldId="2726"/>
            <ac:spMk id="4" creationId="{76487C9D-5B42-7048-9A75-C6D406DF4F03}"/>
          </ac:spMkLst>
        </pc:spChg>
      </pc:sldChg>
      <pc:sldChg chg="modSp mod">
        <pc:chgData name="Brattinga, Marco" userId="684b934c-3618-4017-a8f8-4c599975d655" providerId="ADAL" clId="{EC72C95D-17BC-2A4C-B367-368294A5564F}" dt="2021-05-26T11:46:39.560" v="1200" actId="20577"/>
        <pc:sldMkLst>
          <pc:docMk/>
          <pc:sldMk cId="1647390581" sldId="2727"/>
        </pc:sldMkLst>
        <pc:spChg chg="mod">
          <ac:chgData name="Brattinga, Marco" userId="684b934c-3618-4017-a8f8-4c599975d655" providerId="ADAL" clId="{EC72C95D-17BC-2A4C-B367-368294A5564F}" dt="2021-05-26T11:46:39.560" v="1200" actId="20577"/>
          <ac:spMkLst>
            <pc:docMk/>
            <pc:sldMk cId="1647390581" sldId="2727"/>
            <ac:spMk id="29" creationId="{F4092DF4-BF9C-E642-B4F6-657F9FD7EEB3}"/>
          </ac:spMkLst>
        </pc:spChg>
      </pc:sldChg>
      <pc:sldChg chg="addSp modSp add mod">
        <pc:chgData name="Brattinga, Marco" userId="684b934c-3618-4017-a8f8-4c599975d655" providerId="ADAL" clId="{EC72C95D-17BC-2A4C-B367-368294A5564F}" dt="2021-05-26T11:15:20.922" v="53" actId="1036"/>
        <pc:sldMkLst>
          <pc:docMk/>
          <pc:sldMk cId="1994665040" sldId="2733"/>
        </pc:sldMkLst>
        <pc:spChg chg="mod">
          <ac:chgData name="Brattinga, Marco" userId="684b934c-3618-4017-a8f8-4c599975d655" providerId="ADAL" clId="{EC72C95D-17BC-2A4C-B367-368294A5564F}" dt="2021-05-26T11:08:47.836" v="30" actId="1076"/>
          <ac:spMkLst>
            <pc:docMk/>
            <pc:sldMk cId="1994665040" sldId="2733"/>
            <ac:spMk id="2" creationId="{75DFA826-0D8A-F64E-BDDA-20B9540CE2FC}"/>
          </ac:spMkLst>
        </pc:spChg>
        <pc:picChg chg="add mod modCrop">
          <ac:chgData name="Brattinga, Marco" userId="684b934c-3618-4017-a8f8-4c599975d655" providerId="ADAL" clId="{EC72C95D-17BC-2A4C-B367-368294A5564F}" dt="2021-05-26T11:15:20.922" v="53" actId="1036"/>
          <ac:picMkLst>
            <pc:docMk/>
            <pc:sldMk cId="1994665040" sldId="2733"/>
            <ac:picMk id="6" creationId="{53A52711-2E9B-3C42-8F48-A2CA00239281}"/>
          </ac:picMkLst>
        </pc:picChg>
        <pc:picChg chg="mod modCrop">
          <ac:chgData name="Brattinga, Marco" userId="684b934c-3618-4017-a8f8-4c599975d655" providerId="ADAL" clId="{EC72C95D-17BC-2A4C-B367-368294A5564F}" dt="2021-05-26T11:15:03.231" v="33" actId="166"/>
          <ac:picMkLst>
            <pc:docMk/>
            <pc:sldMk cId="1994665040" sldId="2733"/>
            <ac:picMk id="11" creationId="{233FF488-68AD-564A-8550-C03FE319EC80}"/>
          </ac:picMkLst>
        </pc:picChg>
      </pc:sldChg>
      <pc:sldChg chg="delSp modSp add mod">
        <pc:chgData name="Brattinga, Marco" userId="684b934c-3618-4017-a8f8-4c599975d655" providerId="ADAL" clId="{EC72C95D-17BC-2A4C-B367-368294A5564F}" dt="2021-05-26T11:23:52.428" v="133" actId="478"/>
        <pc:sldMkLst>
          <pc:docMk/>
          <pc:sldMk cId="4118073820" sldId="2734"/>
        </pc:sldMkLst>
        <pc:spChg chg="del">
          <ac:chgData name="Brattinga, Marco" userId="684b934c-3618-4017-a8f8-4c599975d655" providerId="ADAL" clId="{EC72C95D-17BC-2A4C-B367-368294A5564F}" dt="2021-05-26T11:23:52.428" v="133" actId="478"/>
          <ac:spMkLst>
            <pc:docMk/>
            <pc:sldMk cId="4118073820" sldId="2734"/>
            <ac:spMk id="2" creationId="{AFD3C1F2-5BDD-8943-9D4C-6AEC679D63BF}"/>
          </ac:spMkLst>
        </pc:spChg>
        <pc:spChg chg="mod">
          <ac:chgData name="Brattinga, Marco" userId="684b934c-3618-4017-a8f8-4c599975d655" providerId="ADAL" clId="{EC72C95D-17BC-2A4C-B367-368294A5564F}" dt="2021-05-26T11:23:34.691" v="94" actId="20577"/>
          <ac:spMkLst>
            <pc:docMk/>
            <pc:sldMk cId="4118073820" sldId="2734"/>
            <ac:spMk id="4" creationId="{90B3C9F2-A4B9-5B40-8B2D-EC9B8037AF40}"/>
          </ac:spMkLst>
        </pc:spChg>
      </pc:sldChg>
      <pc:sldChg chg="delSp modSp add mod">
        <pc:chgData name="Brattinga, Marco" userId="684b934c-3618-4017-a8f8-4c599975d655" providerId="ADAL" clId="{EC72C95D-17BC-2A4C-B367-368294A5564F}" dt="2021-05-26T11:23:48.704" v="132" actId="478"/>
        <pc:sldMkLst>
          <pc:docMk/>
          <pc:sldMk cId="1218993249" sldId="2735"/>
        </pc:sldMkLst>
        <pc:spChg chg="del">
          <ac:chgData name="Brattinga, Marco" userId="684b934c-3618-4017-a8f8-4c599975d655" providerId="ADAL" clId="{EC72C95D-17BC-2A4C-B367-368294A5564F}" dt="2021-05-26T11:23:48.704" v="132" actId="478"/>
          <ac:spMkLst>
            <pc:docMk/>
            <pc:sldMk cId="1218993249" sldId="2735"/>
            <ac:spMk id="2" creationId="{AFD3C1F2-5BDD-8943-9D4C-6AEC679D63BF}"/>
          </ac:spMkLst>
        </pc:spChg>
        <pc:spChg chg="mod">
          <ac:chgData name="Brattinga, Marco" userId="684b934c-3618-4017-a8f8-4c599975d655" providerId="ADAL" clId="{EC72C95D-17BC-2A4C-B367-368294A5564F}" dt="2021-05-26T11:23:45.562" v="131" actId="20577"/>
          <ac:spMkLst>
            <pc:docMk/>
            <pc:sldMk cId="1218993249" sldId="2735"/>
            <ac:spMk id="4" creationId="{90B3C9F2-A4B9-5B40-8B2D-EC9B8037AF40}"/>
          </ac:spMkLst>
        </pc:spChg>
      </pc:sldChg>
      <pc:sldChg chg="addSp modSp new mod">
        <pc:chgData name="Brattinga, Marco" userId="684b934c-3618-4017-a8f8-4c599975d655" providerId="ADAL" clId="{EC72C95D-17BC-2A4C-B367-368294A5564F}" dt="2021-05-26T11:38:46.038" v="695" actId="1440"/>
        <pc:sldMkLst>
          <pc:docMk/>
          <pc:sldMk cId="26560458" sldId="2736"/>
        </pc:sldMkLst>
        <pc:spChg chg="mod">
          <ac:chgData name="Brattinga, Marco" userId="684b934c-3618-4017-a8f8-4c599975d655" providerId="ADAL" clId="{EC72C95D-17BC-2A4C-B367-368294A5564F}" dt="2021-05-26T11:32:52.776" v="211" actId="20577"/>
          <ac:spMkLst>
            <pc:docMk/>
            <pc:sldMk cId="26560458" sldId="2736"/>
            <ac:spMk id="3" creationId="{8CF237E1-6F03-1945-BE88-365D28E55B10}"/>
          </ac:spMkLst>
        </pc:spChg>
        <pc:spChg chg="add mod">
          <ac:chgData name="Brattinga, Marco" userId="684b934c-3618-4017-a8f8-4c599975d655" providerId="ADAL" clId="{EC72C95D-17BC-2A4C-B367-368294A5564F}" dt="2021-05-26T11:38:31.474" v="694" actId="14100"/>
          <ac:spMkLst>
            <pc:docMk/>
            <pc:sldMk cId="26560458" sldId="2736"/>
            <ac:spMk id="6" creationId="{FF15D7F7-EEFF-CD4C-92A9-90B030EA8A2A}"/>
          </ac:spMkLst>
        </pc:spChg>
        <pc:picChg chg="add mod">
          <ac:chgData name="Brattinga, Marco" userId="684b934c-3618-4017-a8f8-4c599975d655" providerId="ADAL" clId="{EC72C95D-17BC-2A4C-B367-368294A5564F}" dt="2021-05-26T11:38:46.038" v="695" actId="1440"/>
          <ac:picMkLst>
            <pc:docMk/>
            <pc:sldMk cId="26560458" sldId="2736"/>
            <ac:picMk id="1026" creationId="{659BB29C-ADDE-3543-B05D-798D3F88C75A}"/>
          </ac:picMkLst>
        </pc:picChg>
      </pc:sldChg>
      <pc:sldMasterChg chg="delSldLayout">
        <pc:chgData name="Brattinga, Marco" userId="684b934c-3618-4017-a8f8-4c599975d655" providerId="ADAL" clId="{EC72C95D-17BC-2A4C-B367-368294A5564F}" dt="2021-05-26T11:43:26.254" v="1138" actId="2696"/>
        <pc:sldMasterMkLst>
          <pc:docMk/>
          <pc:sldMasterMk cId="0" sldId="2147483708"/>
        </pc:sldMasterMkLst>
        <pc:sldLayoutChg chg="del">
          <pc:chgData name="Brattinga, Marco" userId="684b934c-3618-4017-a8f8-4c599975d655" providerId="ADAL" clId="{EC72C95D-17BC-2A4C-B367-368294A5564F}" dt="2021-05-26T11:43:26.254" v="1138" actId="2696"/>
          <pc:sldLayoutMkLst>
            <pc:docMk/>
            <pc:sldMasterMk cId="0" sldId="2147483708"/>
            <pc:sldLayoutMk cId="2051280807" sldId="2147483770"/>
          </pc:sldLayoutMkLst>
        </pc:sldLayoutChg>
      </pc:sldMasterChg>
    </pc:docChg>
  </pc:docChgLst>
  <pc:docChgLst>
    <pc:chgData name="Brattinga, Marco" userId="684b934c-3618-4017-a8f8-4c599975d655" providerId="ADAL" clId="{6CE12DEF-F72E-444C-A9F4-F3E50EBBC2AE}"/>
    <pc:docChg chg="undo redo custSel addSld delSld modSld sldOrd">
      <pc:chgData name="Brattinga, Marco" userId="684b934c-3618-4017-a8f8-4c599975d655" providerId="ADAL" clId="{6CE12DEF-F72E-444C-A9F4-F3E50EBBC2AE}" dt="2021-05-26T09:28:44.569" v="2966" actId="20577"/>
      <pc:docMkLst>
        <pc:docMk/>
      </pc:docMkLst>
      <pc:sldChg chg="modSp mod">
        <pc:chgData name="Brattinga, Marco" userId="684b934c-3618-4017-a8f8-4c599975d655" providerId="ADAL" clId="{6CE12DEF-F72E-444C-A9F4-F3E50EBBC2AE}" dt="2021-05-26T06:51:38.770" v="68" actId="20577"/>
        <pc:sldMkLst>
          <pc:docMk/>
          <pc:sldMk cId="3532654333" sldId="256"/>
        </pc:sldMkLst>
        <pc:spChg chg="mod">
          <ac:chgData name="Brattinga, Marco" userId="684b934c-3618-4017-a8f8-4c599975d655" providerId="ADAL" clId="{6CE12DEF-F72E-444C-A9F4-F3E50EBBC2AE}" dt="2021-05-26T06:51:38.770" v="68" actId="20577"/>
          <ac:spMkLst>
            <pc:docMk/>
            <pc:sldMk cId="3532654333" sldId="256"/>
            <ac:spMk id="2" creationId="{00000000-0000-0000-0000-000000000000}"/>
          </ac:spMkLst>
        </pc:spChg>
      </pc:sldChg>
      <pc:sldChg chg="addSp delSp modSp mod ord">
        <pc:chgData name="Brattinga, Marco" userId="684b934c-3618-4017-a8f8-4c599975d655" providerId="ADAL" clId="{6CE12DEF-F72E-444C-A9F4-F3E50EBBC2AE}" dt="2021-05-26T07:38:46.901" v="1060" actId="20577"/>
        <pc:sldMkLst>
          <pc:docMk/>
          <pc:sldMk cId="1895118063" sldId="462"/>
        </pc:sldMkLst>
        <pc:spChg chg="mod">
          <ac:chgData name="Brattinga, Marco" userId="684b934c-3618-4017-a8f8-4c599975d655" providerId="ADAL" clId="{6CE12DEF-F72E-444C-A9F4-F3E50EBBC2AE}" dt="2021-05-26T07:32:30.430" v="962" actId="14100"/>
          <ac:spMkLst>
            <pc:docMk/>
            <pc:sldMk cId="1895118063" sldId="462"/>
            <ac:spMk id="2" creationId="{135563B6-0E96-8448-BC2F-1D22AE8604B6}"/>
          </ac:spMkLst>
        </pc:spChg>
        <pc:spChg chg="add del mod">
          <ac:chgData name="Brattinga, Marco" userId="684b934c-3618-4017-a8f8-4c599975d655" providerId="ADAL" clId="{6CE12DEF-F72E-444C-A9F4-F3E50EBBC2AE}" dt="2021-05-26T07:28:59.504" v="889" actId="478"/>
          <ac:spMkLst>
            <pc:docMk/>
            <pc:sldMk cId="1895118063" sldId="462"/>
            <ac:spMk id="4" creationId="{1A00986D-AE99-E644-9653-5C74D88611FA}"/>
          </ac:spMkLst>
        </pc:spChg>
        <pc:spChg chg="add del mod">
          <ac:chgData name="Brattinga, Marco" userId="684b934c-3618-4017-a8f8-4c599975d655" providerId="ADAL" clId="{6CE12DEF-F72E-444C-A9F4-F3E50EBBC2AE}" dt="2021-05-26T07:28:59.504" v="889" actId="478"/>
          <ac:spMkLst>
            <pc:docMk/>
            <pc:sldMk cId="1895118063" sldId="462"/>
            <ac:spMk id="11" creationId="{0D1A19B2-E768-7540-BE4F-868EC7C7D396}"/>
          </ac:spMkLst>
        </pc:spChg>
        <pc:spChg chg="add del mod">
          <ac:chgData name="Brattinga, Marco" userId="684b934c-3618-4017-a8f8-4c599975d655" providerId="ADAL" clId="{6CE12DEF-F72E-444C-A9F4-F3E50EBBC2AE}" dt="2021-05-26T07:37:41.518" v="1013" actId="478"/>
          <ac:spMkLst>
            <pc:docMk/>
            <pc:sldMk cId="1895118063" sldId="462"/>
            <ac:spMk id="12" creationId="{14EA33E8-79FF-C241-BEAB-B3C1CDFFFC8C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15" creationId="{9E7DA48A-5E8D-654E-AA85-C9D70BC83C4F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17" creationId="{1FA3952B-8527-5646-9DC1-B798771912E0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19" creationId="{63823A4B-7298-E446-865C-BFEF9FE06852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0" creationId="{89D8184D-80B9-C446-A949-A7EBD9D86E6C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1" creationId="{71048D72-A692-174B-8005-3E839D68DDFA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2" creationId="{DCD0A576-0ED1-8345-819A-42C7F567B48C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3" creationId="{0A268B4D-7847-5F41-B656-40B90524D2DB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4" creationId="{64B48E16-2AD0-EC42-9A4E-6C30D99C68E6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5" creationId="{4CE46950-DBDE-C54C-A6D5-F5A146B9C88C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6" creationId="{2B3783EE-D821-5E43-96AB-6877E49CA403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7" creationId="{CE63D198-6043-364D-B4DB-6BBB72079616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8" creationId="{32BAEBAE-613A-434A-8578-8E6147DA0250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29" creationId="{EE777EC4-F0D2-D64E-985F-BA792082F80E}"/>
          </ac:spMkLst>
        </pc:spChg>
        <pc:spChg chg="del">
          <ac:chgData name="Brattinga, Marco" userId="684b934c-3618-4017-a8f8-4c599975d655" providerId="ADAL" clId="{6CE12DEF-F72E-444C-A9F4-F3E50EBBC2AE}" dt="2021-05-26T07:28:55.566" v="888" actId="478"/>
          <ac:spMkLst>
            <pc:docMk/>
            <pc:sldMk cId="1895118063" sldId="462"/>
            <ac:spMk id="30" creationId="{70139217-0ADF-9949-9496-F9FA37167D3C}"/>
          </ac:spMkLst>
        </pc:spChg>
        <pc:spChg chg="add mod">
          <ac:chgData name="Brattinga, Marco" userId="684b934c-3618-4017-a8f8-4c599975d655" providerId="ADAL" clId="{6CE12DEF-F72E-444C-A9F4-F3E50EBBC2AE}" dt="2021-05-26T07:38:36.088" v="1054" actId="113"/>
          <ac:spMkLst>
            <pc:docMk/>
            <pc:sldMk cId="1895118063" sldId="462"/>
            <ac:spMk id="36" creationId="{3413E9D2-2662-D547-AD90-D7FF7D7BEAAB}"/>
          </ac:spMkLst>
        </pc:spChg>
        <pc:spChg chg="add mod">
          <ac:chgData name="Brattinga, Marco" userId="684b934c-3618-4017-a8f8-4c599975d655" providerId="ADAL" clId="{6CE12DEF-F72E-444C-A9F4-F3E50EBBC2AE}" dt="2021-05-26T07:38:46.901" v="1060" actId="20577"/>
          <ac:spMkLst>
            <pc:docMk/>
            <pc:sldMk cId="1895118063" sldId="462"/>
            <ac:spMk id="37" creationId="{BACF3C45-E573-374F-A459-41E836C57C3C}"/>
          </ac:spMkLst>
        </pc:spChg>
        <pc:spChg chg="add mod">
          <ac:chgData name="Brattinga, Marco" userId="684b934c-3618-4017-a8f8-4c599975d655" providerId="ADAL" clId="{6CE12DEF-F72E-444C-A9F4-F3E50EBBC2AE}" dt="2021-05-26T07:38:45.185" v="1056" actId="1076"/>
          <ac:spMkLst>
            <pc:docMk/>
            <pc:sldMk cId="1895118063" sldId="462"/>
            <ac:spMk id="38" creationId="{FD956257-114A-F04C-8322-E3F8F786BB58}"/>
          </ac:spMkLst>
        </pc:spChg>
        <pc:picChg chg="add mod">
          <ac:chgData name="Brattinga, Marco" userId="684b934c-3618-4017-a8f8-4c599975d655" providerId="ADAL" clId="{6CE12DEF-F72E-444C-A9F4-F3E50EBBC2AE}" dt="2021-05-26T07:36:42.821" v="983" actId="1076"/>
          <ac:picMkLst>
            <pc:docMk/>
            <pc:sldMk cId="1895118063" sldId="462"/>
            <ac:picMk id="35" creationId="{D965CF3C-433A-AE46-8C16-2152C4407AAB}"/>
          </ac:picMkLst>
        </pc:picChg>
        <pc:picChg chg="add del mod">
          <ac:chgData name="Brattinga, Marco" userId="684b934c-3618-4017-a8f8-4c599975d655" providerId="ADAL" clId="{6CE12DEF-F72E-444C-A9F4-F3E50EBBC2AE}" dt="2021-05-26T07:29:15.751" v="893" actId="478"/>
          <ac:picMkLst>
            <pc:docMk/>
            <pc:sldMk cId="1895118063" sldId="462"/>
            <ac:picMk id="1026" creationId="{2C756094-EA4E-CA4C-AD13-F9A0A16CC6CF}"/>
          </ac:picMkLst>
        </pc:picChg>
        <pc:picChg chg="add mod">
          <ac:chgData name="Brattinga, Marco" userId="684b934c-3618-4017-a8f8-4c599975d655" providerId="ADAL" clId="{6CE12DEF-F72E-444C-A9F4-F3E50EBBC2AE}" dt="2021-05-26T07:37:13.803" v="988" actId="1076"/>
          <ac:picMkLst>
            <pc:docMk/>
            <pc:sldMk cId="1895118063" sldId="462"/>
            <ac:picMk id="1028" creationId="{55EF93BE-52AB-2044-8CD6-26BE83509A7B}"/>
          </ac:picMkLst>
        </pc:picChg>
        <pc:picChg chg="add mod">
          <ac:chgData name="Brattinga, Marco" userId="684b934c-3618-4017-a8f8-4c599975d655" providerId="ADAL" clId="{6CE12DEF-F72E-444C-A9F4-F3E50EBBC2AE}" dt="2021-05-26T07:37:25.083" v="1005" actId="1036"/>
          <ac:picMkLst>
            <pc:docMk/>
            <pc:sldMk cId="1895118063" sldId="462"/>
            <ac:picMk id="1030" creationId="{7AFE2B90-A80F-CF44-9C82-9422FC785314}"/>
          </ac:picMkLst>
        </pc:picChg>
        <pc:cxnChg chg="del">
          <ac:chgData name="Brattinga, Marco" userId="684b934c-3618-4017-a8f8-4c599975d655" providerId="ADAL" clId="{6CE12DEF-F72E-444C-A9F4-F3E50EBBC2AE}" dt="2021-05-26T07:28:55.566" v="888" actId="478"/>
          <ac:cxnSpMkLst>
            <pc:docMk/>
            <pc:sldMk cId="1895118063" sldId="462"/>
            <ac:cxnSpMk id="10" creationId="{1B61A44A-FEF8-DE43-8FEC-DE896838CC19}"/>
          </ac:cxnSpMkLst>
        </pc:cxnChg>
        <pc:cxnChg chg="del">
          <ac:chgData name="Brattinga, Marco" userId="684b934c-3618-4017-a8f8-4c599975d655" providerId="ADAL" clId="{6CE12DEF-F72E-444C-A9F4-F3E50EBBC2AE}" dt="2021-05-26T07:28:55.566" v="888" actId="478"/>
          <ac:cxnSpMkLst>
            <pc:docMk/>
            <pc:sldMk cId="1895118063" sldId="462"/>
            <ac:cxnSpMk id="31" creationId="{B53D3D84-01CE-1945-80EE-FF43E0FC81F8}"/>
          </ac:cxnSpMkLst>
        </pc:cxnChg>
        <pc:cxnChg chg="del">
          <ac:chgData name="Brattinga, Marco" userId="684b934c-3618-4017-a8f8-4c599975d655" providerId="ADAL" clId="{6CE12DEF-F72E-444C-A9F4-F3E50EBBC2AE}" dt="2021-05-26T07:28:55.566" v="888" actId="478"/>
          <ac:cxnSpMkLst>
            <pc:docMk/>
            <pc:sldMk cId="1895118063" sldId="462"/>
            <ac:cxnSpMk id="32" creationId="{177A400E-1FDE-794C-8087-824D012AD8DF}"/>
          </ac:cxnSpMkLst>
        </pc:cxnChg>
        <pc:cxnChg chg="del">
          <ac:chgData name="Brattinga, Marco" userId="684b934c-3618-4017-a8f8-4c599975d655" providerId="ADAL" clId="{6CE12DEF-F72E-444C-A9F4-F3E50EBBC2AE}" dt="2021-05-26T07:28:55.566" v="888" actId="478"/>
          <ac:cxnSpMkLst>
            <pc:docMk/>
            <pc:sldMk cId="1895118063" sldId="462"/>
            <ac:cxnSpMk id="33" creationId="{5EB47263-63DB-8F47-9D86-C4437F698856}"/>
          </ac:cxnSpMkLst>
        </pc:cxnChg>
        <pc:cxnChg chg="del">
          <ac:chgData name="Brattinga, Marco" userId="684b934c-3618-4017-a8f8-4c599975d655" providerId="ADAL" clId="{6CE12DEF-F72E-444C-A9F4-F3E50EBBC2AE}" dt="2021-05-26T07:28:55.566" v="888" actId="478"/>
          <ac:cxnSpMkLst>
            <pc:docMk/>
            <pc:sldMk cId="1895118063" sldId="462"/>
            <ac:cxnSpMk id="34" creationId="{D165C2F9-3B0B-1249-BB79-4EF906DD1F37}"/>
          </ac:cxnSpMkLst>
        </pc:cxnChg>
      </pc:sldChg>
      <pc:sldChg chg="modSp mod">
        <pc:chgData name="Brattinga, Marco" userId="684b934c-3618-4017-a8f8-4c599975d655" providerId="ADAL" clId="{6CE12DEF-F72E-444C-A9F4-F3E50EBBC2AE}" dt="2021-05-26T06:54:55.194" v="195" actId="255"/>
        <pc:sldMkLst>
          <pc:docMk/>
          <pc:sldMk cId="759301812" sldId="2623"/>
        </pc:sldMkLst>
        <pc:spChg chg="mod">
          <ac:chgData name="Brattinga, Marco" userId="684b934c-3618-4017-a8f8-4c599975d655" providerId="ADAL" clId="{6CE12DEF-F72E-444C-A9F4-F3E50EBBC2AE}" dt="2021-05-26T06:52:03.194" v="74" actId="20577"/>
          <ac:spMkLst>
            <pc:docMk/>
            <pc:sldMk cId="759301812" sldId="2623"/>
            <ac:spMk id="5" creationId="{89935F9C-012A-6941-B602-5554063A3910}"/>
          </ac:spMkLst>
        </pc:spChg>
        <pc:spChg chg="mod">
          <ac:chgData name="Brattinga, Marco" userId="684b934c-3618-4017-a8f8-4c599975d655" providerId="ADAL" clId="{6CE12DEF-F72E-444C-A9F4-F3E50EBBC2AE}" dt="2021-05-26T06:54:55.194" v="195" actId="255"/>
          <ac:spMkLst>
            <pc:docMk/>
            <pc:sldMk cId="759301812" sldId="2623"/>
            <ac:spMk id="6" creationId="{B3C3FC50-123E-6B4F-AB25-9F9067334CB1}"/>
          </ac:spMkLst>
        </pc:spChg>
      </pc:sldChg>
      <pc:sldChg chg="ord">
        <pc:chgData name="Brattinga, Marco" userId="684b934c-3618-4017-a8f8-4c599975d655" providerId="ADAL" clId="{6CE12DEF-F72E-444C-A9F4-F3E50EBBC2AE}" dt="2021-05-26T07:03:11.576" v="349" actId="20578"/>
        <pc:sldMkLst>
          <pc:docMk/>
          <pc:sldMk cId="3339699737" sldId="2624"/>
        </pc:sldMkLst>
      </pc:sldChg>
      <pc:sldChg chg="delSp del mod ord">
        <pc:chgData name="Brattinga, Marco" userId="684b934c-3618-4017-a8f8-4c599975d655" providerId="ADAL" clId="{6CE12DEF-F72E-444C-A9F4-F3E50EBBC2AE}" dt="2021-05-26T09:25:31.818" v="2936" actId="2696"/>
        <pc:sldMkLst>
          <pc:docMk/>
          <pc:sldMk cId="2233547113" sldId="2696"/>
        </pc:sldMkLst>
        <pc:picChg chg="del">
          <ac:chgData name="Brattinga, Marco" userId="684b934c-3618-4017-a8f8-4c599975d655" providerId="ADAL" clId="{6CE12DEF-F72E-444C-A9F4-F3E50EBBC2AE}" dt="2021-05-26T09:22:48.017" v="2926" actId="21"/>
          <ac:picMkLst>
            <pc:docMk/>
            <pc:sldMk cId="2233547113" sldId="2696"/>
            <ac:picMk id="3" creationId="{A1720E5C-2318-1640-AD03-C2204EB22146}"/>
          </ac:picMkLst>
        </pc:picChg>
      </pc:sldChg>
      <pc:sldChg chg="del">
        <pc:chgData name="Brattinga, Marco" userId="684b934c-3618-4017-a8f8-4c599975d655" providerId="ADAL" clId="{6CE12DEF-F72E-444C-A9F4-F3E50EBBC2AE}" dt="2021-05-26T06:52:11.123" v="75" actId="2696"/>
        <pc:sldMkLst>
          <pc:docMk/>
          <pc:sldMk cId="3846547034" sldId="2701"/>
        </pc:sldMkLst>
      </pc:sldChg>
      <pc:sldChg chg="del">
        <pc:chgData name="Brattinga, Marco" userId="684b934c-3618-4017-a8f8-4c599975d655" providerId="ADAL" clId="{6CE12DEF-F72E-444C-A9F4-F3E50EBBC2AE}" dt="2021-05-26T06:52:11.123" v="75" actId="2696"/>
        <pc:sldMkLst>
          <pc:docMk/>
          <pc:sldMk cId="4266084503" sldId="2702"/>
        </pc:sldMkLst>
      </pc:sldChg>
      <pc:sldChg chg="addSp delSp modSp add mod">
        <pc:chgData name="Brattinga, Marco" userId="684b934c-3618-4017-a8f8-4c599975d655" providerId="ADAL" clId="{6CE12DEF-F72E-444C-A9F4-F3E50EBBC2AE}" dt="2021-05-26T07:03:02.047" v="348" actId="20577"/>
        <pc:sldMkLst>
          <pc:docMk/>
          <pc:sldMk cId="3808232985" sldId="2720"/>
        </pc:sldMkLst>
        <pc:spChg chg="mod">
          <ac:chgData name="Brattinga, Marco" userId="684b934c-3618-4017-a8f8-4c599975d655" providerId="ADAL" clId="{6CE12DEF-F72E-444C-A9F4-F3E50EBBC2AE}" dt="2021-05-26T07:01:55.213" v="304" actId="1036"/>
          <ac:spMkLst>
            <pc:docMk/>
            <pc:sldMk cId="3808232985" sldId="2720"/>
            <ac:spMk id="2" creationId="{75DFA826-0D8A-F64E-BDDA-20B9540CE2FC}"/>
          </ac:spMkLst>
        </pc:spChg>
        <pc:spChg chg="add del mod">
          <ac:chgData name="Brattinga, Marco" userId="684b934c-3618-4017-a8f8-4c599975d655" providerId="ADAL" clId="{6CE12DEF-F72E-444C-A9F4-F3E50EBBC2AE}" dt="2021-05-26T07:00:19.008" v="209" actId="478"/>
          <ac:spMkLst>
            <pc:docMk/>
            <pc:sldMk cId="3808232985" sldId="2720"/>
            <ac:spMk id="10" creationId="{81220F76-6B41-5F4A-917F-C55184A44CA3}"/>
          </ac:spMkLst>
        </pc:spChg>
        <pc:spChg chg="add mod">
          <ac:chgData name="Brattinga, Marco" userId="684b934c-3618-4017-a8f8-4c599975d655" providerId="ADAL" clId="{6CE12DEF-F72E-444C-A9F4-F3E50EBBC2AE}" dt="2021-05-26T07:03:02.047" v="348" actId="20577"/>
          <ac:spMkLst>
            <pc:docMk/>
            <pc:sldMk cId="3808232985" sldId="2720"/>
            <ac:spMk id="11" creationId="{22B65CB9-14C4-C44C-A3C6-743588F088CA}"/>
          </ac:spMkLst>
        </pc:spChg>
        <pc:picChg chg="del">
          <ac:chgData name="Brattinga, Marco" userId="684b934c-3618-4017-a8f8-4c599975d655" providerId="ADAL" clId="{6CE12DEF-F72E-444C-A9F4-F3E50EBBC2AE}" dt="2021-05-26T06:59:41.262" v="205" actId="478"/>
          <ac:picMkLst>
            <pc:docMk/>
            <pc:sldMk cId="3808232985" sldId="2720"/>
            <ac:picMk id="6" creationId="{2FEC7202-4AB3-C04E-915A-ECCC00E1C5D3}"/>
          </ac:picMkLst>
        </pc:picChg>
        <pc:picChg chg="add mod modCrop">
          <ac:chgData name="Brattinga, Marco" userId="684b934c-3618-4017-a8f8-4c599975d655" providerId="ADAL" clId="{6CE12DEF-F72E-444C-A9F4-F3E50EBBC2AE}" dt="2021-05-26T07:00:32.623" v="211" actId="14100"/>
          <ac:picMkLst>
            <pc:docMk/>
            <pc:sldMk cId="3808232985" sldId="2720"/>
            <ac:picMk id="8" creationId="{789D9971-F6F8-3741-87DC-18FC571AE26E}"/>
          </ac:picMkLst>
        </pc:picChg>
      </pc:sldChg>
      <pc:sldChg chg="addSp modSp add mod">
        <pc:chgData name="Brattinga, Marco" userId="684b934c-3618-4017-a8f8-4c599975d655" providerId="ADAL" clId="{6CE12DEF-F72E-444C-A9F4-F3E50EBBC2AE}" dt="2021-05-26T07:04:30.640" v="434" actId="20577"/>
        <pc:sldMkLst>
          <pc:docMk/>
          <pc:sldMk cId="700648878" sldId="2721"/>
        </pc:sldMkLst>
        <pc:spChg chg="mod">
          <ac:chgData name="Brattinga, Marco" userId="684b934c-3618-4017-a8f8-4c599975d655" providerId="ADAL" clId="{6CE12DEF-F72E-444C-A9F4-F3E50EBBC2AE}" dt="2021-05-26T07:04:18.832" v="418" actId="20577"/>
          <ac:spMkLst>
            <pc:docMk/>
            <pc:sldMk cId="700648878" sldId="2721"/>
            <ac:spMk id="2" creationId="{75DFA826-0D8A-F64E-BDDA-20B9540CE2FC}"/>
          </ac:spMkLst>
        </pc:spChg>
        <pc:spChg chg="add mod">
          <ac:chgData name="Brattinga, Marco" userId="684b934c-3618-4017-a8f8-4c599975d655" providerId="ADAL" clId="{6CE12DEF-F72E-444C-A9F4-F3E50EBBC2AE}" dt="2021-05-26T07:04:30.640" v="434" actId="20577"/>
          <ac:spMkLst>
            <pc:docMk/>
            <pc:sldMk cId="700648878" sldId="2721"/>
            <ac:spMk id="7" creationId="{5D9CED10-5790-7E47-A526-1FC2BAA1B91E}"/>
          </ac:spMkLst>
        </pc:spChg>
      </pc:sldChg>
      <pc:sldChg chg="add ord">
        <pc:chgData name="Brattinga, Marco" userId="684b934c-3618-4017-a8f8-4c599975d655" providerId="ADAL" clId="{6CE12DEF-F72E-444C-A9F4-F3E50EBBC2AE}" dt="2021-05-26T07:06:51.289" v="510" actId="20578"/>
        <pc:sldMkLst>
          <pc:docMk/>
          <pc:sldMk cId="3988843189" sldId="2722"/>
        </pc:sldMkLst>
      </pc:sldChg>
      <pc:sldChg chg="modSp add mod ord">
        <pc:chgData name="Brattinga, Marco" userId="684b934c-3618-4017-a8f8-4c599975d655" providerId="ADAL" clId="{6CE12DEF-F72E-444C-A9F4-F3E50EBBC2AE}" dt="2021-05-26T07:06:45.800" v="509" actId="20578"/>
        <pc:sldMkLst>
          <pc:docMk/>
          <pc:sldMk cId="4142617439" sldId="2723"/>
        </pc:sldMkLst>
        <pc:spChg chg="mod">
          <ac:chgData name="Brattinga, Marco" userId="684b934c-3618-4017-a8f8-4c599975d655" providerId="ADAL" clId="{6CE12DEF-F72E-444C-A9F4-F3E50EBBC2AE}" dt="2021-05-26T07:06:30.645" v="508" actId="20577"/>
          <ac:spMkLst>
            <pc:docMk/>
            <pc:sldMk cId="4142617439" sldId="2723"/>
            <ac:spMk id="2" creationId="{75DFA826-0D8A-F64E-BDDA-20B9540CE2FC}"/>
          </ac:spMkLst>
        </pc:spChg>
      </pc:sldChg>
      <pc:sldChg chg="modSp add mod">
        <pc:chgData name="Brattinga, Marco" userId="684b934c-3618-4017-a8f8-4c599975d655" providerId="ADAL" clId="{6CE12DEF-F72E-444C-A9F4-F3E50EBBC2AE}" dt="2021-05-26T07:07:56.939" v="533" actId="20577"/>
        <pc:sldMkLst>
          <pc:docMk/>
          <pc:sldMk cId="1502177025" sldId="2724"/>
        </pc:sldMkLst>
        <pc:spChg chg="mod">
          <ac:chgData name="Brattinga, Marco" userId="684b934c-3618-4017-a8f8-4c599975d655" providerId="ADAL" clId="{6CE12DEF-F72E-444C-A9F4-F3E50EBBC2AE}" dt="2021-05-26T07:07:56.939" v="533" actId="20577"/>
          <ac:spMkLst>
            <pc:docMk/>
            <pc:sldMk cId="1502177025" sldId="2724"/>
            <ac:spMk id="2" creationId="{E1505001-DAF9-C34D-B777-CF9854540EC7}"/>
          </ac:spMkLst>
        </pc:spChg>
      </pc:sldChg>
      <pc:sldChg chg="modSp add mod">
        <pc:chgData name="Brattinga, Marco" userId="684b934c-3618-4017-a8f8-4c599975d655" providerId="ADAL" clId="{6CE12DEF-F72E-444C-A9F4-F3E50EBBC2AE}" dt="2021-05-26T07:09:13.324" v="591" actId="20577"/>
        <pc:sldMkLst>
          <pc:docMk/>
          <pc:sldMk cId="2664211114" sldId="2725"/>
        </pc:sldMkLst>
        <pc:spChg chg="mod">
          <ac:chgData name="Brattinga, Marco" userId="684b934c-3618-4017-a8f8-4c599975d655" providerId="ADAL" clId="{6CE12DEF-F72E-444C-A9F4-F3E50EBBC2AE}" dt="2021-05-26T07:09:13.324" v="591" actId="20577"/>
          <ac:spMkLst>
            <pc:docMk/>
            <pc:sldMk cId="2664211114" sldId="2725"/>
            <ac:spMk id="2" creationId="{135563B6-0E96-8448-BC2F-1D22AE8604B6}"/>
          </ac:spMkLst>
        </pc:spChg>
      </pc:sldChg>
      <pc:sldChg chg="delSp modSp add mod">
        <pc:chgData name="Brattinga, Marco" userId="684b934c-3618-4017-a8f8-4c599975d655" providerId="ADAL" clId="{6CE12DEF-F72E-444C-A9F4-F3E50EBBC2AE}" dt="2021-05-26T07:56:44.633" v="1511"/>
        <pc:sldMkLst>
          <pc:docMk/>
          <pc:sldMk cId="705456444" sldId="2726"/>
        </pc:sldMkLst>
        <pc:spChg chg="mod">
          <ac:chgData name="Brattinga, Marco" userId="684b934c-3618-4017-a8f8-4c599975d655" providerId="ADAL" clId="{6CE12DEF-F72E-444C-A9F4-F3E50EBBC2AE}" dt="2021-05-26T07:14:55.324" v="608" actId="20577"/>
          <ac:spMkLst>
            <pc:docMk/>
            <pc:sldMk cId="705456444" sldId="2726"/>
            <ac:spMk id="2" creationId="{21D1AF90-714D-674F-B497-0A185A77A60F}"/>
          </ac:spMkLst>
        </pc:spChg>
        <pc:spChg chg="del">
          <ac:chgData name="Brattinga, Marco" userId="684b934c-3618-4017-a8f8-4c599975d655" providerId="ADAL" clId="{6CE12DEF-F72E-444C-A9F4-F3E50EBBC2AE}" dt="2021-05-26T07:15:14.334" v="621" actId="478"/>
          <ac:spMkLst>
            <pc:docMk/>
            <pc:sldMk cId="705456444" sldId="2726"/>
            <ac:spMk id="3" creationId="{9A292518-5C3E-9B47-913A-04ECCFBA68A4}"/>
          </ac:spMkLst>
        </pc:spChg>
        <pc:spChg chg="mod">
          <ac:chgData name="Brattinga, Marco" userId="684b934c-3618-4017-a8f8-4c599975d655" providerId="ADAL" clId="{6CE12DEF-F72E-444C-A9F4-F3E50EBBC2AE}" dt="2021-05-26T07:56:44.633" v="1511"/>
          <ac:spMkLst>
            <pc:docMk/>
            <pc:sldMk cId="705456444" sldId="2726"/>
            <ac:spMk id="4" creationId="{76487C9D-5B42-7048-9A75-C6D406DF4F03}"/>
          </ac:spMkLst>
        </pc:spChg>
        <pc:spChg chg="del">
          <ac:chgData name="Brattinga, Marco" userId="684b934c-3618-4017-a8f8-4c599975d655" providerId="ADAL" clId="{6CE12DEF-F72E-444C-A9F4-F3E50EBBC2AE}" dt="2021-05-26T07:15:14.334" v="621" actId="478"/>
          <ac:spMkLst>
            <pc:docMk/>
            <pc:sldMk cId="705456444" sldId="2726"/>
            <ac:spMk id="7" creationId="{45022DF6-A126-934D-86E3-5C2B41F880BC}"/>
          </ac:spMkLst>
        </pc:spChg>
        <pc:spChg chg="del">
          <ac:chgData name="Brattinga, Marco" userId="684b934c-3618-4017-a8f8-4c599975d655" providerId="ADAL" clId="{6CE12DEF-F72E-444C-A9F4-F3E50EBBC2AE}" dt="2021-05-26T07:15:14.334" v="621" actId="478"/>
          <ac:spMkLst>
            <pc:docMk/>
            <pc:sldMk cId="705456444" sldId="2726"/>
            <ac:spMk id="9" creationId="{E29BE9C6-BB70-8B4C-96C1-DF8528BAEB01}"/>
          </ac:spMkLst>
        </pc:spChg>
      </pc:sldChg>
      <pc:sldChg chg="addSp delSp modSp add mod modAnim">
        <pc:chgData name="Brattinga, Marco" userId="684b934c-3618-4017-a8f8-4c599975d655" providerId="ADAL" clId="{6CE12DEF-F72E-444C-A9F4-F3E50EBBC2AE}" dt="2021-05-26T09:28:44.569" v="2966" actId="20577"/>
        <pc:sldMkLst>
          <pc:docMk/>
          <pc:sldMk cId="1647390581" sldId="2727"/>
        </pc:sldMkLst>
        <pc:spChg chg="mod">
          <ac:chgData name="Brattinga, Marco" userId="684b934c-3618-4017-a8f8-4c599975d655" providerId="ADAL" clId="{6CE12DEF-F72E-444C-A9F4-F3E50EBBC2AE}" dt="2021-05-26T08:26:07.110" v="1695" actId="255"/>
          <ac:spMkLst>
            <pc:docMk/>
            <pc:sldMk cId="1647390581" sldId="2727"/>
            <ac:spMk id="2" creationId="{135563B6-0E96-8448-BC2F-1D22AE8604B6}"/>
          </ac:spMkLst>
        </pc:spChg>
        <pc:spChg chg="add del mod">
          <ac:chgData name="Brattinga, Marco" userId="684b934c-3618-4017-a8f8-4c599975d655" providerId="ADAL" clId="{6CE12DEF-F72E-444C-A9F4-F3E50EBBC2AE}" dt="2021-05-26T07:34:00.854" v="968" actId="478"/>
          <ac:spMkLst>
            <pc:docMk/>
            <pc:sldMk cId="1647390581" sldId="2727"/>
            <ac:spMk id="3" creationId="{5ED43FFD-9822-0642-8902-1B8D90011FAC}"/>
          </ac:spMkLst>
        </pc:spChg>
        <pc:spChg chg="add mod topLvl">
          <ac:chgData name="Brattinga, Marco" userId="684b934c-3618-4017-a8f8-4c599975d655" providerId="ADAL" clId="{6CE12DEF-F72E-444C-A9F4-F3E50EBBC2AE}" dt="2021-05-26T09:26:29.747" v="2942" actId="165"/>
          <ac:spMkLst>
            <pc:docMk/>
            <pc:sldMk cId="1647390581" sldId="2727"/>
            <ac:spMk id="3" creationId="{70A39DDA-E92A-4C40-B3C5-C197AA630E6F}"/>
          </ac:spMkLst>
        </pc:spChg>
        <pc:spChg chg="add del mod">
          <ac:chgData name="Brattinga, Marco" userId="684b934c-3618-4017-a8f8-4c599975d655" providerId="ADAL" clId="{6CE12DEF-F72E-444C-A9F4-F3E50EBBC2AE}" dt="2021-05-26T08:32:42.290" v="1807"/>
          <ac:spMkLst>
            <pc:docMk/>
            <pc:sldMk cId="1647390581" sldId="2727"/>
            <ac:spMk id="4" creationId="{2C85F3F6-F44C-A94B-B0A4-DB15F8621EDB}"/>
          </ac:spMkLst>
        </pc:spChg>
        <pc:spChg chg="add mod">
          <ac:chgData name="Brattinga, Marco" userId="684b934c-3618-4017-a8f8-4c599975d655" providerId="ADAL" clId="{6CE12DEF-F72E-444C-A9F4-F3E50EBBC2AE}" dt="2021-05-26T08:57:09.283" v="2488" actId="1035"/>
          <ac:spMkLst>
            <pc:docMk/>
            <pc:sldMk cId="1647390581" sldId="2727"/>
            <ac:spMk id="10" creationId="{CD576226-81D1-4046-BF6A-602331617340}"/>
          </ac:spMkLst>
        </pc:spChg>
        <pc:spChg chg="add mod">
          <ac:chgData name="Brattinga, Marco" userId="684b934c-3618-4017-a8f8-4c599975d655" providerId="ADAL" clId="{6CE12DEF-F72E-444C-A9F4-F3E50EBBC2AE}" dt="2021-05-26T08:56:59.455" v="2447" actId="1036"/>
          <ac:spMkLst>
            <pc:docMk/>
            <pc:sldMk cId="1647390581" sldId="2727"/>
            <ac:spMk id="11" creationId="{8E4549F6-7007-7849-ABA6-EF301156E31B}"/>
          </ac:spMkLst>
        </pc:spChg>
        <pc:spChg chg="add mod">
          <ac:chgData name="Brattinga, Marco" userId="684b934c-3618-4017-a8f8-4c599975d655" providerId="ADAL" clId="{6CE12DEF-F72E-444C-A9F4-F3E50EBBC2AE}" dt="2021-05-26T08:56:55.307" v="2430" actId="1035"/>
          <ac:spMkLst>
            <pc:docMk/>
            <pc:sldMk cId="1647390581" sldId="2727"/>
            <ac:spMk id="12" creationId="{3EA7E8DC-B814-7346-81C5-F934E9D6EEB6}"/>
          </ac:spMkLst>
        </pc:spChg>
        <pc:spChg chg="add mod">
          <ac:chgData name="Brattinga, Marco" userId="684b934c-3618-4017-a8f8-4c599975d655" providerId="ADAL" clId="{6CE12DEF-F72E-444C-A9F4-F3E50EBBC2AE}" dt="2021-05-26T08:56:48.140" v="2412" actId="1036"/>
          <ac:spMkLst>
            <pc:docMk/>
            <pc:sldMk cId="1647390581" sldId="2727"/>
            <ac:spMk id="13" creationId="{AC8AEF5A-647B-4040-AE66-2462FDF7A8E4}"/>
          </ac:spMkLst>
        </pc:spChg>
        <pc:spChg chg="add mod topLvl">
          <ac:chgData name="Brattinga, Marco" userId="684b934c-3618-4017-a8f8-4c599975d655" providerId="ADAL" clId="{6CE12DEF-F72E-444C-A9F4-F3E50EBBC2AE}" dt="2021-05-26T09:26:29.747" v="2942" actId="165"/>
          <ac:spMkLst>
            <pc:docMk/>
            <pc:sldMk cId="1647390581" sldId="2727"/>
            <ac:spMk id="15" creationId="{3F6B09A4-D8DE-8E45-AFF9-955AB61ADFDB}"/>
          </ac:spMkLst>
        </pc:spChg>
        <pc:spChg chg="add mod topLvl">
          <ac:chgData name="Brattinga, Marco" userId="684b934c-3618-4017-a8f8-4c599975d655" providerId="ADAL" clId="{6CE12DEF-F72E-444C-A9F4-F3E50EBBC2AE}" dt="2021-05-26T09:26:29.747" v="2942" actId="165"/>
          <ac:spMkLst>
            <pc:docMk/>
            <pc:sldMk cId="1647390581" sldId="2727"/>
            <ac:spMk id="16" creationId="{A9FBAFF1-86A0-1E4D-8D07-FEA67F721AD6}"/>
          </ac:spMkLst>
        </pc:spChg>
        <pc:spChg chg="add mod topLvl">
          <ac:chgData name="Brattinga, Marco" userId="684b934c-3618-4017-a8f8-4c599975d655" providerId="ADAL" clId="{6CE12DEF-F72E-444C-A9F4-F3E50EBBC2AE}" dt="2021-05-26T09:26:29.747" v="2942" actId="165"/>
          <ac:spMkLst>
            <pc:docMk/>
            <pc:sldMk cId="1647390581" sldId="2727"/>
            <ac:spMk id="17" creationId="{DB25BB8F-C26A-494A-8962-061BD7782CEB}"/>
          </ac:spMkLst>
        </pc:spChg>
        <pc:spChg chg="add mod">
          <ac:chgData name="Brattinga, Marco" userId="684b934c-3618-4017-a8f8-4c599975d655" providerId="ADAL" clId="{6CE12DEF-F72E-444C-A9F4-F3E50EBBC2AE}" dt="2021-05-26T08:59:27.523" v="2631" actId="1036"/>
          <ac:spMkLst>
            <pc:docMk/>
            <pc:sldMk cId="1647390581" sldId="2727"/>
            <ac:spMk id="18" creationId="{FE617825-1BD0-AB4C-BCE7-6ADA7C98D358}"/>
          </ac:spMkLst>
        </pc:spChg>
        <pc:spChg chg="add mod">
          <ac:chgData name="Brattinga, Marco" userId="684b934c-3618-4017-a8f8-4c599975d655" providerId="ADAL" clId="{6CE12DEF-F72E-444C-A9F4-F3E50EBBC2AE}" dt="2021-05-26T08:58:32.421" v="2569" actId="1036"/>
          <ac:spMkLst>
            <pc:docMk/>
            <pc:sldMk cId="1647390581" sldId="2727"/>
            <ac:spMk id="19" creationId="{629CFEE7-F43E-8744-AE2C-008C62317E40}"/>
          </ac:spMkLst>
        </pc:spChg>
        <pc:spChg chg="add mod">
          <ac:chgData name="Brattinga, Marco" userId="684b934c-3618-4017-a8f8-4c599975d655" providerId="ADAL" clId="{6CE12DEF-F72E-444C-A9F4-F3E50EBBC2AE}" dt="2021-05-26T08:58:20.614" v="2531" actId="1036"/>
          <ac:spMkLst>
            <pc:docMk/>
            <pc:sldMk cId="1647390581" sldId="2727"/>
            <ac:spMk id="20" creationId="{8C1BDCB4-7A3C-DB4F-BBBC-F48B08989EC1}"/>
          </ac:spMkLst>
        </pc:spChg>
        <pc:spChg chg="add mod">
          <ac:chgData name="Brattinga, Marco" userId="684b934c-3618-4017-a8f8-4c599975d655" providerId="ADAL" clId="{6CE12DEF-F72E-444C-A9F4-F3E50EBBC2AE}" dt="2021-05-26T08:58:11.441" v="2507" actId="1036"/>
          <ac:spMkLst>
            <pc:docMk/>
            <pc:sldMk cId="1647390581" sldId="2727"/>
            <ac:spMk id="21" creationId="{A7217042-6719-8A44-864B-2F8A5417093E}"/>
          </ac:spMkLst>
        </pc:spChg>
        <pc:spChg chg="add mod">
          <ac:chgData name="Brattinga, Marco" userId="684b934c-3618-4017-a8f8-4c599975d655" providerId="ADAL" clId="{6CE12DEF-F72E-444C-A9F4-F3E50EBBC2AE}" dt="2021-05-26T08:59:27.523" v="2631" actId="1036"/>
          <ac:spMkLst>
            <pc:docMk/>
            <pc:sldMk cId="1647390581" sldId="2727"/>
            <ac:spMk id="22" creationId="{1FDCABA9-71E3-764F-90F5-103CE87F20B4}"/>
          </ac:spMkLst>
        </pc:spChg>
        <pc:spChg chg="add mod">
          <ac:chgData name="Brattinga, Marco" userId="684b934c-3618-4017-a8f8-4c599975d655" providerId="ADAL" clId="{6CE12DEF-F72E-444C-A9F4-F3E50EBBC2AE}" dt="2021-05-26T08:58:32.421" v="2569" actId="1036"/>
          <ac:spMkLst>
            <pc:docMk/>
            <pc:sldMk cId="1647390581" sldId="2727"/>
            <ac:spMk id="23" creationId="{187A96C1-D648-2645-9A60-22C4515E4DC0}"/>
          </ac:spMkLst>
        </pc:spChg>
        <pc:spChg chg="add mod">
          <ac:chgData name="Brattinga, Marco" userId="684b934c-3618-4017-a8f8-4c599975d655" providerId="ADAL" clId="{6CE12DEF-F72E-444C-A9F4-F3E50EBBC2AE}" dt="2021-05-26T08:58:20.614" v="2531" actId="1036"/>
          <ac:spMkLst>
            <pc:docMk/>
            <pc:sldMk cId="1647390581" sldId="2727"/>
            <ac:spMk id="24" creationId="{F7EF0B59-0264-7F4D-85AE-F568EC8EB188}"/>
          </ac:spMkLst>
        </pc:spChg>
        <pc:spChg chg="add mod">
          <ac:chgData name="Brattinga, Marco" userId="684b934c-3618-4017-a8f8-4c599975d655" providerId="ADAL" clId="{6CE12DEF-F72E-444C-A9F4-F3E50EBBC2AE}" dt="2021-05-26T08:58:11.441" v="2507" actId="1036"/>
          <ac:spMkLst>
            <pc:docMk/>
            <pc:sldMk cId="1647390581" sldId="2727"/>
            <ac:spMk id="25" creationId="{67DB865D-F50D-AC45-BE3D-4A7179B91E85}"/>
          </ac:spMkLst>
        </pc:spChg>
        <pc:spChg chg="add mod">
          <ac:chgData name="Brattinga, Marco" userId="684b934c-3618-4017-a8f8-4c599975d655" providerId="ADAL" clId="{6CE12DEF-F72E-444C-A9F4-F3E50EBBC2AE}" dt="2021-05-26T08:59:27.523" v="2631" actId="1036"/>
          <ac:spMkLst>
            <pc:docMk/>
            <pc:sldMk cId="1647390581" sldId="2727"/>
            <ac:spMk id="26" creationId="{421A6C12-9829-5342-B426-7D90D08CDD78}"/>
          </ac:spMkLst>
        </pc:spChg>
        <pc:spChg chg="add mod">
          <ac:chgData name="Brattinga, Marco" userId="684b934c-3618-4017-a8f8-4c599975d655" providerId="ADAL" clId="{6CE12DEF-F72E-444C-A9F4-F3E50EBBC2AE}" dt="2021-05-26T08:59:27.523" v="2631" actId="1036"/>
          <ac:spMkLst>
            <pc:docMk/>
            <pc:sldMk cId="1647390581" sldId="2727"/>
            <ac:spMk id="27" creationId="{173540A4-7851-5749-AF08-E57801B2EB4A}"/>
          </ac:spMkLst>
        </pc:spChg>
        <pc:spChg chg="add mod">
          <ac:chgData name="Brattinga, Marco" userId="684b934c-3618-4017-a8f8-4c599975d655" providerId="ADAL" clId="{6CE12DEF-F72E-444C-A9F4-F3E50EBBC2AE}" dt="2021-05-26T08:58:32.421" v="2569" actId="1036"/>
          <ac:spMkLst>
            <pc:docMk/>
            <pc:sldMk cId="1647390581" sldId="2727"/>
            <ac:spMk id="28" creationId="{3B36A24B-73A6-1644-AA9D-3840FD98454A}"/>
          </ac:spMkLst>
        </pc:spChg>
        <pc:spChg chg="add mod">
          <ac:chgData name="Brattinga, Marco" userId="684b934c-3618-4017-a8f8-4c599975d655" providerId="ADAL" clId="{6CE12DEF-F72E-444C-A9F4-F3E50EBBC2AE}" dt="2021-05-26T08:58:20.614" v="2531" actId="1036"/>
          <ac:spMkLst>
            <pc:docMk/>
            <pc:sldMk cId="1647390581" sldId="2727"/>
            <ac:spMk id="29" creationId="{F4092DF4-BF9C-E642-B4F6-657F9FD7EEB3}"/>
          </ac:spMkLst>
        </pc:spChg>
        <pc:spChg chg="add mod">
          <ac:chgData name="Brattinga, Marco" userId="684b934c-3618-4017-a8f8-4c599975d655" providerId="ADAL" clId="{6CE12DEF-F72E-444C-A9F4-F3E50EBBC2AE}" dt="2021-05-26T08:58:11.441" v="2507" actId="1036"/>
          <ac:spMkLst>
            <pc:docMk/>
            <pc:sldMk cId="1647390581" sldId="2727"/>
            <ac:spMk id="30" creationId="{1F23EF92-A45F-0A4E-937B-A3F433DF903C}"/>
          </ac:spMkLst>
        </pc:spChg>
        <pc:spChg chg="add mod">
          <ac:chgData name="Brattinga, Marco" userId="684b934c-3618-4017-a8f8-4c599975d655" providerId="ADAL" clId="{6CE12DEF-F72E-444C-A9F4-F3E50EBBC2AE}" dt="2021-05-26T09:28:44.569" v="2966" actId="20577"/>
          <ac:spMkLst>
            <pc:docMk/>
            <pc:sldMk cId="1647390581" sldId="2727"/>
            <ac:spMk id="31" creationId="{4D383937-EAEE-C140-89FE-7D17FA0C34A5}"/>
          </ac:spMkLst>
        </pc:spChg>
        <pc:spChg chg="add mod">
          <ac:chgData name="Brattinga, Marco" userId="684b934c-3618-4017-a8f8-4c599975d655" providerId="ADAL" clId="{6CE12DEF-F72E-444C-A9F4-F3E50EBBC2AE}" dt="2021-05-26T08:58:20.614" v="2531" actId="1036"/>
          <ac:spMkLst>
            <pc:docMk/>
            <pc:sldMk cId="1647390581" sldId="2727"/>
            <ac:spMk id="32" creationId="{5000A991-B2ED-0F4C-AC00-5A591638A5B1}"/>
          </ac:spMkLst>
        </pc:spChg>
        <pc:spChg chg="add mod">
          <ac:chgData name="Brattinga, Marco" userId="684b934c-3618-4017-a8f8-4c599975d655" providerId="ADAL" clId="{6CE12DEF-F72E-444C-A9F4-F3E50EBBC2AE}" dt="2021-05-26T08:58:11.441" v="2507" actId="1036"/>
          <ac:spMkLst>
            <pc:docMk/>
            <pc:sldMk cId="1647390581" sldId="2727"/>
            <ac:spMk id="33" creationId="{AEDCA908-C5FD-1141-AE36-6956FD462999}"/>
          </ac:spMkLst>
        </pc:spChg>
        <pc:spChg chg="add mod">
          <ac:chgData name="Brattinga, Marco" userId="684b934c-3618-4017-a8f8-4c599975d655" providerId="ADAL" clId="{6CE12DEF-F72E-444C-A9F4-F3E50EBBC2AE}" dt="2021-05-26T09:03:03.995" v="2752" actId="207"/>
          <ac:spMkLst>
            <pc:docMk/>
            <pc:sldMk cId="1647390581" sldId="2727"/>
            <ac:spMk id="34" creationId="{8461CDD1-ADA0-E248-A29E-524A355C6D82}"/>
          </ac:spMkLst>
        </pc:spChg>
        <pc:spChg chg="add mod">
          <ac:chgData name="Brattinga, Marco" userId="684b934c-3618-4017-a8f8-4c599975d655" providerId="ADAL" clId="{6CE12DEF-F72E-444C-A9F4-F3E50EBBC2AE}" dt="2021-05-26T09:03:21.737" v="2755" actId="20577"/>
          <ac:spMkLst>
            <pc:docMk/>
            <pc:sldMk cId="1647390581" sldId="2727"/>
            <ac:spMk id="35" creationId="{F8A10D36-271B-7E41-AF47-C4C659A3DC25}"/>
          </ac:spMkLst>
        </pc:spChg>
        <pc:spChg chg="add mod topLvl">
          <ac:chgData name="Brattinga, Marco" userId="684b934c-3618-4017-a8f8-4c599975d655" providerId="ADAL" clId="{6CE12DEF-F72E-444C-A9F4-F3E50EBBC2AE}" dt="2021-05-26T09:26:29.747" v="2942" actId="165"/>
          <ac:spMkLst>
            <pc:docMk/>
            <pc:sldMk cId="1647390581" sldId="2727"/>
            <ac:spMk id="36" creationId="{846B8CAC-5C61-8C44-97C6-84E83C60DE10}"/>
          </ac:spMkLst>
        </pc:spChg>
        <pc:spChg chg="add mod">
          <ac:chgData name="Brattinga, Marco" userId="684b934c-3618-4017-a8f8-4c599975d655" providerId="ADAL" clId="{6CE12DEF-F72E-444C-A9F4-F3E50EBBC2AE}" dt="2021-05-26T09:06:04.124" v="2773" actId="20577"/>
          <ac:spMkLst>
            <pc:docMk/>
            <pc:sldMk cId="1647390581" sldId="2727"/>
            <ac:spMk id="37" creationId="{301F60DC-9A73-B642-9237-D1761197124D}"/>
          </ac:spMkLst>
        </pc:spChg>
        <pc:spChg chg="add mod">
          <ac:chgData name="Brattinga, Marco" userId="684b934c-3618-4017-a8f8-4c599975d655" providerId="ADAL" clId="{6CE12DEF-F72E-444C-A9F4-F3E50EBBC2AE}" dt="2021-05-26T09:06:22.227" v="2803" actId="1076"/>
          <ac:spMkLst>
            <pc:docMk/>
            <pc:sldMk cId="1647390581" sldId="2727"/>
            <ac:spMk id="38" creationId="{60C4252A-195C-AC43-9BCB-8D96F97B3261}"/>
          </ac:spMkLst>
        </pc:spChg>
        <pc:spChg chg="add mod">
          <ac:chgData name="Brattinga, Marco" userId="684b934c-3618-4017-a8f8-4c599975d655" providerId="ADAL" clId="{6CE12DEF-F72E-444C-A9F4-F3E50EBBC2AE}" dt="2021-05-26T09:06:33.802" v="2813" actId="1076"/>
          <ac:spMkLst>
            <pc:docMk/>
            <pc:sldMk cId="1647390581" sldId="2727"/>
            <ac:spMk id="39" creationId="{6AA69E0E-40F4-584A-A49F-DF8929F88C88}"/>
          </ac:spMkLst>
        </pc:spChg>
        <pc:spChg chg="add mod">
          <ac:chgData name="Brattinga, Marco" userId="684b934c-3618-4017-a8f8-4c599975d655" providerId="ADAL" clId="{6CE12DEF-F72E-444C-A9F4-F3E50EBBC2AE}" dt="2021-05-26T09:06:45.427" v="2824" actId="1076"/>
          <ac:spMkLst>
            <pc:docMk/>
            <pc:sldMk cId="1647390581" sldId="2727"/>
            <ac:spMk id="40" creationId="{761A6FED-B291-9D45-B38A-8E9CDA5E901F}"/>
          </ac:spMkLst>
        </pc:spChg>
        <pc:grpChg chg="add del">
          <ac:chgData name="Brattinga, Marco" userId="684b934c-3618-4017-a8f8-4c599975d655" providerId="ADAL" clId="{6CE12DEF-F72E-444C-A9F4-F3E50EBBC2AE}" dt="2021-05-26T09:26:29.747" v="2942" actId="165"/>
          <ac:grpSpMkLst>
            <pc:docMk/>
            <pc:sldMk cId="1647390581" sldId="2727"/>
            <ac:grpSpMk id="41" creationId="{7A0C7078-32E2-9C4A-BA5C-A7D793BE7947}"/>
          </ac:grpSpMkLst>
        </pc:grpChg>
        <pc:grpChg chg="add">
          <ac:chgData name="Brattinga, Marco" userId="684b934c-3618-4017-a8f8-4c599975d655" providerId="ADAL" clId="{6CE12DEF-F72E-444C-A9F4-F3E50EBBC2AE}" dt="2021-05-26T09:25:50.069" v="2938" actId="164"/>
          <ac:grpSpMkLst>
            <pc:docMk/>
            <pc:sldMk cId="1647390581" sldId="2727"/>
            <ac:grpSpMk id="42" creationId="{88D6F253-1E13-ED47-B9EC-C63292DFB811}"/>
          </ac:grpSpMkLst>
        </pc:grpChg>
        <pc:grpChg chg="add">
          <ac:chgData name="Brattinga, Marco" userId="684b934c-3618-4017-a8f8-4c599975d655" providerId="ADAL" clId="{6CE12DEF-F72E-444C-A9F4-F3E50EBBC2AE}" dt="2021-05-26T09:25:56.563" v="2939" actId="164"/>
          <ac:grpSpMkLst>
            <pc:docMk/>
            <pc:sldMk cId="1647390581" sldId="2727"/>
            <ac:grpSpMk id="43" creationId="{869336A1-68CD-D04E-9FAA-681F0DAEECCA}"/>
          </ac:grpSpMkLst>
        </pc:grpChg>
        <pc:grpChg chg="add">
          <ac:chgData name="Brattinga, Marco" userId="684b934c-3618-4017-a8f8-4c599975d655" providerId="ADAL" clId="{6CE12DEF-F72E-444C-A9F4-F3E50EBBC2AE}" dt="2021-05-26T09:26:03.842" v="2940" actId="164"/>
          <ac:grpSpMkLst>
            <pc:docMk/>
            <pc:sldMk cId="1647390581" sldId="2727"/>
            <ac:grpSpMk id="44" creationId="{B7E67DA0-0E9A-8F43-820D-3F1B7EDA2D89}"/>
          </ac:grpSpMkLst>
        </pc:grpChg>
        <pc:grpChg chg="add">
          <ac:chgData name="Brattinga, Marco" userId="684b934c-3618-4017-a8f8-4c599975d655" providerId="ADAL" clId="{6CE12DEF-F72E-444C-A9F4-F3E50EBBC2AE}" dt="2021-05-26T09:26:10.460" v="2941" actId="164"/>
          <ac:grpSpMkLst>
            <pc:docMk/>
            <pc:sldMk cId="1647390581" sldId="2727"/>
            <ac:grpSpMk id="45" creationId="{29F10686-EC7B-3F43-A83E-53449DB1B918}"/>
          </ac:grpSpMkLst>
        </pc:grpChg>
        <pc:grpChg chg="add">
          <ac:chgData name="Brattinga, Marco" userId="684b934c-3618-4017-a8f8-4c599975d655" providerId="ADAL" clId="{6CE12DEF-F72E-444C-A9F4-F3E50EBBC2AE}" dt="2021-05-26T09:26:41.619" v="2943" actId="164"/>
          <ac:grpSpMkLst>
            <pc:docMk/>
            <pc:sldMk cId="1647390581" sldId="2727"/>
            <ac:grpSpMk id="46" creationId="{78359B71-1D9B-6346-83B1-DD1EFA5666CE}"/>
          </ac:grpSpMkLst>
        </pc:grpChg>
        <pc:grpChg chg="add">
          <ac:chgData name="Brattinga, Marco" userId="684b934c-3618-4017-a8f8-4c599975d655" providerId="ADAL" clId="{6CE12DEF-F72E-444C-A9F4-F3E50EBBC2AE}" dt="2021-05-26T09:26:50.159" v="2944" actId="164"/>
          <ac:grpSpMkLst>
            <pc:docMk/>
            <pc:sldMk cId="1647390581" sldId="2727"/>
            <ac:grpSpMk id="47" creationId="{8015E4C8-366E-4440-A157-AFBDE13A729C}"/>
          </ac:grpSpMkLst>
        </pc:grpChg>
        <pc:grpChg chg="add">
          <ac:chgData name="Brattinga, Marco" userId="684b934c-3618-4017-a8f8-4c599975d655" providerId="ADAL" clId="{6CE12DEF-F72E-444C-A9F4-F3E50EBBC2AE}" dt="2021-05-26T09:26:55.228" v="2945" actId="164"/>
          <ac:grpSpMkLst>
            <pc:docMk/>
            <pc:sldMk cId="1647390581" sldId="2727"/>
            <ac:grpSpMk id="48" creationId="{9ADD610F-0830-7F4E-8A04-2A5D7B6C6010}"/>
          </ac:grpSpMkLst>
        </pc:grpChg>
        <pc:grpChg chg="add">
          <ac:chgData name="Brattinga, Marco" userId="684b934c-3618-4017-a8f8-4c599975d655" providerId="ADAL" clId="{6CE12DEF-F72E-444C-A9F4-F3E50EBBC2AE}" dt="2021-05-26T09:27:00.235" v="2946" actId="164"/>
          <ac:grpSpMkLst>
            <pc:docMk/>
            <pc:sldMk cId="1647390581" sldId="2727"/>
            <ac:grpSpMk id="49" creationId="{7AD12F7B-6A14-9F4A-A2B0-C1397DCC0405}"/>
          </ac:grpSpMkLst>
        </pc:grpChg>
        <pc:grpChg chg="add">
          <ac:chgData name="Brattinga, Marco" userId="684b934c-3618-4017-a8f8-4c599975d655" providerId="ADAL" clId="{6CE12DEF-F72E-444C-A9F4-F3E50EBBC2AE}" dt="2021-05-26T09:27:06.315" v="2947" actId="164"/>
          <ac:grpSpMkLst>
            <pc:docMk/>
            <pc:sldMk cId="1647390581" sldId="2727"/>
            <ac:grpSpMk id="50" creationId="{86EF88A6-150D-F548-92D2-4E6204653EC6}"/>
          </ac:grpSpMkLst>
        </pc:grpChg>
        <pc:picChg chg="add del mod">
          <ac:chgData name="Brattinga, Marco" userId="684b934c-3618-4017-a8f8-4c599975d655" providerId="ADAL" clId="{6CE12DEF-F72E-444C-A9F4-F3E50EBBC2AE}" dt="2021-05-26T07:35:05.649" v="973" actId="21"/>
          <ac:picMkLst>
            <pc:docMk/>
            <pc:sldMk cId="1647390581" sldId="2727"/>
            <ac:picMk id="4" creationId="{0B022533-24D6-AB48-ACAA-43F27F3E3517}"/>
          </ac:picMkLst>
        </pc:picChg>
        <pc:picChg chg="add del mod">
          <ac:chgData name="Brattinga, Marco" userId="684b934c-3618-4017-a8f8-4c599975d655" providerId="ADAL" clId="{6CE12DEF-F72E-444C-A9F4-F3E50EBBC2AE}" dt="2021-05-26T08:17:20.718" v="1620" actId="478"/>
          <ac:picMkLst>
            <pc:docMk/>
            <pc:sldMk cId="1647390581" sldId="2727"/>
            <ac:picMk id="5" creationId="{ACC8A4EC-E742-4B4A-B17A-6439B46DC28D}"/>
          </ac:picMkLst>
        </pc:picChg>
        <pc:picChg chg="del">
          <ac:chgData name="Brattinga, Marco" userId="684b934c-3618-4017-a8f8-4c599975d655" providerId="ADAL" clId="{6CE12DEF-F72E-444C-A9F4-F3E50EBBC2AE}" dt="2021-05-26T07:32:54.471" v="966" actId="478"/>
          <ac:picMkLst>
            <pc:docMk/>
            <pc:sldMk cId="1647390581" sldId="2727"/>
            <ac:picMk id="1028" creationId="{55EF93BE-52AB-2044-8CD6-26BE83509A7B}"/>
          </ac:picMkLst>
        </pc:picChg>
        <pc:picChg chg="add del">
          <ac:chgData name="Brattinga, Marco" userId="684b934c-3618-4017-a8f8-4c599975d655" providerId="ADAL" clId="{6CE12DEF-F72E-444C-A9F4-F3E50EBBC2AE}" dt="2021-05-26T07:34:12.732" v="970" actId="478"/>
          <ac:picMkLst>
            <pc:docMk/>
            <pc:sldMk cId="1647390581" sldId="2727"/>
            <ac:picMk id="4098" creationId="{6BAEAAF5-B329-CD4A-8C3A-26B688B2DA98}"/>
          </ac:picMkLst>
        </pc:picChg>
      </pc:sldChg>
      <pc:sldChg chg="add del setBg">
        <pc:chgData name="Brattinga, Marco" userId="684b934c-3618-4017-a8f8-4c599975d655" providerId="ADAL" clId="{6CE12DEF-F72E-444C-A9F4-F3E50EBBC2AE}" dt="2021-05-26T07:32:42.431" v="964" actId="2696"/>
        <pc:sldMkLst>
          <pc:docMk/>
          <pc:sldMk cId="1716746068" sldId="2727"/>
        </pc:sldMkLst>
      </pc:sldChg>
      <pc:sldChg chg="add del setBg">
        <pc:chgData name="Brattinga, Marco" userId="684b934c-3618-4017-a8f8-4c599975d655" providerId="ADAL" clId="{6CE12DEF-F72E-444C-A9F4-F3E50EBBC2AE}" dt="2021-05-26T07:26:21.521" v="875"/>
        <pc:sldMkLst>
          <pc:docMk/>
          <pc:sldMk cId="4114609264" sldId="2727"/>
        </pc:sldMkLst>
      </pc:sldChg>
      <pc:sldChg chg="addSp modSp add mod">
        <pc:chgData name="Brattinga, Marco" userId="684b934c-3618-4017-a8f8-4c599975d655" providerId="ADAL" clId="{6CE12DEF-F72E-444C-A9F4-F3E50EBBC2AE}" dt="2021-05-26T07:56:16.349" v="1509" actId="113"/>
        <pc:sldMkLst>
          <pc:docMk/>
          <pc:sldMk cId="72880993" sldId="2728"/>
        </pc:sldMkLst>
        <pc:spChg chg="add mod">
          <ac:chgData name="Brattinga, Marco" userId="684b934c-3618-4017-a8f8-4c599975d655" providerId="ADAL" clId="{6CE12DEF-F72E-444C-A9F4-F3E50EBBC2AE}" dt="2021-05-26T07:45:39.411" v="1165" actId="14100"/>
          <ac:spMkLst>
            <pc:docMk/>
            <pc:sldMk cId="72880993" sldId="2728"/>
            <ac:spMk id="2" creationId="{5BCEFDCB-BD62-1B4B-83D8-62AB353B2031}"/>
          </ac:spMkLst>
        </pc:spChg>
        <pc:spChg chg="mod">
          <ac:chgData name="Brattinga, Marco" userId="684b934c-3618-4017-a8f8-4c599975d655" providerId="ADAL" clId="{6CE12DEF-F72E-444C-A9F4-F3E50EBBC2AE}" dt="2021-05-26T07:43:34.220" v="1086" actId="14100"/>
          <ac:spMkLst>
            <pc:docMk/>
            <pc:sldMk cId="72880993" sldId="2728"/>
            <ac:spMk id="5" creationId="{89935F9C-012A-6941-B602-5554063A3910}"/>
          </ac:spMkLst>
        </pc:spChg>
        <pc:spChg chg="mod">
          <ac:chgData name="Brattinga, Marco" userId="684b934c-3618-4017-a8f8-4c599975d655" providerId="ADAL" clId="{6CE12DEF-F72E-444C-A9F4-F3E50EBBC2AE}" dt="2021-05-26T07:56:16.349" v="1509" actId="113"/>
          <ac:spMkLst>
            <pc:docMk/>
            <pc:sldMk cId="72880993" sldId="2728"/>
            <ac:spMk id="6" creationId="{B3C3FC50-123E-6B4F-AB25-9F9067334CB1}"/>
          </ac:spMkLst>
        </pc:spChg>
        <pc:picChg chg="add mod">
          <ac:chgData name="Brattinga, Marco" userId="684b934c-3618-4017-a8f8-4c599975d655" providerId="ADAL" clId="{6CE12DEF-F72E-444C-A9F4-F3E50EBBC2AE}" dt="2021-05-26T07:45:45.013" v="1166" actId="1076"/>
          <ac:picMkLst>
            <pc:docMk/>
            <pc:sldMk cId="72880993" sldId="2728"/>
            <ac:picMk id="4" creationId="{04ACA32A-D020-9947-9B44-4E0987749094}"/>
          </ac:picMkLst>
        </pc:picChg>
      </pc:sldChg>
      <pc:sldChg chg="addSp delSp modSp add mod">
        <pc:chgData name="Brattinga, Marco" userId="684b934c-3618-4017-a8f8-4c599975d655" providerId="ADAL" clId="{6CE12DEF-F72E-444C-A9F4-F3E50EBBC2AE}" dt="2021-05-26T08:14:49.759" v="1589"/>
        <pc:sldMkLst>
          <pc:docMk/>
          <pc:sldMk cId="3842836166" sldId="2729"/>
        </pc:sldMkLst>
        <pc:spChg chg="add mod">
          <ac:chgData name="Brattinga, Marco" userId="684b934c-3618-4017-a8f8-4c599975d655" providerId="ADAL" clId="{6CE12DEF-F72E-444C-A9F4-F3E50EBBC2AE}" dt="2021-05-26T08:14:49.759" v="1589"/>
          <ac:spMkLst>
            <pc:docMk/>
            <pc:sldMk cId="3842836166" sldId="2729"/>
            <ac:spMk id="2" creationId="{AD13D02B-8F75-E542-886C-453E06241EB1}"/>
          </ac:spMkLst>
        </pc:spChg>
        <pc:spChg chg="mod">
          <ac:chgData name="Brattinga, Marco" userId="684b934c-3618-4017-a8f8-4c599975d655" providerId="ADAL" clId="{6CE12DEF-F72E-444C-A9F4-F3E50EBBC2AE}" dt="2021-05-26T07:59:28.482" v="1539" actId="20577"/>
          <ac:spMkLst>
            <pc:docMk/>
            <pc:sldMk cId="3842836166" sldId="2729"/>
            <ac:spMk id="4" creationId="{90B3C9F2-A4B9-5B40-8B2D-EC9B8037AF40}"/>
          </ac:spMkLst>
        </pc:spChg>
        <pc:picChg chg="add mod">
          <ac:chgData name="Brattinga, Marco" userId="684b934c-3618-4017-a8f8-4c599975d655" providerId="ADAL" clId="{6CE12DEF-F72E-444C-A9F4-F3E50EBBC2AE}" dt="2021-05-26T07:59:34.513" v="1540" actId="1076"/>
          <ac:picMkLst>
            <pc:docMk/>
            <pc:sldMk cId="3842836166" sldId="2729"/>
            <ac:picMk id="3" creationId="{A53D1DAA-19F9-8F43-9D25-8CC4E344E73A}"/>
          </ac:picMkLst>
        </pc:picChg>
        <pc:picChg chg="del">
          <ac:chgData name="Brattinga, Marco" userId="684b934c-3618-4017-a8f8-4c599975d655" providerId="ADAL" clId="{6CE12DEF-F72E-444C-A9F4-F3E50EBBC2AE}" dt="2021-05-26T07:58:57.010" v="1513" actId="478"/>
          <ac:picMkLst>
            <pc:docMk/>
            <pc:sldMk cId="3842836166" sldId="2729"/>
            <ac:picMk id="5" creationId="{E88C072E-741A-B94A-8FCE-B8689F4725D7}"/>
          </ac:picMkLst>
        </pc:picChg>
        <pc:picChg chg="del">
          <ac:chgData name="Brattinga, Marco" userId="684b934c-3618-4017-a8f8-4c599975d655" providerId="ADAL" clId="{6CE12DEF-F72E-444C-A9F4-F3E50EBBC2AE}" dt="2021-05-26T07:58:57.010" v="1513" actId="478"/>
          <ac:picMkLst>
            <pc:docMk/>
            <pc:sldMk cId="3842836166" sldId="2729"/>
            <ac:picMk id="6" creationId="{79D3E8B9-AF23-2A41-AE22-37C9AD3B59E1}"/>
          </ac:picMkLst>
        </pc:picChg>
      </pc:sldChg>
      <pc:sldChg chg="addSp delSp modSp add mod">
        <pc:chgData name="Brattinga, Marco" userId="684b934c-3618-4017-a8f8-4c599975d655" providerId="ADAL" clId="{6CE12DEF-F72E-444C-A9F4-F3E50EBBC2AE}" dt="2021-05-26T08:17:05.847" v="1619" actId="1035"/>
        <pc:sldMkLst>
          <pc:docMk/>
          <pc:sldMk cId="826007288" sldId="2730"/>
        </pc:sldMkLst>
        <pc:spChg chg="add mod">
          <ac:chgData name="Brattinga, Marco" userId="684b934c-3618-4017-a8f8-4c599975d655" providerId="ADAL" clId="{6CE12DEF-F72E-444C-A9F4-F3E50EBBC2AE}" dt="2021-05-26T08:17:05.847" v="1619" actId="1035"/>
          <ac:spMkLst>
            <pc:docMk/>
            <pc:sldMk cId="826007288" sldId="2730"/>
            <ac:spMk id="6" creationId="{8F6D205E-5DFE-5D4C-8880-DEA69122954D}"/>
          </ac:spMkLst>
        </pc:spChg>
        <pc:picChg chg="del">
          <ac:chgData name="Brattinga, Marco" userId="684b934c-3618-4017-a8f8-4c599975d655" providerId="ADAL" clId="{6CE12DEF-F72E-444C-A9F4-F3E50EBBC2AE}" dt="2021-05-26T08:05:40.867" v="1542" actId="478"/>
          <ac:picMkLst>
            <pc:docMk/>
            <pc:sldMk cId="826007288" sldId="2730"/>
            <ac:picMk id="3" creationId="{A53D1DAA-19F9-8F43-9D25-8CC4E344E73A}"/>
          </ac:picMkLst>
        </pc:picChg>
        <pc:picChg chg="add mod">
          <ac:chgData name="Brattinga, Marco" userId="684b934c-3618-4017-a8f8-4c599975d655" providerId="ADAL" clId="{6CE12DEF-F72E-444C-A9F4-F3E50EBBC2AE}" dt="2021-05-26T08:05:58.817" v="1546" actId="1440"/>
          <ac:picMkLst>
            <pc:docMk/>
            <pc:sldMk cId="826007288" sldId="2730"/>
            <ac:picMk id="5" creationId="{2235173D-D2C0-CF44-801E-5FA6EEFA92BF}"/>
          </ac:picMkLst>
        </pc:picChg>
      </pc:sldChg>
      <pc:sldChg chg="addSp delSp modSp add mod">
        <pc:chgData name="Brattinga, Marco" userId="684b934c-3618-4017-a8f8-4c599975d655" providerId="ADAL" clId="{6CE12DEF-F72E-444C-A9F4-F3E50EBBC2AE}" dt="2021-05-26T08:15:25.122" v="1604" actId="1038"/>
        <pc:sldMkLst>
          <pc:docMk/>
          <pc:sldMk cId="1612378044" sldId="2731"/>
        </pc:sldMkLst>
        <pc:spChg chg="add mod">
          <ac:chgData name="Brattinga, Marco" userId="684b934c-3618-4017-a8f8-4c599975d655" providerId="ADAL" clId="{6CE12DEF-F72E-444C-A9F4-F3E50EBBC2AE}" dt="2021-05-26T08:15:25.122" v="1604" actId="1038"/>
          <ac:spMkLst>
            <pc:docMk/>
            <pc:sldMk cId="1612378044" sldId="2731"/>
            <ac:spMk id="10" creationId="{E75348D6-CF8F-D741-8D31-B4EF17EF415C}"/>
          </ac:spMkLst>
        </pc:spChg>
        <pc:picChg chg="add mod">
          <ac:chgData name="Brattinga, Marco" userId="684b934c-3618-4017-a8f8-4c599975d655" providerId="ADAL" clId="{6CE12DEF-F72E-444C-A9F4-F3E50EBBC2AE}" dt="2021-05-26T08:09:54.022" v="1564" actId="1076"/>
          <ac:picMkLst>
            <pc:docMk/>
            <pc:sldMk cId="1612378044" sldId="2731"/>
            <ac:picMk id="3" creationId="{D24D86A0-098B-464D-8106-D8252B8CB0B0}"/>
          </ac:picMkLst>
        </pc:picChg>
        <pc:picChg chg="del">
          <ac:chgData name="Brattinga, Marco" userId="684b934c-3618-4017-a8f8-4c599975d655" providerId="ADAL" clId="{6CE12DEF-F72E-444C-A9F4-F3E50EBBC2AE}" dt="2021-05-26T08:06:14.873" v="1548" actId="478"/>
          <ac:picMkLst>
            <pc:docMk/>
            <pc:sldMk cId="1612378044" sldId="2731"/>
            <ac:picMk id="5" creationId="{2235173D-D2C0-CF44-801E-5FA6EEFA92BF}"/>
          </ac:picMkLst>
        </pc:picChg>
        <pc:picChg chg="add mod">
          <ac:chgData name="Brattinga, Marco" userId="684b934c-3618-4017-a8f8-4c599975d655" providerId="ADAL" clId="{6CE12DEF-F72E-444C-A9F4-F3E50EBBC2AE}" dt="2021-05-26T08:09:55.678" v="1565" actId="1076"/>
          <ac:picMkLst>
            <pc:docMk/>
            <pc:sldMk cId="1612378044" sldId="2731"/>
            <ac:picMk id="7" creationId="{5EA36CC3-ACD9-914D-91D2-23839C10BF1B}"/>
          </ac:picMkLst>
        </pc:picChg>
        <pc:picChg chg="add mod">
          <ac:chgData name="Brattinga, Marco" userId="684b934c-3618-4017-a8f8-4c599975d655" providerId="ADAL" clId="{6CE12DEF-F72E-444C-A9F4-F3E50EBBC2AE}" dt="2021-05-26T08:11:11.107" v="1575" actId="1440"/>
          <ac:picMkLst>
            <pc:docMk/>
            <pc:sldMk cId="1612378044" sldId="2731"/>
            <ac:picMk id="9" creationId="{4E3320BB-E0E0-924B-BCA4-BEDC7E59E513}"/>
          </ac:picMkLst>
        </pc:picChg>
      </pc:sldChg>
      <pc:sldChg chg="addSp modSp add mod">
        <pc:chgData name="Brattinga, Marco" userId="684b934c-3618-4017-a8f8-4c599975d655" providerId="ADAL" clId="{6CE12DEF-F72E-444C-A9F4-F3E50EBBC2AE}" dt="2021-05-26T09:24:01.313" v="2935" actId="732"/>
        <pc:sldMkLst>
          <pc:docMk/>
          <pc:sldMk cId="3377910260" sldId="2732"/>
        </pc:sldMkLst>
        <pc:spChg chg="mod">
          <ac:chgData name="Brattinga, Marco" userId="684b934c-3618-4017-a8f8-4c599975d655" providerId="ADAL" clId="{6CE12DEF-F72E-444C-A9F4-F3E50EBBC2AE}" dt="2021-05-26T09:08:08.464" v="2853" actId="20577"/>
          <ac:spMkLst>
            <pc:docMk/>
            <pc:sldMk cId="3377910260" sldId="2732"/>
            <ac:spMk id="2" creationId="{21D1AF90-714D-674F-B497-0A185A77A60F}"/>
          </ac:spMkLst>
        </pc:spChg>
        <pc:spChg chg="mod">
          <ac:chgData name="Brattinga, Marco" userId="684b934c-3618-4017-a8f8-4c599975d655" providerId="ADAL" clId="{6CE12DEF-F72E-444C-A9F4-F3E50EBBC2AE}" dt="2021-05-26T09:10:37.896" v="2919" actId="20577"/>
          <ac:spMkLst>
            <pc:docMk/>
            <pc:sldMk cId="3377910260" sldId="2732"/>
            <ac:spMk id="4" creationId="{76487C9D-5B42-7048-9A75-C6D406DF4F03}"/>
          </ac:spMkLst>
        </pc:spChg>
        <pc:picChg chg="add mod modCrop">
          <ac:chgData name="Brattinga, Marco" userId="684b934c-3618-4017-a8f8-4c599975d655" providerId="ADAL" clId="{6CE12DEF-F72E-444C-A9F4-F3E50EBBC2AE}" dt="2021-05-26T09:24:01.313" v="2935" actId="732"/>
          <ac:picMkLst>
            <pc:docMk/>
            <pc:sldMk cId="3377910260" sldId="2732"/>
            <ac:picMk id="6" creationId="{8E91098E-96DF-1E40-B158-A9C835019E0A}"/>
          </ac:picMkLst>
        </pc:picChg>
        <pc:picChg chg="add mod modCrop">
          <ac:chgData name="Brattinga, Marco" userId="684b934c-3618-4017-a8f8-4c599975d655" providerId="ADAL" clId="{6CE12DEF-F72E-444C-A9F4-F3E50EBBC2AE}" dt="2021-05-26T09:23:50.257" v="2934" actId="732"/>
          <ac:picMkLst>
            <pc:docMk/>
            <pc:sldMk cId="3377910260" sldId="2732"/>
            <ac:picMk id="7" creationId="{151DB07C-7C75-FC41-ADA6-FE73D434A42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15-03-22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5EBE9E7-750E-D940-91C5-96B4036D7C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15-03-22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96361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06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7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33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bekijken een informatiesysteem voor personen.</a:t>
            </a:r>
          </a:p>
          <a:p>
            <a:r>
              <a:rPr lang="nl-NL" dirty="0"/>
              <a:t>Hiervoor maken we een “letterbak” met twee vakjes: de ”name” en de “</a:t>
            </a:r>
            <a:r>
              <a:rPr lang="nl-NL" dirty="0" err="1"/>
              <a:t>surname</a:t>
            </a:r>
            <a:r>
              <a:rPr lang="nl-NL" dirty="0"/>
              <a:t>”.</a:t>
            </a:r>
          </a:p>
          <a:p>
            <a:r>
              <a:rPr lang="nl-NL" dirty="0"/>
              <a:t>We kunnen hier vervolgens gegevens in stoppen, bijvoorbeeld van degene hier links op de foto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DED4E-4633-0D48-8A8A-01FE97CB80F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00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Stel je nu voor dat we de vorm weglaten: wat houdt je dan nog over? Weet je nog wat het betekent?</a:t>
            </a:r>
          </a:p>
          <a:p>
            <a:r>
              <a:rPr lang="nl-NL" dirty="0"/>
              <a:t>Veel klassieke informatiesystemen kunnen hier niet mee omgaan, en zullen foutmeldingen geven.</a:t>
            </a:r>
          </a:p>
          <a:p>
            <a:r>
              <a:rPr lang="nl-NL" dirty="0"/>
              <a:t>Bijvoorbeeld als we de gegevens in een relationele database willen stoppen.</a:t>
            </a:r>
          </a:p>
          <a:p>
            <a:r>
              <a:rPr lang="nl-NL" dirty="0"/>
              <a:t>Of de gegevens willen opslaan in een Java object.</a:t>
            </a:r>
          </a:p>
          <a:p>
            <a:r>
              <a:rPr lang="nl-NL" dirty="0" err="1"/>
              <a:t>Linked</a:t>
            </a:r>
            <a:r>
              <a:rPr lang="nl-NL" dirty="0"/>
              <a:t> Data werkt anders. De vorm is niet nodig om de gegevens op te slaan.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DED4E-4633-0D48-8A8A-01FE97CB80F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873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reden dat dit met </a:t>
            </a:r>
            <a:r>
              <a:rPr lang="nl-NL" dirty="0" err="1"/>
              <a:t>Linked</a:t>
            </a:r>
            <a:r>
              <a:rPr lang="nl-NL" dirty="0"/>
              <a:t> Data werkt, is dat </a:t>
            </a:r>
            <a:r>
              <a:rPr lang="nl-NL" dirty="0" err="1"/>
              <a:t>Linked</a:t>
            </a:r>
            <a:r>
              <a:rPr lang="nl-NL" dirty="0"/>
              <a:t> Data vorm niet nodig heeft. Je kunt het zien als het plakken van geeltjes.</a:t>
            </a:r>
          </a:p>
          <a:p>
            <a:r>
              <a:rPr lang="nl-NL" dirty="0"/>
              <a:t>Zo kunnen we geeltjes plakken op degene op de foto:</a:t>
            </a:r>
          </a:p>
          <a:p>
            <a:pPr marL="171450" indent="-171450">
              <a:buFontTx/>
              <a:buChar char="-"/>
            </a:pPr>
            <a:r>
              <a:rPr lang="nl-NL" dirty="0"/>
              <a:t>Dat het een persoon is;</a:t>
            </a:r>
          </a:p>
          <a:p>
            <a:pPr marL="171450" indent="-171450">
              <a:buFontTx/>
              <a:buChar char="-"/>
            </a:pPr>
            <a:r>
              <a:rPr lang="nl-NL" dirty="0"/>
              <a:t>Dat zijn naam Willem-Alexander is;</a:t>
            </a:r>
          </a:p>
          <a:p>
            <a:pPr marL="171450" indent="-171450">
              <a:buFontTx/>
              <a:buChar char="-"/>
            </a:pPr>
            <a:r>
              <a:rPr lang="nl-NL" dirty="0"/>
              <a:t>En zijn achternaam “van Oranje”.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0" indent="0">
              <a:buFontTx/>
              <a:buNone/>
            </a:pPr>
            <a:r>
              <a:rPr lang="nl-NL" dirty="0"/>
              <a:t>In RDF, </a:t>
            </a:r>
            <a:r>
              <a:rPr lang="nl-NL" dirty="0" err="1"/>
              <a:t>Linked</a:t>
            </a:r>
            <a:r>
              <a:rPr lang="nl-NL" dirty="0"/>
              <a:t> Data, ziet dit er dan als volgt uit:</a:t>
            </a:r>
          </a:p>
          <a:p>
            <a:pPr marL="171450" indent="-171450">
              <a:buFontTx/>
              <a:buChar char="-"/>
            </a:pPr>
            <a:r>
              <a:rPr lang="nl-NL" dirty="0"/>
              <a:t>We hebben de URI die degene op de foto representeert;</a:t>
            </a:r>
          </a:p>
          <a:p>
            <a:pPr marL="171450" indent="-171450">
              <a:buFontTx/>
              <a:buChar char="-"/>
            </a:pPr>
            <a:r>
              <a:rPr lang="nl-NL" dirty="0"/>
              <a:t>Met een pijltje en een bolletje geven we aan dat het een persoon is;</a:t>
            </a:r>
          </a:p>
          <a:p>
            <a:pPr marL="171450" indent="-171450">
              <a:buFontTx/>
              <a:buChar char="-"/>
            </a:pPr>
            <a:r>
              <a:rPr lang="nl-NL" dirty="0"/>
              <a:t>En met nog een pijltje en een rechthoek dat deze persoon Willem-Alexander heet;</a:t>
            </a:r>
          </a:p>
          <a:p>
            <a:pPr marL="171450" indent="-171450">
              <a:buFontTx/>
              <a:buChar char="-"/>
            </a:pPr>
            <a:r>
              <a:rPr lang="nl-NL" dirty="0"/>
              <a:t>En tenslotte dat zijn achternaam “van Oranje” is.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DED4E-4633-0D48-8A8A-01FE97CB80F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90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 zo’n bolletje-pijltje-bolletje noemen we een “triple”</a:t>
            </a:r>
          </a:p>
          <a:p>
            <a:r>
              <a:rPr lang="nl-NL" dirty="0"/>
              <a:t>Een triple bestaat uit:</a:t>
            </a:r>
          </a:p>
          <a:p>
            <a:pPr marL="171450" indent="-171450">
              <a:buFontTx/>
              <a:buChar char="-"/>
            </a:pPr>
            <a:r>
              <a:rPr lang="nl-NL" dirty="0"/>
              <a:t>Een subject</a:t>
            </a:r>
          </a:p>
          <a:p>
            <a:pPr marL="171450" indent="-171450">
              <a:buFontTx/>
              <a:buChar char="-"/>
            </a:pPr>
            <a:r>
              <a:rPr lang="nl-NL" dirty="0"/>
              <a:t>Een </a:t>
            </a:r>
            <a:r>
              <a:rPr lang="nl-NL" dirty="0" err="1"/>
              <a:t>predicate</a:t>
            </a: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En een object</a:t>
            </a:r>
          </a:p>
          <a:p>
            <a:pPr marL="0" indent="0">
              <a:buFontTx/>
              <a:buNone/>
            </a:pPr>
            <a:r>
              <a:rPr lang="nl-NL" dirty="0"/>
              <a:t>Of in het Nederlands: onderwerp, gezegde en voorwerp</a:t>
            </a:r>
          </a:p>
          <a:p>
            <a:pPr marL="0" indent="0">
              <a:buFontTx/>
              <a:buNone/>
            </a:pPr>
            <a:r>
              <a:rPr lang="nl-NL" dirty="0"/>
              <a:t>Je kunt zo’n triple ook uitspreken : “Degene hier links is een persoon”</a:t>
            </a:r>
          </a:p>
          <a:p>
            <a:pPr marL="0" indent="0">
              <a:buFontTx/>
              <a:buNone/>
            </a:pPr>
            <a:r>
              <a:rPr lang="nl-NL" dirty="0"/>
              <a:t>Elke triple is dus eigenlijk gewoon een kort zinnetje. En zoals je met zinnetjes alles kunt zeggen zolang je de woorden ervoor kunt vinden, kun je met </a:t>
            </a:r>
            <a:r>
              <a:rPr lang="nl-NL" dirty="0" err="1"/>
              <a:t>Linked</a:t>
            </a:r>
            <a:r>
              <a:rPr lang="nl-NL" dirty="0"/>
              <a:t> Data alles uitdrukken, zonder dat meer vorm noodzakelijk is.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DED4E-4633-0D48-8A8A-01FE97CB80F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617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08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BAB3-E715-0147-805F-FD7CB9D0115A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7223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BAB3-E715-0147-805F-FD7CB9D0115A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808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9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58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BAB3-E715-0147-805F-FD7CB9D0115A}" type="slidenum">
              <a:rPr lang="nl-NL" smtClean="0"/>
              <a:pPr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89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7E501-6362-A14D-897D-599E95DE559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455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BAB3-E715-0147-805F-FD7CB9D0115A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464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BAB3-E715-0147-805F-FD7CB9D0115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05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8BAB3-E715-0147-805F-FD7CB9D0115A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47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96361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747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96A51-CC17-5943-9622-1741641E40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1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1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customXml" Target="../../customXml/item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8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customXml" Target="../../customXml/item18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5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0.xml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7"/>
          <p:cNvSpPr>
            <a:spLocks noGrp="1" noSelect="1"/>
          </p:cNvSpPr>
          <p:nvPr>
            <p:ph type="pic" sz="quarter" idx="14" hasCustomPrompt="1"/>
          </p:nvPr>
        </p:nvSpPr>
        <p:spPr bwMode="gray">
          <a:xfrm>
            <a:off x="0" y="0"/>
            <a:ext cx="6858000" cy="6858000"/>
          </a:xfrm>
        </p:spPr>
        <p:txBody>
          <a:bodyPr/>
          <a:lstStyle>
            <a:lvl1pPr marL="0" indent="0">
              <a:buNone/>
              <a:defRPr baseline="0">
                <a:sym typeface="Wingdings" panose="05000000000000000000" pitchFamily="2" charset="2"/>
              </a:defRPr>
            </a:lvl1pPr>
          </a:lstStyle>
          <a:p>
            <a:r>
              <a:rPr lang="nl-NL"/>
              <a:t>[Afbeelding toevoegen: Via </a:t>
            </a:r>
            <a:r>
              <a:rPr lang="nl-NL" err="1"/>
              <a:t>InvoegenAfbeelding</a:t>
            </a:r>
            <a:r>
              <a:rPr lang="nl-NL"/>
              <a:t>]</a:t>
            </a:r>
          </a:p>
        </p:txBody>
      </p:sp>
      <p:sp>
        <p:nvSpPr>
          <p:cNvPr id="15" name="Trans (PHJU)">
            <a:extLst>
              <a:ext uri="{FF2B5EF4-FFF2-40B4-BE49-F238E27FC236}">
                <a16:creationId xmlns:a16="http://schemas.microsoft.com/office/drawing/2014/main" id="{0115AE6C-22F3-4CCC-916B-55732692F34A}"/>
              </a:ext>
            </a:extLst>
          </p:cNvPr>
          <p:cNvSpPr>
            <a:spLocks noGrp="1" noSelect="1"/>
          </p:cNvSpPr>
          <p:nvPr userDrawn="1">
            <p:ph type="body" idx="1004" hasCustomPrompt="1"/>
            <p:custDataLst>
              <p:custData r:id="rId1"/>
            </p:custDataLst>
          </p:nvPr>
        </p:nvSpPr>
        <p:spPr bwMode="auto">
          <a:xfrm>
            <a:off x="-1392832" y="-1647564"/>
            <a:ext cx="10544175" cy="10544176"/>
          </a:xfrm>
          <a:custGeom>
            <a:avLst/>
            <a:gdLst>
              <a:gd name="connsiteX0" fmla="*/ 5228050 w 10544175"/>
              <a:gd name="connsiteY0" fmla="*/ 5151548 h 10544176"/>
              <a:gd name="connsiteX1" fmla="*/ 5230813 w 10544175"/>
              <a:gd name="connsiteY1" fmla="*/ 5159134 h 10544176"/>
              <a:gd name="connsiteX2" fmla="*/ 5229519 w 10544175"/>
              <a:gd name="connsiteY2" fmla="*/ 5155582 h 10544176"/>
              <a:gd name="connsiteX3" fmla="*/ 5207917 w 10544175"/>
              <a:gd name="connsiteY3" fmla="*/ 5096290 h 10544176"/>
              <a:gd name="connsiteX4" fmla="*/ 5210592 w 10544175"/>
              <a:gd name="connsiteY4" fmla="*/ 5103631 h 10544176"/>
              <a:gd name="connsiteX5" fmla="*/ 5226445 w 10544175"/>
              <a:gd name="connsiteY5" fmla="*/ 5147145 h 10544176"/>
              <a:gd name="connsiteX6" fmla="*/ 5228050 w 10544175"/>
              <a:gd name="connsiteY6" fmla="*/ 5151548 h 10544176"/>
              <a:gd name="connsiteX7" fmla="*/ 4986830 w 10544175"/>
              <a:gd name="connsiteY7" fmla="*/ 4489459 h 10544176"/>
              <a:gd name="connsiteX8" fmla="*/ 5012098 w 10544175"/>
              <a:gd name="connsiteY8" fmla="*/ 4558815 h 10544176"/>
              <a:gd name="connsiteX9" fmla="*/ 5170614 w 10544175"/>
              <a:gd name="connsiteY9" fmla="*/ 4993902 h 10544176"/>
              <a:gd name="connsiteX10" fmla="*/ 5207917 w 10544175"/>
              <a:gd name="connsiteY10" fmla="*/ 5096290 h 10544176"/>
              <a:gd name="connsiteX11" fmla="*/ 5195871 w 10544175"/>
              <a:gd name="connsiteY11" fmla="*/ 5063225 h 10544176"/>
              <a:gd name="connsiteX12" fmla="*/ 5015496 w 10544175"/>
              <a:gd name="connsiteY12" fmla="*/ 4568140 h 10544176"/>
              <a:gd name="connsiteX13" fmla="*/ 4812181 w 10544175"/>
              <a:gd name="connsiteY13" fmla="*/ 4010092 h 10544176"/>
              <a:gd name="connsiteX14" fmla="*/ 4832795 w 10544175"/>
              <a:gd name="connsiteY14" fmla="*/ 4066672 h 10544176"/>
              <a:gd name="connsiteX15" fmla="*/ 4984779 w 10544175"/>
              <a:gd name="connsiteY15" fmla="*/ 4483831 h 10544176"/>
              <a:gd name="connsiteX16" fmla="*/ 4986830 w 10544175"/>
              <a:gd name="connsiteY16" fmla="*/ 4489459 h 10544176"/>
              <a:gd name="connsiteX17" fmla="*/ 4966216 w 10544175"/>
              <a:gd name="connsiteY17" fmla="*/ 4432879 h 10544176"/>
              <a:gd name="connsiteX18" fmla="*/ 4814232 w 10544175"/>
              <a:gd name="connsiteY18" fmla="*/ 4015720 h 10544176"/>
              <a:gd name="connsiteX19" fmla="*/ 4591094 w 10544175"/>
              <a:gd name="connsiteY19" fmla="*/ 3403262 h 10544176"/>
              <a:gd name="connsiteX20" fmla="*/ 4603140 w 10544175"/>
              <a:gd name="connsiteY20" fmla="*/ 3436327 h 10544176"/>
              <a:gd name="connsiteX21" fmla="*/ 4783516 w 10544175"/>
              <a:gd name="connsiteY21" fmla="*/ 3931412 h 10544176"/>
              <a:gd name="connsiteX22" fmla="*/ 4812181 w 10544175"/>
              <a:gd name="connsiteY22" fmla="*/ 4010092 h 10544176"/>
              <a:gd name="connsiteX23" fmla="*/ 4786913 w 10544175"/>
              <a:gd name="connsiteY23" fmla="*/ 3940736 h 10544176"/>
              <a:gd name="connsiteX24" fmla="*/ 4628397 w 10544175"/>
              <a:gd name="connsiteY24" fmla="*/ 3505649 h 10544176"/>
              <a:gd name="connsiteX25" fmla="*/ 4570961 w 10544175"/>
              <a:gd name="connsiteY25" fmla="*/ 3348003 h 10544176"/>
              <a:gd name="connsiteX26" fmla="*/ 4591094 w 10544175"/>
              <a:gd name="connsiteY26" fmla="*/ 3403262 h 10544176"/>
              <a:gd name="connsiteX27" fmla="*/ 4588419 w 10544175"/>
              <a:gd name="connsiteY27" fmla="*/ 3395920 h 10544176"/>
              <a:gd name="connsiteX28" fmla="*/ 4572566 w 10544175"/>
              <a:gd name="connsiteY28" fmla="*/ 3352406 h 10544176"/>
              <a:gd name="connsiteX29" fmla="*/ 4568198 w 10544175"/>
              <a:gd name="connsiteY29" fmla="*/ 3340418 h 10544176"/>
              <a:gd name="connsiteX30" fmla="*/ 4569492 w 10544175"/>
              <a:gd name="connsiteY30" fmla="*/ 3343970 h 10544176"/>
              <a:gd name="connsiteX31" fmla="*/ 4570961 w 10544175"/>
              <a:gd name="connsiteY31" fmla="*/ 3348003 h 10544176"/>
              <a:gd name="connsiteX32" fmla="*/ 4568832 w 10544175"/>
              <a:gd name="connsiteY32" fmla="*/ 3340100 h 10544176"/>
              <a:gd name="connsiteX33" fmla="*/ 2636838 w 10544175"/>
              <a:gd name="connsiteY33" fmla="*/ 4043024 h 10544176"/>
              <a:gd name="connsiteX34" fmla="*/ 3340074 w 10544175"/>
              <a:gd name="connsiteY34" fmla="*/ 5975350 h 10544176"/>
              <a:gd name="connsiteX35" fmla="*/ 5120060 w 10544175"/>
              <a:gd name="connsiteY35" fmla="*/ 5327327 h 10544176"/>
              <a:gd name="connsiteX36" fmla="*/ 5158776 w 10544175"/>
              <a:gd name="connsiteY36" fmla="*/ 5313364 h 10544176"/>
              <a:gd name="connsiteX37" fmla="*/ 5230813 w 10544175"/>
              <a:gd name="connsiteY37" fmla="*/ 5159134 h 10544176"/>
              <a:gd name="connsiteX38" fmla="*/ 4568832 w 10544175"/>
              <a:gd name="connsiteY38" fmla="*/ 3340100 h 10544176"/>
              <a:gd name="connsiteX39" fmla="*/ 7731125 w 10544175"/>
              <a:gd name="connsiteY39" fmla="*/ 0 h 10544176"/>
              <a:gd name="connsiteX40" fmla="*/ 8434388 w 10544175"/>
              <a:gd name="connsiteY40" fmla="*/ 1931988 h 10544176"/>
              <a:gd name="connsiteX41" fmla="*/ 9137650 w 10544175"/>
              <a:gd name="connsiteY41" fmla="*/ 3865563 h 10544176"/>
              <a:gd name="connsiteX42" fmla="*/ 9840912 w 10544175"/>
              <a:gd name="connsiteY42" fmla="*/ 5797551 h 10544176"/>
              <a:gd name="connsiteX43" fmla="*/ 10544175 w 10544175"/>
              <a:gd name="connsiteY43" fmla="*/ 7731126 h 10544176"/>
              <a:gd name="connsiteX44" fmla="*/ 8612188 w 10544175"/>
              <a:gd name="connsiteY44" fmla="*/ 8434388 h 10544176"/>
              <a:gd name="connsiteX45" fmla="*/ 6688138 w 10544175"/>
              <a:gd name="connsiteY45" fmla="*/ 9134476 h 10544176"/>
              <a:gd name="connsiteX46" fmla="*/ 6669088 w 10544175"/>
              <a:gd name="connsiteY46" fmla="*/ 9140826 h 10544176"/>
              <a:gd name="connsiteX47" fmla="*/ 4746625 w 10544175"/>
              <a:gd name="connsiteY47" fmla="*/ 9840913 h 10544176"/>
              <a:gd name="connsiteX48" fmla="*/ 2814638 w 10544175"/>
              <a:gd name="connsiteY48" fmla="*/ 10544176 h 10544176"/>
              <a:gd name="connsiteX49" fmla="*/ 2109788 w 10544175"/>
              <a:gd name="connsiteY49" fmla="*/ 8610601 h 10544176"/>
              <a:gd name="connsiteX50" fmla="*/ 1411288 w 10544175"/>
              <a:gd name="connsiteY50" fmla="*/ 6688138 h 10544176"/>
              <a:gd name="connsiteX51" fmla="*/ 1403350 w 10544175"/>
              <a:gd name="connsiteY51" fmla="*/ 6669088 h 10544176"/>
              <a:gd name="connsiteX52" fmla="*/ 703263 w 10544175"/>
              <a:gd name="connsiteY52" fmla="*/ 4746626 h 10544176"/>
              <a:gd name="connsiteX53" fmla="*/ 0 w 10544175"/>
              <a:gd name="connsiteY53" fmla="*/ 2813050 h 10544176"/>
              <a:gd name="connsiteX54" fmla="*/ 1924050 w 10544175"/>
              <a:gd name="connsiteY54" fmla="*/ 2112963 h 10544176"/>
              <a:gd name="connsiteX55" fmla="*/ 1941513 w 10544175"/>
              <a:gd name="connsiteY55" fmla="*/ 2106613 h 10544176"/>
              <a:gd name="connsiteX56" fmla="*/ 3865563 w 10544175"/>
              <a:gd name="connsiteY56" fmla="*/ 1406525 h 10544176"/>
              <a:gd name="connsiteX57" fmla="*/ 5797550 w 10544175"/>
              <a:gd name="connsiteY57" fmla="*/ 703263 h 105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0544175" h="10544176">
                <a:moveTo>
                  <a:pt x="5228050" y="5151548"/>
                </a:moveTo>
                <a:lnTo>
                  <a:pt x="5230813" y="5159134"/>
                </a:lnTo>
                <a:cubicBezTo>
                  <a:pt x="5230813" y="5159134"/>
                  <a:pt x="5230813" y="5159134"/>
                  <a:pt x="5229519" y="5155582"/>
                </a:cubicBezTo>
                <a:close/>
                <a:moveTo>
                  <a:pt x="5207917" y="5096290"/>
                </a:moveTo>
                <a:lnTo>
                  <a:pt x="5210592" y="5103631"/>
                </a:lnTo>
                <a:cubicBezTo>
                  <a:pt x="5218680" y="5125832"/>
                  <a:pt x="5223534" y="5139153"/>
                  <a:pt x="5226445" y="5147145"/>
                </a:cubicBezTo>
                <a:lnTo>
                  <a:pt x="5228050" y="5151548"/>
                </a:lnTo>
                <a:close/>
                <a:moveTo>
                  <a:pt x="4986830" y="4489459"/>
                </a:moveTo>
                <a:lnTo>
                  <a:pt x="5012098" y="4558815"/>
                </a:lnTo>
                <a:cubicBezTo>
                  <a:pt x="5059659" y="4689358"/>
                  <a:pt x="5112316" y="4833887"/>
                  <a:pt x="5170614" y="4993902"/>
                </a:cubicBezTo>
                <a:lnTo>
                  <a:pt x="5207917" y="5096290"/>
                </a:lnTo>
                <a:lnTo>
                  <a:pt x="5195871" y="5063225"/>
                </a:lnTo>
                <a:cubicBezTo>
                  <a:pt x="5166752" y="4983301"/>
                  <a:pt x="5113367" y="4836773"/>
                  <a:pt x="5015496" y="4568140"/>
                </a:cubicBezTo>
                <a:close/>
                <a:moveTo>
                  <a:pt x="4812181" y="4010092"/>
                </a:moveTo>
                <a:lnTo>
                  <a:pt x="4832795" y="4066672"/>
                </a:lnTo>
                <a:cubicBezTo>
                  <a:pt x="4891761" y="4228518"/>
                  <a:pt x="4941991" y="4366387"/>
                  <a:pt x="4984779" y="4483831"/>
                </a:cubicBezTo>
                <a:lnTo>
                  <a:pt x="4986830" y="4489459"/>
                </a:lnTo>
                <a:lnTo>
                  <a:pt x="4966216" y="4432879"/>
                </a:lnTo>
                <a:cubicBezTo>
                  <a:pt x="4907250" y="4271033"/>
                  <a:pt x="4857020" y="4133164"/>
                  <a:pt x="4814232" y="4015720"/>
                </a:cubicBezTo>
                <a:close/>
                <a:moveTo>
                  <a:pt x="4591094" y="3403262"/>
                </a:moveTo>
                <a:lnTo>
                  <a:pt x="4603140" y="3436327"/>
                </a:lnTo>
                <a:cubicBezTo>
                  <a:pt x="4632259" y="3516251"/>
                  <a:pt x="4685644" y="3662778"/>
                  <a:pt x="4783516" y="3931412"/>
                </a:cubicBezTo>
                <a:lnTo>
                  <a:pt x="4812181" y="4010092"/>
                </a:lnTo>
                <a:lnTo>
                  <a:pt x="4786913" y="3940736"/>
                </a:lnTo>
                <a:cubicBezTo>
                  <a:pt x="4739352" y="3810193"/>
                  <a:pt x="4686695" y="3665664"/>
                  <a:pt x="4628397" y="3505649"/>
                </a:cubicBezTo>
                <a:close/>
                <a:moveTo>
                  <a:pt x="4570961" y="3348003"/>
                </a:moveTo>
                <a:lnTo>
                  <a:pt x="4591094" y="3403262"/>
                </a:lnTo>
                <a:lnTo>
                  <a:pt x="4588419" y="3395920"/>
                </a:lnTo>
                <a:cubicBezTo>
                  <a:pt x="4580331" y="3373719"/>
                  <a:pt x="4575478" y="3360399"/>
                  <a:pt x="4572566" y="3352406"/>
                </a:cubicBezTo>
                <a:close/>
                <a:moveTo>
                  <a:pt x="4568198" y="3340418"/>
                </a:moveTo>
                <a:cubicBezTo>
                  <a:pt x="4568198" y="3340418"/>
                  <a:pt x="4568198" y="3340418"/>
                  <a:pt x="4569492" y="3343970"/>
                </a:cubicBezTo>
                <a:lnTo>
                  <a:pt x="4570961" y="3348003"/>
                </a:lnTo>
                <a:close/>
                <a:moveTo>
                  <a:pt x="4568832" y="3340100"/>
                </a:moveTo>
                <a:cubicBezTo>
                  <a:pt x="2636838" y="4043024"/>
                  <a:pt x="2636838" y="4043024"/>
                  <a:pt x="2636838" y="4043024"/>
                </a:cubicBezTo>
                <a:cubicBezTo>
                  <a:pt x="3340074" y="5975350"/>
                  <a:pt x="3340074" y="5975350"/>
                  <a:pt x="3340074" y="5975350"/>
                </a:cubicBezTo>
                <a:cubicBezTo>
                  <a:pt x="5120060" y="5327327"/>
                  <a:pt x="5120060" y="5327327"/>
                  <a:pt x="5120060" y="5327327"/>
                </a:cubicBezTo>
                <a:cubicBezTo>
                  <a:pt x="5158776" y="5313364"/>
                  <a:pt x="5158776" y="5313364"/>
                  <a:pt x="5158776" y="5313364"/>
                </a:cubicBezTo>
                <a:cubicBezTo>
                  <a:pt x="5136245" y="5250847"/>
                  <a:pt x="5168296" y="5181665"/>
                  <a:pt x="5230813" y="5159134"/>
                </a:cubicBezTo>
                <a:cubicBezTo>
                  <a:pt x="4568832" y="3340100"/>
                  <a:pt x="4568832" y="3340100"/>
                  <a:pt x="4568832" y="3340100"/>
                </a:cubicBezTo>
                <a:close/>
                <a:moveTo>
                  <a:pt x="7731125" y="0"/>
                </a:moveTo>
                <a:lnTo>
                  <a:pt x="8434388" y="1931988"/>
                </a:lnTo>
                <a:lnTo>
                  <a:pt x="9137650" y="3865563"/>
                </a:lnTo>
                <a:lnTo>
                  <a:pt x="9840912" y="5797551"/>
                </a:lnTo>
                <a:lnTo>
                  <a:pt x="10544175" y="7731126"/>
                </a:lnTo>
                <a:lnTo>
                  <a:pt x="8612188" y="8434388"/>
                </a:lnTo>
                <a:lnTo>
                  <a:pt x="6688138" y="9134476"/>
                </a:lnTo>
                <a:lnTo>
                  <a:pt x="6669088" y="9140826"/>
                </a:lnTo>
                <a:lnTo>
                  <a:pt x="4746625" y="9840913"/>
                </a:lnTo>
                <a:lnTo>
                  <a:pt x="2814638" y="10544176"/>
                </a:lnTo>
                <a:lnTo>
                  <a:pt x="2109788" y="8610601"/>
                </a:lnTo>
                <a:lnTo>
                  <a:pt x="1411288" y="6688138"/>
                </a:lnTo>
                <a:lnTo>
                  <a:pt x="1403350" y="6669088"/>
                </a:lnTo>
                <a:lnTo>
                  <a:pt x="703263" y="4746626"/>
                </a:lnTo>
                <a:lnTo>
                  <a:pt x="0" y="2813050"/>
                </a:lnTo>
                <a:lnTo>
                  <a:pt x="1924050" y="2112963"/>
                </a:lnTo>
                <a:lnTo>
                  <a:pt x="1941513" y="2106613"/>
                </a:lnTo>
                <a:lnTo>
                  <a:pt x="3865563" y="1406525"/>
                </a:lnTo>
                <a:lnTo>
                  <a:pt x="5797550" y="703263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AD6650E-3053-4F79-BF3F-C5B7CE463DC7}"/>
              </a:ext>
            </a:extLst>
          </p:cNvPr>
          <p:cNvSpPr>
            <a:spLocks noSelect="1"/>
          </p:cNvSpPr>
          <p:nvPr userDrawn="1"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Logo achtergrond (PHJU)"/>
          <p:cNvSpPr>
            <a:spLocks noGrp="1" noSelect="1"/>
          </p:cNvSpPr>
          <p:nvPr userDrawn="1">
            <p:ph type="body" idx="1002" hasCustomPrompt="1"/>
            <p:custDataLst>
              <p:custData r:id="rId2"/>
            </p:custDataLst>
          </p:nvPr>
        </p:nvSpPr>
        <p:spPr bwMode="gray">
          <a:xfrm>
            <a:off x="-12815" y="537562"/>
            <a:ext cx="2448000" cy="540322"/>
          </a:xfrm>
          <a:custGeom>
            <a:avLst/>
            <a:gdLst>
              <a:gd name="T0" fmla="*/ 172 w 1255"/>
              <a:gd name="T1" fmla="*/ 56 h 277"/>
              <a:gd name="T2" fmla="*/ 0 w 1255"/>
              <a:gd name="T3" fmla="*/ 56 h 277"/>
              <a:gd name="T4" fmla="*/ 0 w 1255"/>
              <a:gd name="T5" fmla="*/ 221 h 277"/>
              <a:gd name="T6" fmla="*/ 176 w 1255"/>
              <a:gd name="T7" fmla="*/ 221 h 277"/>
              <a:gd name="T8" fmla="*/ 196 w 1255"/>
              <a:gd name="T9" fmla="*/ 277 h 277"/>
              <a:gd name="T10" fmla="*/ 350 w 1255"/>
              <a:gd name="T11" fmla="*/ 221 h 277"/>
              <a:gd name="T12" fmla="*/ 1255 w 1255"/>
              <a:gd name="T13" fmla="*/ 221 h 277"/>
              <a:gd name="T14" fmla="*/ 1255 w 1255"/>
              <a:gd name="T15" fmla="*/ 56 h 277"/>
              <a:gd name="T16" fmla="*/ 346 w 1255"/>
              <a:gd name="T17" fmla="*/ 56 h 277"/>
              <a:gd name="T18" fmla="*/ 326 w 1255"/>
              <a:gd name="T19" fmla="*/ 0 h 277"/>
              <a:gd name="T20" fmla="*/ 172 w 1255"/>
              <a:gd name="T21" fmla="*/ 56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5" h="277">
                <a:moveTo>
                  <a:pt x="172" y="56"/>
                </a:moveTo>
                <a:lnTo>
                  <a:pt x="0" y="56"/>
                </a:lnTo>
                <a:lnTo>
                  <a:pt x="0" y="221"/>
                </a:lnTo>
                <a:lnTo>
                  <a:pt x="176" y="221"/>
                </a:lnTo>
                <a:lnTo>
                  <a:pt x="196" y="277"/>
                </a:lnTo>
                <a:lnTo>
                  <a:pt x="350" y="221"/>
                </a:lnTo>
                <a:lnTo>
                  <a:pt x="1255" y="221"/>
                </a:lnTo>
                <a:lnTo>
                  <a:pt x="1255" y="56"/>
                </a:lnTo>
                <a:lnTo>
                  <a:pt x="346" y="56"/>
                </a:lnTo>
                <a:lnTo>
                  <a:pt x="326" y="0"/>
                </a:lnTo>
                <a:lnTo>
                  <a:pt x="172" y="5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1" name="Logo tekst (PHJU)"/>
          <p:cNvSpPr>
            <a:spLocks noGrp="1" noSelect="1"/>
          </p:cNvSpPr>
          <p:nvPr userDrawn="1">
            <p:ph type="body" idx="1001" hasCustomPrompt="1"/>
            <p:custDataLst>
              <p:custData r:id="rId3"/>
            </p:custDataLst>
          </p:nvPr>
        </p:nvSpPr>
        <p:spPr bwMode="gray">
          <a:xfrm>
            <a:off x="303182" y="590229"/>
            <a:ext cx="1882326" cy="417433"/>
          </a:xfrm>
          <a:custGeom>
            <a:avLst/>
            <a:gdLst>
              <a:gd name="T0" fmla="*/ 12 w 1930"/>
              <a:gd name="T1" fmla="*/ 292 h 428"/>
              <a:gd name="T2" fmla="*/ 1064 w 1930"/>
              <a:gd name="T3" fmla="*/ 223 h 428"/>
              <a:gd name="T4" fmla="*/ 821 w 1930"/>
              <a:gd name="T5" fmla="*/ 366 h 428"/>
              <a:gd name="T6" fmla="*/ 916 w 1930"/>
              <a:gd name="T7" fmla="*/ 83 h 428"/>
              <a:gd name="T8" fmla="*/ 1011 w 1930"/>
              <a:gd name="T9" fmla="*/ 220 h 428"/>
              <a:gd name="T10" fmla="*/ 874 w 1930"/>
              <a:gd name="T11" fmla="*/ 128 h 428"/>
              <a:gd name="T12" fmla="*/ 907 w 1930"/>
              <a:gd name="T13" fmla="*/ 321 h 428"/>
              <a:gd name="T14" fmla="*/ 1170 w 1930"/>
              <a:gd name="T15" fmla="*/ 366 h 428"/>
              <a:gd name="T16" fmla="*/ 1226 w 1930"/>
              <a:gd name="T17" fmla="*/ 83 h 428"/>
              <a:gd name="T18" fmla="*/ 1170 w 1930"/>
              <a:gd name="T19" fmla="*/ 366 h 428"/>
              <a:gd name="T20" fmla="*/ 1394 w 1930"/>
              <a:gd name="T21" fmla="*/ 75 h 428"/>
              <a:gd name="T22" fmla="*/ 1343 w 1930"/>
              <a:gd name="T23" fmla="*/ 366 h 428"/>
              <a:gd name="T24" fmla="*/ 1391 w 1930"/>
              <a:gd name="T25" fmla="*/ 156 h 428"/>
              <a:gd name="T26" fmla="*/ 1522 w 1930"/>
              <a:gd name="T27" fmla="*/ 371 h 428"/>
              <a:gd name="T28" fmla="*/ 1578 w 1930"/>
              <a:gd name="T29" fmla="*/ 83 h 428"/>
              <a:gd name="T30" fmla="*/ 1528 w 1930"/>
              <a:gd name="T31" fmla="*/ 293 h 428"/>
              <a:gd name="T32" fmla="*/ 1880 w 1930"/>
              <a:gd name="T33" fmla="*/ 371 h 428"/>
              <a:gd name="T34" fmla="*/ 1754 w 1930"/>
              <a:gd name="T35" fmla="*/ 290 h 428"/>
              <a:gd name="T36" fmla="*/ 1673 w 1930"/>
              <a:gd name="T37" fmla="*/ 355 h 428"/>
              <a:gd name="T38" fmla="*/ 1830 w 1930"/>
              <a:gd name="T39" fmla="*/ 83 h 428"/>
              <a:gd name="T40" fmla="*/ 1838 w 1930"/>
              <a:gd name="T41" fmla="*/ 248 h 428"/>
              <a:gd name="T42" fmla="*/ 1768 w 1930"/>
              <a:gd name="T43" fmla="*/ 248 h 428"/>
              <a:gd name="T44" fmla="*/ 13 w 1930"/>
              <a:gd name="T45" fmla="*/ 292 h 428"/>
              <a:gd name="T46" fmla="*/ 13 w 1930"/>
              <a:gd name="T47" fmla="*/ 292 h 428"/>
              <a:gd name="T48" fmla="*/ 378 w 1930"/>
              <a:gd name="T49" fmla="*/ 308 h 428"/>
              <a:gd name="T50" fmla="*/ 114 w 1930"/>
              <a:gd name="T51" fmla="*/ 403 h 428"/>
              <a:gd name="T52" fmla="*/ 0 w 1930"/>
              <a:gd name="T53" fmla="*/ 223 h 428"/>
              <a:gd name="T54" fmla="*/ 131 w 1930"/>
              <a:gd name="T55" fmla="*/ 36 h 428"/>
              <a:gd name="T56" fmla="*/ 329 w 1930"/>
              <a:gd name="T57" fmla="*/ 174 h 428"/>
              <a:gd name="T58" fmla="*/ 72 w 1930"/>
              <a:gd name="T59" fmla="*/ 165 h 428"/>
              <a:gd name="T60" fmla="*/ 68 w 1930"/>
              <a:gd name="T61" fmla="*/ 272 h 428"/>
              <a:gd name="T62" fmla="*/ 246 w 1930"/>
              <a:gd name="T63" fmla="*/ 355 h 428"/>
              <a:gd name="T64" fmla="*/ 329 w 1930"/>
              <a:gd name="T65" fmla="*/ 174 h 428"/>
              <a:gd name="T66" fmla="*/ 734 w 1930"/>
              <a:gd name="T67" fmla="*/ 352 h 428"/>
              <a:gd name="T68" fmla="*/ 602 w 1930"/>
              <a:gd name="T69" fmla="*/ 262 h 428"/>
              <a:gd name="T70" fmla="*/ 566 w 1930"/>
              <a:gd name="T71" fmla="*/ 251 h 428"/>
              <a:gd name="T72" fmla="*/ 513 w 1930"/>
              <a:gd name="T73" fmla="*/ 366 h 428"/>
              <a:gd name="T74" fmla="*/ 605 w 1930"/>
              <a:gd name="T75" fmla="*/ 83 h 428"/>
              <a:gd name="T76" fmla="*/ 647 w 1930"/>
              <a:gd name="T77" fmla="*/ 237 h 428"/>
              <a:gd name="T78" fmla="*/ 600 w 1930"/>
              <a:gd name="T79" fmla="*/ 125 h 428"/>
              <a:gd name="T80" fmla="*/ 569 w 1930"/>
              <a:gd name="T81" fmla="*/ 209 h 428"/>
              <a:gd name="T82" fmla="*/ 647 w 1930"/>
              <a:gd name="T83" fmla="*/ 1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30" h="428">
                <a:moveTo>
                  <a:pt x="12" y="291"/>
                </a:moveTo>
                <a:cubicBezTo>
                  <a:pt x="12" y="292"/>
                  <a:pt x="12" y="292"/>
                  <a:pt x="12" y="292"/>
                </a:cubicBezTo>
                <a:cubicBezTo>
                  <a:pt x="12" y="291"/>
                  <a:pt x="12" y="291"/>
                  <a:pt x="12" y="291"/>
                </a:cubicBezTo>
                <a:close/>
                <a:moveTo>
                  <a:pt x="1064" y="223"/>
                </a:moveTo>
                <a:cubicBezTo>
                  <a:pt x="1064" y="308"/>
                  <a:pt x="993" y="365"/>
                  <a:pt x="918" y="366"/>
                </a:cubicBezTo>
                <a:cubicBezTo>
                  <a:pt x="821" y="366"/>
                  <a:pt x="821" y="366"/>
                  <a:pt x="821" y="366"/>
                </a:cubicBezTo>
                <a:cubicBezTo>
                  <a:pt x="823" y="83"/>
                  <a:pt x="823" y="83"/>
                  <a:pt x="823" y="83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1005" y="82"/>
                  <a:pt x="1064" y="138"/>
                  <a:pt x="1064" y="223"/>
                </a:cubicBezTo>
                <a:close/>
                <a:moveTo>
                  <a:pt x="1011" y="220"/>
                </a:moveTo>
                <a:cubicBezTo>
                  <a:pt x="1009" y="168"/>
                  <a:pt x="973" y="127"/>
                  <a:pt x="918" y="128"/>
                </a:cubicBezTo>
                <a:cubicBezTo>
                  <a:pt x="874" y="128"/>
                  <a:pt x="874" y="128"/>
                  <a:pt x="874" y="128"/>
                </a:cubicBezTo>
                <a:cubicBezTo>
                  <a:pt x="874" y="321"/>
                  <a:pt x="874" y="321"/>
                  <a:pt x="874" y="321"/>
                </a:cubicBezTo>
                <a:cubicBezTo>
                  <a:pt x="907" y="321"/>
                  <a:pt x="907" y="321"/>
                  <a:pt x="907" y="321"/>
                </a:cubicBezTo>
                <a:cubicBezTo>
                  <a:pt x="968" y="320"/>
                  <a:pt x="1009" y="285"/>
                  <a:pt x="1011" y="220"/>
                </a:cubicBezTo>
                <a:close/>
                <a:moveTo>
                  <a:pt x="1170" y="366"/>
                </a:moveTo>
                <a:cubicBezTo>
                  <a:pt x="1223" y="366"/>
                  <a:pt x="1223" y="366"/>
                  <a:pt x="1223" y="366"/>
                </a:cubicBezTo>
                <a:cubicBezTo>
                  <a:pt x="1226" y="83"/>
                  <a:pt x="1226" y="83"/>
                  <a:pt x="1226" y="83"/>
                </a:cubicBezTo>
                <a:cubicBezTo>
                  <a:pt x="1173" y="83"/>
                  <a:pt x="1173" y="83"/>
                  <a:pt x="1173" y="83"/>
                </a:cubicBezTo>
                <a:lnTo>
                  <a:pt x="1170" y="366"/>
                </a:lnTo>
                <a:close/>
                <a:moveTo>
                  <a:pt x="1528" y="293"/>
                </a:moveTo>
                <a:cubicBezTo>
                  <a:pt x="1394" y="75"/>
                  <a:pt x="1394" y="75"/>
                  <a:pt x="1394" y="75"/>
                </a:cubicBezTo>
                <a:cubicBezTo>
                  <a:pt x="1346" y="92"/>
                  <a:pt x="1346" y="92"/>
                  <a:pt x="1346" y="92"/>
                </a:cubicBezTo>
                <a:cubicBezTo>
                  <a:pt x="1343" y="366"/>
                  <a:pt x="1343" y="366"/>
                  <a:pt x="1343" y="366"/>
                </a:cubicBezTo>
                <a:cubicBezTo>
                  <a:pt x="1396" y="366"/>
                  <a:pt x="1396" y="366"/>
                  <a:pt x="1396" y="366"/>
                </a:cubicBezTo>
                <a:cubicBezTo>
                  <a:pt x="1391" y="156"/>
                  <a:pt x="1391" y="156"/>
                  <a:pt x="1391" y="156"/>
                </a:cubicBezTo>
                <a:cubicBezTo>
                  <a:pt x="1394" y="156"/>
                  <a:pt x="1394" y="156"/>
                  <a:pt x="1394" y="156"/>
                </a:cubicBezTo>
                <a:cubicBezTo>
                  <a:pt x="1522" y="371"/>
                  <a:pt x="1522" y="371"/>
                  <a:pt x="1522" y="371"/>
                </a:cubicBezTo>
                <a:cubicBezTo>
                  <a:pt x="1575" y="355"/>
                  <a:pt x="1575" y="355"/>
                  <a:pt x="1575" y="355"/>
                </a:cubicBezTo>
                <a:cubicBezTo>
                  <a:pt x="1578" y="83"/>
                  <a:pt x="1578" y="83"/>
                  <a:pt x="1578" y="83"/>
                </a:cubicBezTo>
                <a:cubicBezTo>
                  <a:pt x="1525" y="83"/>
                  <a:pt x="1525" y="83"/>
                  <a:pt x="1525" y="83"/>
                </a:cubicBezTo>
                <a:lnTo>
                  <a:pt x="1528" y="293"/>
                </a:lnTo>
                <a:close/>
                <a:moveTo>
                  <a:pt x="1930" y="355"/>
                </a:moveTo>
                <a:cubicBezTo>
                  <a:pt x="1880" y="371"/>
                  <a:pt x="1880" y="371"/>
                  <a:pt x="1880" y="371"/>
                </a:cubicBezTo>
                <a:cubicBezTo>
                  <a:pt x="1852" y="290"/>
                  <a:pt x="1852" y="290"/>
                  <a:pt x="1852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21" y="371"/>
                  <a:pt x="1721" y="371"/>
                  <a:pt x="1721" y="371"/>
                </a:cubicBezTo>
                <a:cubicBezTo>
                  <a:pt x="1673" y="355"/>
                  <a:pt x="1673" y="355"/>
                  <a:pt x="1673" y="355"/>
                </a:cubicBezTo>
                <a:cubicBezTo>
                  <a:pt x="1782" y="83"/>
                  <a:pt x="1782" y="83"/>
                  <a:pt x="1782" y="83"/>
                </a:cubicBezTo>
                <a:cubicBezTo>
                  <a:pt x="1830" y="83"/>
                  <a:pt x="1830" y="83"/>
                  <a:pt x="1830" y="83"/>
                </a:cubicBezTo>
                <a:lnTo>
                  <a:pt x="1930" y="355"/>
                </a:lnTo>
                <a:close/>
                <a:moveTo>
                  <a:pt x="1838" y="248"/>
                </a:moveTo>
                <a:cubicBezTo>
                  <a:pt x="1805" y="137"/>
                  <a:pt x="1805" y="137"/>
                  <a:pt x="1805" y="137"/>
                </a:cubicBezTo>
                <a:cubicBezTo>
                  <a:pt x="1768" y="248"/>
                  <a:pt x="1768" y="248"/>
                  <a:pt x="1768" y="248"/>
                </a:cubicBezTo>
                <a:lnTo>
                  <a:pt x="1838" y="248"/>
                </a:lnTo>
                <a:close/>
                <a:moveTo>
                  <a:pt x="13" y="292"/>
                </a:moveTo>
                <a:cubicBezTo>
                  <a:pt x="13" y="292"/>
                  <a:pt x="13" y="292"/>
                  <a:pt x="13" y="292"/>
                </a:cubicBezTo>
                <a:cubicBezTo>
                  <a:pt x="13" y="292"/>
                  <a:pt x="13" y="292"/>
                  <a:pt x="13" y="292"/>
                </a:cubicBezTo>
                <a:close/>
                <a:moveTo>
                  <a:pt x="384" y="154"/>
                </a:moveTo>
                <a:cubicBezTo>
                  <a:pt x="403" y="205"/>
                  <a:pt x="400" y="259"/>
                  <a:pt x="378" y="308"/>
                </a:cubicBezTo>
                <a:cubicBezTo>
                  <a:pt x="356" y="356"/>
                  <a:pt x="316" y="392"/>
                  <a:pt x="266" y="410"/>
                </a:cubicBezTo>
                <a:cubicBezTo>
                  <a:pt x="216" y="428"/>
                  <a:pt x="162" y="426"/>
                  <a:pt x="114" y="403"/>
                </a:cubicBezTo>
                <a:cubicBezTo>
                  <a:pt x="66" y="381"/>
                  <a:pt x="30" y="341"/>
                  <a:pt x="13" y="292"/>
                </a:cubicBezTo>
                <a:cubicBezTo>
                  <a:pt x="4" y="269"/>
                  <a:pt x="0" y="246"/>
                  <a:pt x="0" y="223"/>
                </a:cubicBezTo>
                <a:cubicBezTo>
                  <a:pt x="0" y="195"/>
                  <a:pt x="6" y="167"/>
                  <a:pt x="18" y="141"/>
                </a:cubicBezTo>
                <a:cubicBezTo>
                  <a:pt x="40" y="92"/>
                  <a:pt x="80" y="55"/>
                  <a:pt x="131" y="36"/>
                </a:cubicBezTo>
                <a:cubicBezTo>
                  <a:pt x="234" y="0"/>
                  <a:pt x="347" y="53"/>
                  <a:pt x="384" y="154"/>
                </a:cubicBezTo>
                <a:close/>
                <a:moveTo>
                  <a:pt x="329" y="174"/>
                </a:moveTo>
                <a:cubicBezTo>
                  <a:pt x="303" y="103"/>
                  <a:pt x="223" y="66"/>
                  <a:pt x="151" y="91"/>
                </a:cubicBezTo>
                <a:cubicBezTo>
                  <a:pt x="116" y="105"/>
                  <a:pt x="87" y="131"/>
                  <a:pt x="72" y="165"/>
                </a:cubicBezTo>
                <a:cubicBezTo>
                  <a:pt x="56" y="199"/>
                  <a:pt x="55" y="237"/>
                  <a:pt x="68" y="272"/>
                </a:cubicBezTo>
                <a:cubicBezTo>
                  <a:pt x="68" y="272"/>
                  <a:pt x="68" y="272"/>
                  <a:pt x="68" y="272"/>
                </a:cubicBezTo>
                <a:cubicBezTo>
                  <a:pt x="80" y="307"/>
                  <a:pt x="106" y="334"/>
                  <a:pt x="139" y="350"/>
                </a:cubicBezTo>
                <a:cubicBezTo>
                  <a:pt x="173" y="366"/>
                  <a:pt x="211" y="368"/>
                  <a:pt x="246" y="355"/>
                </a:cubicBezTo>
                <a:cubicBezTo>
                  <a:pt x="281" y="342"/>
                  <a:pt x="309" y="316"/>
                  <a:pt x="325" y="283"/>
                </a:cubicBezTo>
                <a:cubicBezTo>
                  <a:pt x="341" y="249"/>
                  <a:pt x="342" y="210"/>
                  <a:pt x="329" y="174"/>
                </a:cubicBezTo>
                <a:close/>
                <a:moveTo>
                  <a:pt x="647" y="237"/>
                </a:moveTo>
                <a:cubicBezTo>
                  <a:pt x="734" y="352"/>
                  <a:pt x="734" y="352"/>
                  <a:pt x="734" y="352"/>
                </a:cubicBezTo>
                <a:cubicBezTo>
                  <a:pt x="681" y="371"/>
                  <a:pt x="681" y="371"/>
                  <a:pt x="681" y="371"/>
                </a:cubicBezTo>
                <a:cubicBezTo>
                  <a:pt x="602" y="262"/>
                  <a:pt x="602" y="262"/>
                  <a:pt x="602" y="262"/>
                </a:cubicBezTo>
                <a:cubicBezTo>
                  <a:pt x="598" y="255"/>
                  <a:pt x="592" y="252"/>
                  <a:pt x="583" y="251"/>
                </a:cubicBezTo>
                <a:cubicBezTo>
                  <a:pt x="566" y="251"/>
                  <a:pt x="566" y="251"/>
                  <a:pt x="566" y="251"/>
                </a:cubicBezTo>
                <a:cubicBezTo>
                  <a:pt x="566" y="366"/>
                  <a:pt x="566" y="366"/>
                  <a:pt x="566" y="366"/>
                </a:cubicBezTo>
                <a:cubicBezTo>
                  <a:pt x="513" y="366"/>
                  <a:pt x="513" y="366"/>
                  <a:pt x="513" y="366"/>
                </a:cubicBezTo>
                <a:cubicBezTo>
                  <a:pt x="516" y="83"/>
                  <a:pt x="516" y="83"/>
                  <a:pt x="516" y="83"/>
                </a:cubicBezTo>
                <a:cubicBezTo>
                  <a:pt x="605" y="83"/>
                  <a:pt x="605" y="83"/>
                  <a:pt x="605" y="83"/>
                </a:cubicBezTo>
                <a:cubicBezTo>
                  <a:pt x="674" y="83"/>
                  <a:pt x="702" y="120"/>
                  <a:pt x="703" y="165"/>
                </a:cubicBezTo>
                <a:cubicBezTo>
                  <a:pt x="702" y="200"/>
                  <a:pt x="680" y="226"/>
                  <a:pt x="647" y="237"/>
                </a:cubicBezTo>
                <a:close/>
                <a:moveTo>
                  <a:pt x="647" y="165"/>
                </a:moveTo>
                <a:cubicBezTo>
                  <a:pt x="647" y="139"/>
                  <a:pt x="625" y="125"/>
                  <a:pt x="600" y="125"/>
                </a:cubicBezTo>
                <a:cubicBezTo>
                  <a:pt x="569" y="125"/>
                  <a:pt x="569" y="125"/>
                  <a:pt x="569" y="125"/>
                </a:cubicBezTo>
                <a:cubicBezTo>
                  <a:pt x="569" y="209"/>
                  <a:pt x="569" y="209"/>
                  <a:pt x="569" y="209"/>
                </a:cubicBezTo>
                <a:cubicBezTo>
                  <a:pt x="600" y="209"/>
                  <a:pt x="600" y="209"/>
                  <a:pt x="600" y="209"/>
                </a:cubicBezTo>
                <a:cubicBezTo>
                  <a:pt x="616" y="209"/>
                  <a:pt x="647" y="202"/>
                  <a:pt x="647" y="1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2" name="Ahead of change (PHJU)"/>
          <p:cNvSpPr>
            <a:spLocks noGrp="1" noSelect="1" noChangeAspect="1"/>
          </p:cNvSpPr>
          <p:nvPr userDrawn="1">
            <p:ph type="body" idx="1000" hasCustomPrompt="1"/>
            <p:custDataLst>
              <p:custData r:id="rId4"/>
            </p:custDataLst>
          </p:nvPr>
        </p:nvSpPr>
        <p:spPr bwMode="gray">
          <a:xfrm>
            <a:off x="803412" y="1067589"/>
            <a:ext cx="1656000" cy="215820"/>
          </a:xfrm>
          <a:custGeom>
            <a:avLst/>
            <a:gdLst>
              <a:gd name="T0" fmla="*/ 2256 w 2302"/>
              <a:gd name="T1" fmla="*/ 152 h 301"/>
              <a:gd name="T2" fmla="*/ 2299 w 2302"/>
              <a:gd name="T3" fmla="*/ 177 h 301"/>
              <a:gd name="T4" fmla="*/ 2232 w 2302"/>
              <a:gd name="T5" fmla="*/ 234 h 301"/>
              <a:gd name="T6" fmla="*/ 2232 w 2302"/>
              <a:gd name="T7" fmla="*/ 199 h 301"/>
              <a:gd name="T8" fmla="*/ 2024 w 2302"/>
              <a:gd name="T9" fmla="*/ 164 h 301"/>
              <a:gd name="T10" fmla="*/ 2053 w 2302"/>
              <a:gd name="T11" fmla="*/ 197 h 301"/>
              <a:gd name="T12" fmla="*/ 2125 w 2302"/>
              <a:gd name="T13" fmla="*/ 97 h 301"/>
              <a:gd name="T14" fmla="*/ 2040 w 2302"/>
              <a:gd name="T15" fmla="*/ 94 h 301"/>
              <a:gd name="T16" fmla="*/ 2082 w 2302"/>
              <a:gd name="T17" fmla="*/ 213 h 301"/>
              <a:gd name="T18" fmla="*/ 2011 w 2302"/>
              <a:gd name="T19" fmla="*/ 245 h 301"/>
              <a:gd name="T20" fmla="*/ 1817 w 2302"/>
              <a:gd name="T21" fmla="*/ 231 h 301"/>
              <a:gd name="T22" fmla="*/ 1887 w 2302"/>
              <a:gd name="T23" fmla="*/ 133 h 301"/>
              <a:gd name="T24" fmla="*/ 1952 w 2302"/>
              <a:gd name="T25" fmla="*/ 231 h 301"/>
              <a:gd name="T26" fmla="*/ 1859 w 2302"/>
              <a:gd name="T27" fmla="*/ 119 h 301"/>
              <a:gd name="T28" fmla="*/ 1817 w 2302"/>
              <a:gd name="T29" fmla="*/ 231 h 301"/>
              <a:gd name="T30" fmla="*/ 1714 w 2302"/>
              <a:gd name="T31" fmla="*/ 132 h 301"/>
              <a:gd name="T32" fmla="*/ 1701 w 2302"/>
              <a:gd name="T33" fmla="*/ 234 h 301"/>
              <a:gd name="T34" fmla="*/ 1784 w 2302"/>
              <a:gd name="T35" fmla="*/ 231 h 301"/>
              <a:gd name="T36" fmla="*/ 1742 w 2302"/>
              <a:gd name="T37" fmla="*/ 117 h 301"/>
              <a:gd name="T38" fmla="*/ 1701 w 2302"/>
              <a:gd name="T39" fmla="*/ 234 h 301"/>
              <a:gd name="T40" fmla="*/ 1522 w 2302"/>
              <a:gd name="T41" fmla="*/ 159 h 301"/>
              <a:gd name="T42" fmla="*/ 1571 w 2302"/>
              <a:gd name="T43" fmla="*/ 231 h 301"/>
              <a:gd name="T44" fmla="*/ 1563 w 2302"/>
              <a:gd name="T45" fmla="*/ 94 h 301"/>
              <a:gd name="T46" fmla="*/ 1479 w 2302"/>
              <a:gd name="T47" fmla="*/ 4 h 301"/>
              <a:gd name="T48" fmla="*/ 1453 w 2302"/>
              <a:gd name="T49" fmla="*/ 210 h 301"/>
              <a:gd name="T50" fmla="*/ 1368 w 2302"/>
              <a:gd name="T51" fmla="*/ 164 h 301"/>
              <a:gd name="T52" fmla="*/ 1454 w 2302"/>
              <a:gd name="T53" fmla="*/ 121 h 301"/>
              <a:gd name="T54" fmla="*/ 1397 w 2302"/>
              <a:gd name="T55" fmla="*/ 234 h 301"/>
              <a:gd name="T56" fmla="*/ 1197 w 2302"/>
              <a:gd name="T57" fmla="*/ 132 h 301"/>
              <a:gd name="T58" fmla="*/ 1197 w 2302"/>
              <a:gd name="T59" fmla="*/ 97 h 301"/>
              <a:gd name="T60" fmla="*/ 1222 w 2302"/>
              <a:gd name="T61" fmla="*/ 45 h 301"/>
              <a:gd name="T62" fmla="*/ 1154 w 2302"/>
              <a:gd name="T63" fmla="*/ 52 h 301"/>
              <a:gd name="T64" fmla="*/ 1132 w 2302"/>
              <a:gd name="T65" fmla="*/ 132 h 301"/>
              <a:gd name="T66" fmla="*/ 1040 w 2302"/>
              <a:gd name="T67" fmla="*/ 198 h 301"/>
              <a:gd name="T68" fmla="*/ 1070 w 2302"/>
              <a:gd name="T69" fmla="*/ 164 h 301"/>
              <a:gd name="T70" fmla="*/ 1113 w 2302"/>
              <a:gd name="T71" fmla="*/ 164 h 301"/>
              <a:gd name="T72" fmla="*/ 1040 w 2302"/>
              <a:gd name="T73" fmla="*/ 234 h 301"/>
              <a:gd name="T74" fmla="*/ 796 w 2302"/>
              <a:gd name="T75" fmla="*/ 132 h 301"/>
              <a:gd name="T76" fmla="*/ 784 w 2302"/>
              <a:gd name="T77" fmla="*/ 234 h 301"/>
              <a:gd name="T78" fmla="*/ 867 w 2302"/>
              <a:gd name="T79" fmla="*/ 231 h 301"/>
              <a:gd name="T80" fmla="*/ 825 w 2302"/>
              <a:gd name="T81" fmla="*/ 116 h 301"/>
              <a:gd name="T82" fmla="*/ 784 w 2302"/>
              <a:gd name="T83" fmla="*/ 234 h 301"/>
              <a:gd name="T84" fmla="*/ 624 w 2302"/>
              <a:gd name="T85" fmla="*/ 132 h 301"/>
              <a:gd name="T86" fmla="*/ 611 w 2302"/>
              <a:gd name="T87" fmla="*/ 234 h 301"/>
              <a:gd name="T88" fmla="*/ 694 w 2302"/>
              <a:gd name="T89" fmla="*/ 231 h 301"/>
              <a:gd name="T90" fmla="*/ 652 w 2302"/>
              <a:gd name="T91" fmla="*/ 117 h 301"/>
              <a:gd name="T92" fmla="*/ 611 w 2302"/>
              <a:gd name="T93" fmla="*/ 234 h 301"/>
              <a:gd name="T94" fmla="*/ 484 w 2302"/>
              <a:gd name="T95" fmla="*/ 152 h 301"/>
              <a:gd name="T96" fmla="*/ 527 w 2302"/>
              <a:gd name="T97" fmla="*/ 177 h 301"/>
              <a:gd name="T98" fmla="*/ 460 w 2302"/>
              <a:gd name="T99" fmla="*/ 234 h 301"/>
              <a:gd name="T100" fmla="*/ 460 w 2302"/>
              <a:gd name="T101" fmla="*/ 199 h 301"/>
              <a:gd name="T102" fmla="*/ 262 w 2302"/>
              <a:gd name="T103" fmla="*/ 231 h 301"/>
              <a:gd name="T104" fmla="*/ 311 w 2302"/>
              <a:gd name="T105" fmla="*/ 156 h 301"/>
              <a:gd name="T106" fmla="*/ 354 w 2302"/>
              <a:gd name="T107" fmla="*/ 154 h 301"/>
              <a:gd name="T108" fmla="*/ 262 w 2302"/>
              <a:gd name="T109" fmla="*/ 4 h 301"/>
              <a:gd name="T110" fmla="*/ 68 w 2302"/>
              <a:gd name="T111" fmla="*/ 170 h 301"/>
              <a:gd name="T112" fmla="*/ 109 w 2302"/>
              <a:gd name="T113" fmla="*/ 133 h 301"/>
              <a:gd name="T114" fmla="*/ 0 w 2302"/>
              <a:gd name="T115" fmla="*/ 231 h 301"/>
              <a:gd name="T116" fmla="*/ 140 w 2302"/>
              <a:gd name="T117" fmla="*/ 207 h 301"/>
              <a:gd name="T118" fmla="*/ 98 w 2302"/>
              <a:gd name="T119" fmla="*/ 1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2" h="301">
                <a:moveTo>
                  <a:pt x="2196" y="152"/>
                </a:moveTo>
                <a:cubicBezTo>
                  <a:pt x="2200" y="136"/>
                  <a:pt x="2211" y="129"/>
                  <a:pt x="2228" y="129"/>
                </a:cubicBezTo>
                <a:cubicBezTo>
                  <a:pt x="2245" y="129"/>
                  <a:pt x="2254" y="138"/>
                  <a:pt x="2256" y="152"/>
                </a:cubicBezTo>
                <a:lnTo>
                  <a:pt x="2196" y="152"/>
                </a:lnTo>
                <a:close/>
                <a:moveTo>
                  <a:pt x="2197" y="177"/>
                </a:moveTo>
                <a:cubicBezTo>
                  <a:pt x="2299" y="177"/>
                  <a:pt x="2299" y="177"/>
                  <a:pt x="2299" y="177"/>
                </a:cubicBezTo>
                <a:cubicBezTo>
                  <a:pt x="2302" y="130"/>
                  <a:pt x="2276" y="94"/>
                  <a:pt x="2228" y="94"/>
                </a:cubicBezTo>
                <a:cubicBezTo>
                  <a:pt x="2186" y="94"/>
                  <a:pt x="2153" y="123"/>
                  <a:pt x="2153" y="164"/>
                </a:cubicBezTo>
                <a:cubicBezTo>
                  <a:pt x="2153" y="205"/>
                  <a:pt x="2184" y="234"/>
                  <a:pt x="2232" y="234"/>
                </a:cubicBezTo>
                <a:cubicBezTo>
                  <a:pt x="2260" y="234"/>
                  <a:pt x="2277" y="225"/>
                  <a:pt x="2290" y="214"/>
                </a:cubicBezTo>
                <a:cubicBezTo>
                  <a:pt x="2265" y="188"/>
                  <a:pt x="2265" y="188"/>
                  <a:pt x="2265" y="188"/>
                </a:cubicBezTo>
                <a:cubicBezTo>
                  <a:pt x="2259" y="193"/>
                  <a:pt x="2247" y="199"/>
                  <a:pt x="2232" y="199"/>
                </a:cubicBezTo>
                <a:cubicBezTo>
                  <a:pt x="2212" y="199"/>
                  <a:pt x="2201" y="191"/>
                  <a:pt x="2197" y="177"/>
                </a:cubicBezTo>
                <a:close/>
                <a:moveTo>
                  <a:pt x="2053" y="197"/>
                </a:moveTo>
                <a:cubicBezTo>
                  <a:pt x="2035" y="197"/>
                  <a:pt x="2024" y="185"/>
                  <a:pt x="2024" y="164"/>
                </a:cubicBezTo>
                <a:cubicBezTo>
                  <a:pt x="2024" y="144"/>
                  <a:pt x="2035" y="132"/>
                  <a:pt x="2053" y="132"/>
                </a:cubicBezTo>
                <a:cubicBezTo>
                  <a:pt x="2071" y="132"/>
                  <a:pt x="2083" y="144"/>
                  <a:pt x="2083" y="164"/>
                </a:cubicBezTo>
                <a:cubicBezTo>
                  <a:pt x="2083" y="185"/>
                  <a:pt x="2071" y="197"/>
                  <a:pt x="2053" y="197"/>
                </a:cubicBezTo>
                <a:close/>
                <a:moveTo>
                  <a:pt x="2052" y="301"/>
                </a:moveTo>
                <a:cubicBezTo>
                  <a:pt x="2091" y="301"/>
                  <a:pt x="2125" y="282"/>
                  <a:pt x="2125" y="231"/>
                </a:cubicBezTo>
                <a:cubicBezTo>
                  <a:pt x="2125" y="97"/>
                  <a:pt x="2125" y="97"/>
                  <a:pt x="2125" y="97"/>
                </a:cubicBezTo>
                <a:cubicBezTo>
                  <a:pt x="2082" y="97"/>
                  <a:pt x="2082" y="97"/>
                  <a:pt x="2082" y="97"/>
                </a:cubicBezTo>
                <a:cubicBezTo>
                  <a:pt x="2083" y="118"/>
                  <a:pt x="2083" y="118"/>
                  <a:pt x="2083" y="118"/>
                </a:cubicBezTo>
                <a:cubicBezTo>
                  <a:pt x="2075" y="104"/>
                  <a:pt x="2062" y="94"/>
                  <a:pt x="2040" y="94"/>
                </a:cubicBezTo>
                <a:cubicBezTo>
                  <a:pt x="2008" y="94"/>
                  <a:pt x="1980" y="122"/>
                  <a:pt x="1980" y="164"/>
                </a:cubicBezTo>
                <a:cubicBezTo>
                  <a:pt x="1980" y="205"/>
                  <a:pt x="2008" y="234"/>
                  <a:pt x="2041" y="234"/>
                </a:cubicBezTo>
                <a:cubicBezTo>
                  <a:pt x="2061" y="234"/>
                  <a:pt x="2075" y="225"/>
                  <a:pt x="2082" y="213"/>
                </a:cubicBezTo>
                <a:cubicBezTo>
                  <a:pt x="2082" y="229"/>
                  <a:pt x="2082" y="229"/>
                  <a:pt x="2082" y="229"/>
                </a:cubicBezTo>
                <a:cubicBezTo>
                  <a:pt x="2082" y="254"/>
                  <a:pt x="2070" y="265"/>
                  <a:pt x="2050" y="265"/>
                </a:cubicBezTo>
                <a:cubicBezTo>
                  <a:pt x="2031" y="265"/>
                  <a:pt x="2020" y="256"/>
                  <a:pt x="2011" y="245"/>
                </a:cubicBezTo>
                <a:cubicBezTo>
                  <a:pt x="1981" y="268"/>
                  <a:pt x="1981" y="268"/>
                  <a:pt x="1981" y="268"/>
                </a:cubicBezTo>
                <a:cubicBezTo>
                  <a:pt x="1996" y="288"/>
                  <a:pt x="2017" y="301"/>
                  <a:pt x="2052" y="301"/>
                </a:cubicBezTo>
                <a:close/>
                <a:moveTo>
                  <a:pt x="1817" y="231"/>
                </a:moveTo>
                <a:cubicBezTo>
                  <a:pt x="1860" y="231"/>
                  <a:pt x="1860" y="231"/>
                  <a:pt x="1860" y="231"/>
                </a:cubicBezTo>
                <a:cubicBezTo>
                  <a:pt x="1860" y="159"/>
                  <a:pt x="1860" y="159"/>
                  <a:pt x="1860" y="159"/>
                </a:cubicBezTo>
                <a:cubicBezTo>
                  <a:pt x="1860" y="142"/>
                  <a:pt x="1870" y="133"/>
                  <a:pt x="1887" y="133"/>
                </a:cubicBezTo>
                <a:cubicBezTo>
                  <a:pt x="1902" y="133"/>
                  <a:pt x="1909" y="141"/>
                  <a:pt x="1909" y="156"/>
                </a:cubicBezTo>
                <a:cubicBezTo>
                  <a:pt x="1909" y="231"/>
                  <a:pt x="1909" y="231"/>
                  <a:pt x="1909" y="231"/>
                </a:cubicBezTo>
                <a:cubicBezTo>
                  <a:pt x="1952" y="231"/>
                  <a:pt x="1952" y="231"/>
                  <a:pt x="1952" y="231"/>
                </a:cubicBezTo>
                <a:cubicBezTo>
                  <a:pt x="1952" y="154"/>
                  <a:pt x="1952" y="154"/>
                  <a:pt x="1952" y="154"/>
                </a:cubicBezTo>
                <a:cubicBezTo>
                  <a:pt x="1952" y="115"/>
                  <a:pt x="1931" y="94"/>
                  <a:pt x="1901" y="94"/>
                </a:cubicBezTo>
                <a:cubicBezTo>
                  <a:pt x="1883" y="94"/>
                  <a:pt x="1867" y="103"/>
                  <a:pt x="1859" y="119"/>
                </a:cubicBezTo>
                <a:cubicBezTo>
                  <a:pt x="1860" y="97"/>
                  <a:pt x="1860" y="97"/>
                  <a:pt x="1860" y="97"/>
                </a:cubicBezTo>
                <a:cubicBezTo>
                  <a:pt x="1817" y="97"/>
                  <a:pt x="1817" y="97"/>
                  <a:pt x="1817" y="97"/>
                </a:cubicBezTo>
                <a:lnTo>
                  <a:pt x="1817" y="231"/>
                </a:lnTo>
                <a:close/>
                <a:moveTo>
                  <a:pt x="1714" y="197"/>
                </a:moveTo>
                <a:cubicBezTo>
                  <a:pt x="1696" y="197"/>
                  <a:pt x="1686" y="184"/>
                  <a:pt x="1686" y="164"/>
                </a:cubicBezTo>
                <a:cubicBezTo>
                  <a:pt x="1686" y="144"/>
                  <a:pt x="1696" y="132"/>
                  <a:pt x="1714" y="132"/>
                </a:cubicBezTo>
                <a:cubicBezTo>
                  <a:pt x="1732" y="132"/>
                  <a:pt x="1742" y="144"/>
                  <a:pt x="1742" y="164"/>
                </a:cubicBezTo>
                <a:cubicBezTo>
                  <a:pt x="1742" y="184"/>
                  <a:pt x="1732" y="197"/>
                  <a:pt x="1714" y="197"/>
                </a:cubicBezTo>
                <a:close/>
                <a:moveTo>
                  <a:pt x="1701" y="234"/>
                </a:moveTo>
                <a:cubicBezTo>
                  <a:pt x="1721" y="234"/>
                  <a:pt x="1735" y="224"/>
                  <a:pt x="1742" y="211"/>
                </a:cubicBezTo>
                <a:cubicBezTo>
                  <a:pt x="1742" y="231"/>
                  <a:pt x="1742" y="231"/>
                  <a:pt x="1742" y="231"/>
                </a:cubicBezTo>
                <a:cubicBezTo>
                  <a:pt x="1784" y="231"/>
                  <a:pt x="1784" y="231"/>
                  <a:pt x="1784" y="231"/>
                </a:cubicBezTo>
                <a:cubicBezTo>
                  <a:pt x="1784" y="97"/>
                  <a:pt x="1784" y="97"/>
                  <a:pt x="1784" y="97"/>
                </a:cubicBezTo>
                <a:cubicBezTo>
                  <a:pt x="1742" y="97"/>
                  <a:pt x="1742" y="97"/>
                  <a:pt x="1742" y="97"/>
                </a:cubicBezTo>
                <a:cubicBezTo>
                  <a:pt x="1742" y="117"/>
                  <a:pt x="1742" y="117"/>
                  <a:pt x="1742" y="117"/>
                </a:cubicBezTo>
                <a:cubicBezTo>
                  <a:pt x="1735" y="103"/>
                  <a:pt x="1722" y="94"/>
                  <a:pt x="1701" y="94"/>
                </a:cubicBezTo>
                <a:cubicBezTo>
                  <a:pt x="1668" y="94"/>
                  <a:pt x="1642" y="123"/>
                  <a:pt x="1642" y="164"/>
                </a:cubicBezTo>
                <a:cubicBezTo>
                  <a:pt x="1642" y="205"/>
                  <a:pt x="1669" y="234"/>
                  <a:pt x="1701" y="234"/>
                </a:cubicBezTo>
                <a:close/>
                <a:moveTo>
                  <a:pt x="1479" y="231"/>
                </a:moveTo>
                <a:cubicBezTo>
                  <a:pt x="1522" y="231"/>
                  <a:pt x="1522" y="231"/>
                  <a:pt x="1522" y="231"/>
                </a:cubicBezTo>
                <a:cubicBezTo>
                  <a:pt x="1522" y="159"/>
                  <a:pt x="1522" y="159"/>
                  <a:pt x="1522" y="159"/>
                </a:cubicBezTo>
                <a:cubicBezTo>
                  <a:pt x="1522" y="142"/>
                  <a:pt x="1532" y="133"/>
                  <a:pt x="1549" y="133"/>
                </a:cubicBezTo>
                <a:cubicBezTo>
                  <a:pt x="1564" y="133"/>
                  <a:pt x="1571" y="141"/>
                  <a:pt x="1571" y="156"/>
                </a:cubicBezTo>
                <a:cubicBezTo>
                  <a:pt x="1571" y="231"/>
                  <a:pt x="1571" y="231"/>
                  <a:pt x="1571" y="231"/>
                </a:cubicBezTo>
                <a:cubicBezTo>
                  <a:pt x="1614" y="231"/>
                  <a:pt x="1614" y="231"/>
                  <a:pt x="1614" y="231"/>
                </a:cubicBezTo>
                <a:cubicBezTo>
                  <a:pt x="1614" y="154"/>
                  <a:pt x="1614" y="154"/>
                  <a:pt x="1614" y="154"/>
                </a:cubicBezTo>
                <a:cubicBezTo>
                  <a:pt x="1614" y="115"/>
                  <a:pt x="1592" y="94"/>
                  <a:pt x="1563" y="94"/>
                </a:cubicBezTo>
                <a:cubicBezTo>
                  <a:pt x="1545" y="94"/>
                  <a:pt x="1530" y="103"/>
                  <a:pt x="1522" y="118"/>
                </a:cubicBezTo>
                <a:cubicBezTo>
                  <a:pt x="1522" y="4"/>
                  <a:pt x="1522" y="4"/>
                  <a:pt x="1522" y="4"/>
                </a:cubicBezTo>
                <a:cubicBezTo>
                  <a:pt x="1479" y="4"/>
                  <a:pt x="1479" y="4"/>
                  <a:pt x="1479" y="4"/>
                </a:cubicBezTo>
                <a:lnTo>
                  <a:pt x="1479" y="231"/>
                </a:lnTo>
                <a:close/>
                <a:moveTo>
                  <a:pt x="1397" y="234"/>
                </a:moveTo>
                <a:cubicBezTo>
                  <a:pt x="1424" y="234"/>
                  <a:pt x="1440" y="224"/>
                  <a:pt x="1453" y="210"/>
                </a:cubicBezTo>
                <a:cubicBezTo>
                  <a:pt x="1425" y="184"/>
                  <a:pt x="1425" y="184"/>
                  <a:pt x="1425" y="184"/>
                </a:cubicBezTo>
                <a:cubicBezTo>
                  <a:pt x="1418" y="191"/>
                  <a:pt x="1411" y="197"/>
                  <a:pt x="1397" y="197"/>
                </a:cubicBezTo>
                <a:cubicBezTo>
                  <a:pt x="1378" y="197"/>
                  <a:pt x="1368" y="183"/>
                  <a:pt x="1368" y="164"/>
                </a:cubicBezTo>
                <a:cubicBezTo>
                  <a:pt x="1368" y="145"/>
                  <a:pt x="1378" y="131"/>
                  <a:pt x="1397" y="131"/>
                </a:cubicBezTo>
                <a:cubicBezTo>
                  <a:pt x="1408" y="131"/>
                  <a:pt x="1419" y="137"/>
                  <a:pt x="1424" y="145"/>
                </a:cubicBezTo>
                <a:cubicBezTo>
                  <a:pt x="1454" y="121"/>
                  <a:pt x="1454" y="121"/>
                  <a:pt x="1454" y="121"/>
                </a:cubicBezTo>
                <a:cubicBezTo>
                  <a:pt x="1440" y="104"/>
                  <a:pt x="1424" y="94"/>
                  <a:pt x="1397" y="94"/>
                </a:cubicBezTo>
                <a:cubicBezTo>
                  <a:pt x="1356" y="94"/>
                  <a:pt x="1324" y="123"/>
                  <a:pt x="1324" y="164"/>
                </a:cubicBezTo>
                <a:cubicBezTo>
                  <a:pt x="1324" y="205"/>
                  <a:pt x="1356" y="234"/>
                  <a:pt x="1397" y="234"/>
                </a:cubicBezTo>
                <a:close/>
                <a:moveTo>
                  <a:pt x="1154" y="231"/>
                </a:moveTo>
                <a:cubicBezTo>
                  <a:pt x="1197" y="231"/>
                  <a:pt x="1197" y="231"/>
                  <a:pt x="1197" y="231"/>
                </a:cubicBezTo>
                <a:cubicBezTo>
                  <a:pt x="1197" y="132"/>
                  <a:pt x="1197" y="132"/>
                  <a:pt x="1197" y="132"/>
                </a:cubicBezTo>
                <a:cubicBezTo>
                  <a:pt x="1233" y="132"/>
                  <a:pt x="1233" y="132"/>
                  <a:pt x="1233" y="132"/>
                </a:cubicBezTo>
                <a:cubicBezTo>
                  <a:pt x="1233" y="97"/>
                  <a:pt x="1233" y="97"/>
                  <a:pt x="1233" y="97"/>
                </a:cubicBezTo>
                <a:cubicBezTo>
                  <a:pt x="1197" y="97"/>
                  <a:pt x="1197" y="97"/>
                  <a:pt x="1197" y="97"/>
                </a:cubicBezTo>
                <a:cubicBezTo>
                  <a:pt x="1197" y="51"/>
                  <a:pt x="1197" y="51"/>
                  <a:pt x="1197" y="51"/>
                </a:cubicBezTo>
                <a:cubicBezTo>
                  <a:pt x="1197" y="41"/>
                  <a:pt x="1202" y="38"/>
                  <a:pt x="1208" y="38"/>
                </a:cubicBezTo>
                <a:cubicBezTo>
                  <a:pt x="1215" y="38"/>
                  <a:pt x="1219" y="41"/>
                  <a:pt x="1222" y="45"/>
                </a:cubicBezTo>
                <a:cubicBezTo>
                  <a:pt x="1245" y="17"/>
                  <a:pt x="1245" y="17"/>
                  <a:pt x="1245" y="17"/>
                </a:cubicBezTo>
                <a:cubicBezTo>
                  <a:pt x="1235" y="5"/>
                  <a:pt x="1223" y="0"/>
                  <a:pt x="1204" y="0"/>
                </a:cubicBezTo>
                <a:cubicBezTo>
                  <a:pt x="1171" y="0"/>
                  <a:pt x="1154" y="17"/>
                  <a:pt x="1154" y="52"/>
                </a:cubicBezTo>
                <a:cubicBezTo>
                  <a:pt x="1154" y="97"/>
                  <a:pt x="1154" y="97"/>
                  <a:pt x="1154" y="97"/>
                </a:cubicBezTo>
                <a:cubicBezTo>
                  <a:pt x="1132" y="97"/>
                  <a:pt x="1132" y="97"/>
                  <a:pt x="1132" y="97"/>
                </a:cubicBezTo>
                <a:cubicBezTo>
                  <a:pt x="1132" y="132"/>
                  <a:pt x="1132" y="132"/>
                  <a:pt x="1132" y="132"/>
                </a:cubicBezTo>
                <a:cubicBezTo>
                  <a:pt x="1154" y="132"/>
                  <a:pt x="1154" y="132"/>
                  <a:pt x="1154" y="132"/>
                </a:cubicBezTo>
                <a:lnTo>
                  <a:pt x="1154" y="231"/>
                </a:lnTo>
                <a:close/>
                <a:moveTo>
                  <a:pt x="1040" y="198"/>
                </a:moveTo>
                <a:cubicBezTo>
                  <a:pt x="1021" y="198"/>
                  <a:pt x="1009" y="184"/>
                  <a:pt x="1009" y="164"/>
                </a:cubicBezTo>
                <a:cubicBezTo>
                  <a:pt x="1009" y="144"/>
                  <a:pt x="1021" y="131"/>
                  <a:pt x="1040" y="131"/>
                </a:cubicBezTo>
                <a:cubicBezTo>
                  <a:pt x="1059" y="131"/>
                  <a:pt x="1070" y="144"/>
                  <a:pt x="1070" y="164"/>
                </a:cubicBezTo>
                <a:cubicBezTo>
                  <a:pt x="1070" y="184"/>
                  <a:pt x="1059" y="198"/>
                  <a:pt x="1040" y="198"/>
                </a:cubicBezTo>
                <a:close/>
                <a:moveTo>
                  <a:pt x="1040" y="234"/>
                </a:moveTo>
                <a:cubicBezTo>
                  <a:pt x="1081" y="234"/>
                  <a:pt x="1113" y="205"/>
                  <a:pt x="1113" y="164"/>
                </a:cubicBezTo>
                <a:cubicBezTo>
                  <a:pt x="1113" y="123"/>
                  <a:pt x="1081" y="94"/>
                  <a:pt x="1040" y="94"/>
                </a:cubicBezTo>
                <a:cubicBezTo>
                  <a:pt x="998" y="94"/>
                  <a:pt x="966" y="123"/>
                  <a:pt x="966" y="164"/>
                </a:cubicBezTo>
                <a:cubicBezTo>
                  <a:pt x="966" y="205"/>
                  <a:pt x="998" y="234"/>
                  <a:pt x="1040" y="234"/>
                </a:cubicBezTo>
                <a:close/>
                <a:moveTo>
                  <a:pt x="796" y="197"/>
                </a:moveTo>
                <a:cubicBezTo>
                  <a:pt x="778" y="197"/>
                  <a:pt x="767" y="185"/>
                  <a:pt x="767" y="164"/>
                </a:cubicBezTo>
                <a:cubicBezTo>
                  <a:pt x="767" y="144"/>
                  <a:pt x="778" y="132"/>
                  <a:pt x="796" y="132"/>
                </a:cubicBezTo>
                <a:cubicBezTo>
                  <a:pt x="814" y="132"/>
                  <a:pt x="826" y="144"/>
                  <a:pt x="826" y="164"/>
                </a:cubicBezTo>
                <a:cubicBezTo>
                  <a:pt x="826" y="185"/>
                  <a:pt x="814" y="197"/>
                  <a:pt x="796" y="197"/>
                </a:cubicBezTo>
                <a:close/>
                <a:moveTo>
                  <a:pt x="784" y="234"/>
                </a:moveTo>
                <a:cubicBezTo>
                  <a:pt x="804" y="234"/>
                  <a:pt x="818" y="226"/>
                  <a:pt x="826" y="212"/>
                </a:cubicBezTo>
                <a:cubicBezTo>
                  <a:pt x="825" y="231"/>
                  <a:pt x="825" y="231"/>
                  <a:pt x="825" y="231"/>
                </a:cubicBezTo>
                <a:cubicBezTo>
                  <a:pt x="867" y="231"/>
                  <a:pt x="867" y="231"/>
                  <a:pt x="867" y="231"/>
                </a:cubicBezTo>
                <a:cubicBezTo>
                  <a:pt x="867" y="4"/>
                  <a:pt x="867" y="4"/>
                  <a:pt x="867" y="4"/>
                </a:cubicBezTo>
                <a:cubicBezTo>
                  <a:pt x="825" y="4"/>
                  <a:pt x="825" y="4"/>
                  <a:pt x="825" y="4"/>
                </a:cubicBezTo>
                <a:cubicBezTo>
                  <a:pt x="825" y="116"/>
                  <a:pt x="825" y="116"/>
                  <a:pt x="825" y="116"/>
                </a:cubicBezTo>
                <a:cubicBezTo>
                  <a:pt x="816" y="103"/>
                  <a:pt x="804" y="94"/>
                  <a:pt x="783" y="94"/>
                </a:cubicBezTo>
                <a:cubicBezTo>
                  <a:pt x="751" y="94"/>
                  <a:pt x="723" y="122"/>
                  <a:pt x="723" y="164"/>
                </a:cubicBezTo>
                <a:cubicBezTo>
                  <a:pt x="723" y="205"/>
                  <a:pt x="751" y="234"/>
                  <a:pt x="784" y="234"/>
                </a:cubicBezTo>
                <a:close/>
                <a:moveTo>
                  <a:pt x="624" y="197"/>
                </a:moveTo>
                <a:cubicBezTo>
                  <a:pt x="606" y="197"/>
                  <a:pt x="596" y="184"/>
                  <a:pt x="596" y="164"/>
                </a:cubicBezTo>
                <a:cubicBezTo>
                  <a:pt x="596" y="144"/>
                  <a:pt x="606" y="132"/>
                  <a:pt x="624" y="132"/>
                </a:cubicBezTo>
                <a:cubicBezTo>
                  <a:pt x="642" y="132"/>
                  <a:pt x="652" y="144"/>
                  <a:pt x="652" y="164"/>
                </a:cubicBezTo>
                <a:cubicBezTo>
                  <a:pt x="652" y="184"/>
                  <a:pt x="642" y="197"/>
                  <a:pt x="624" y="197"/>
                </a:cubicBezTo>
                <a:close/>
                <a:moveTo>
                  <a:pt x="611" y="234"/>
                </a:moveTo>
                <a:cubicBezTo>
                  <a:pt x="631" y="234"/>
                  <a:pt x="645" y="224"/>
                  <a:pt x="652" y="211"/>
                </a:cubicBezTo>
                <a:cubicBezTo>
                  <a:pt x="652" y="231"/>
                  <a:pt x="652" y="231"/>
                  <a:pt x="652" y="231"/>
                </a:cubicBezTo>
                <a:cubicBezTo>
                  <a:pt x="694" y="231"/>
                  <a:pt x="694" y="231"/>
                  <a:pt x="694" y="231"/>
                </a:cubicBezTo>
                <a:cubicBezTo>
                  <a:pt x="694" y="97"/>
                  <a:pt x="694" y="97"/>
                  <a:pt x="694" y="97"/>
                </a:cubicBezTo>
                <a:cubicBezTo>
                  <a:pt x="652" y="97"/>
                  <a:pt x="652" y="97"/>
                  <a:pt x="652" y="97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45" y="103"/>
                  <a:pt x="631" y="94"/>
                  <a:pt x="611" y="94"/>
                </a:cubicBezTo>
                <a:cubicBezTo>
                  <a:pt x="578" y="94"/>
                  <a:pt x="551" y="123"/>
                  <a:pt x="551" y="164"/>
                </a:cubicBezTo>
                <a:cubicBezTo>
                  <a:pt x="551" y="205"/>
                  <a:pt x="579" y="234"/>
                  <a:pt x="611" y="234"/>
                </a:cubicBezTo>
                <a:close/>
                <a:moveTo>
                  <a:pt x="424" y="152"/>
                </a:moveTo>
                <a:cubicBezTo>
                  <a:pt x="428" y="136"/>
                  <a:pt x="439" y="129"/>
                  <a:pt x="456" y="129"/>
                </a:cubicBezTo>
                <a:cubicBezTo>
                  <a:pt x="473" y="129"/>
                  <a:pt x="482" y="138"/>
                  <a:pt x="484" y="152"/>
                </a:cubicBezTo>
                <a:lnTo>
                  <a:pt x="424" y="152"/>
                </a:lnTo>
                <a:close/>
                <a:moveTo>
                  <a:pt x="425" y="177"/>
                </a:moveTo>
                <a:cubicBezTo>
                  <a:pt x="527" y="177"/>
                  <a:pt x="527" y="177"/>
                  <a:pt x="527" y="177"/>
                </a:cubicBezTo>
                <a:cubicBezTo>
                  <a:pt x="530" y="130"/>
                  <a:pt x="504" y="94"/>
                  <a:pt x="456" y="94"/>
                </a:cubicBezTo>
                <a:cubicBezTo>
                  <a:pt x="414" y="94"/>
                  <a:pt x="382" y="123"/>
                  <a:pt x="382" y="164"/>
                </a:cubicBezTo>
                <a:cubicBezTo>
                  <a:pt x="382" y="205"/>
                  <a:pt x="413" y="234"/>
                  <a:pt x="460" y="234"/>
                </a:cubicBezTo>
                <a:cubicBezTo>
                  <a:pt x="488" y="234"/>
                  <a:pt x="505" y="225"/>
                  <a:pt x="518" y="214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87" y="193"/>
                  <a:pt x="475" y="199"/>
                  <a:pt x="460" y="199"/>
                </a:cubicBezTo>
                <a:cubicBezTo>
                  <a:pt x="441" y="199"/>
                  <a:pt x="429" y="191"/>
                  <a:pt x="425" y="177"/>
                </a:cubicBezTo>
                <a:close/>
                <a:moveTo>
                  <a:pt x="219" y="231"/>
                </a:moveTo>
                <a:cubicBezTo>
                  <a:pt x="262" y="231"/>
                  <a:pt x="262" y="231"/>
                  <a:pt x="262" y="231"/>
                </a:cubicBezTo>
                <a:cubicBezTo>
                  <a:pt x="262" y="159"/>
                  <a:pt x="262" y="159"/>
                  <a:pt x="262" y="159"/>
                </a:cubicBezTo>
                <a:cubicBezTo>
                  <a:pt x="262" y="142"/>
                  <a:pt x="272" y="133"/>
                  <a:pt x="289" y="133"/>
                </a:cubicBezTo>
                <a:cubicBezTo>
                  <a:pt x="304" y="133"/>
                  <a:pt x="311" y="141"/>
                  <a:pt x="311" y="156"/>
                </a:cubicBezTo>
                <a:cubicBezTo>
                  <a:pt x="311" y="231"/>
                  <a:pt x="311" y="231"/>
                  <a:pt x="311" y="231"/>
                </a:cubicBezTo>
                <a:cubicBezTo>
                  <a:pt x="354" y="231"/>
                  <a:pt x="354" y="231"/>
                  <a:pt x="354" y="231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4" y="115"/>
                  <a:pt x="333" y="94"/>
                  <a:pt x="304" y="94"/>
                </a:cubicBezTo>
                <a:cubicBezTo>
                  <a:pt x="285" y="94"/>
                  <a:pt x="270" y="103"/>
                  <a:pt x="262" y="118"/>
                </a:cubicBezTo>
                <a:cubicBezTo>
                  <a:pt x="262" y="4"/>
                  <a:pt x="262" y="4"/>
                  <a:pt x="262" y="4"/>
                </a:cubicBezTo>
                <a:cubicBezTo>
                  <a:pt x="219" y="4"/>
                  <a:pt x="219" y="4"/>
                  <a:pt x="219" y="4"/>
                </a:cubicBezTo>
                <a:lnTo>
                  <a:pt x="219" y="231"/>
                </a:lnTo>
                <a:close/>
                <a:moveTo>
                  <a:pt x="68" y="170"/>
                </a:moveTo>
                <a:cubicBezTo>
                  <a:pt x="83" y="133"/>
                  <a:pt x="83" y="133"/>
                  <a:pt x="83" y="133"/>
                </a:cubicBezTo>
                <a:cubicBezTo>
                  <a:pt x="89" y="118"/>
                  <a:pt x="96" y="94"/>
                  <a:pt x="96" y="94"/>
                </a:cubicBezTo>
                <a:cubicBezTo>
                  <a:pt x="96" y="94"/>
                  <a:pt x="102" y="118"/>
                  <a:pt x="109" y="133"/>
                </a:cubicBezTo>
                <a:cubicBezTo>
                  <a:pt x="124" y="170"/>
                  <a:pt x="124" y="170"/>
                  <a:pt x="124" y="170"/>
                </a:cubicBezTo>
                <a:lnTo>
                  <a:pt x="68" y="170"/>
                </a:lnTo>
                <a:close/>
                <a:moveTo>
                  <a:pt x="0" y="231"/>
                </a:moveTo>
                <a:cubicBezTo>
                  <a:pt x="43" y="231"/>
                  <a:pt x="43" y="231"/>
                  <a:pt x="43" y="231"/>
                </a:cubicBezTo>
                <a:cubicBezTo>
                  <a:pt x="53" y="207"/>
                  <a:pt x="53" y="207"/>
                  <a:pt x="53" y="207"/>
                </a:cubicBezTo>
                <a:cubicBezTo>
                  <a:pt x="140" y="207"/>
                  <a:pt x="140" y="207"/>
                  <a:pt x="140" y="207"/>
                </a:cubicBezTo>
                <a:cubicBezTo>
                  <a:pt x="150" y="231"/>
                  <a:pt x="150" y="231"/>
                  <a:pt x="150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98" y="15"/>
                  <a:pt x="98" y="15"/>
                  <a:pt x="98" y="15"/>
                </a:cubicBezTo>
                <a:cubicBezTo>
                  <a:pt x="94" y="15"/>
                  <a:pt x="94" y="15"/>
                  <a:pt x="94" y="15"/>
                </a:cubicBezTo>
                <a:lnTo>
                  <a:pt x="0" y="23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102AB8-3CCD-42E9-BAB3-CD2F3010D01F}"/>
              </a:ext>
            </a:extLst>
          </p:cNvPr>
          <p:cNvSpPr>
            <a:spLocks noGrp="1" noSelect="1"/>
          </p:cNvSpPr>
          <p:nvPr>
            <p:ph type="body" sz="quarter" idx="1005" hasCustomPrompt="1"/>
          </p:nvPr>
        </p:nvSpPr>
        <p:spPr>
          <a:xfrm>
            <a:off x="12401550" y="1945339"/>
            <a:ext cx="2628899" cy="455714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De eerste alinea van dit </a:t>
            </a:r>
            <a:r>
              <a:rPr lang="nl-NL" err="1"/>
              <a:t>titelvak</a:t>
            </a:r>
            <a:r>
              <a:rPr lang="nl-NL"/>
              <a:t> is opgemaakt in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De tweede regel van de titel maak je vet </a:t>
            </a:r>
            <a:r>
              <a:rPr lang="nl-NL" err="1"/>
              <a:t>d,m.v</a:t>
            </a:r>
            <a:r>
              <a:rPr lang="nl-NL"/>
              <a:t>. het Ordina opmaakmenu, of de knop inspring vergroten.</a:t>
            </a:r>
          </a:p>
          <a:p>
            <a:pPr lvl="0"/>
            <a:r>
              <a:rPr lang="nl-NL"/>
              <a:t>De </a:t>
            </a:r>
            <a:r>
              <a:rPr lang="nl-NL" err="1"/>
              <a:t>subtitle</a:t>
            </a:r>
            <a:r>
              <a:rPr lang="nl-NL"/>
              <a:t> heeft derde niveau, datum vierde.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FAC30A-7CDB-4FD2-B18F-B5F8978BCF1C}"/>
              </a:ext>
            </a:extLst>
          </p:cNvPr>
          <p:cNvSpPr>
            <a:spLocks noGrp="1" noSelect="1"/>
          </p:cNvSpPr>
          <p:nvPr>
            <p:ph type="body" sz="quarter" idx="1006" hasCustomPrompt="1"/>
          </p:nvPr>
        </p:nvSpPr>
        <p:spPr>
          <a:xfrm>
            <a:off x="-2760984" y="1736812"/>
            <a:ext cx="2628899" cy="254874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Bovenop het </a:t>
            </a:r>
            <a:r>
              <a:rPr lang="nl-NL" err="1"/>
              <a:t>fotovak</a:t>
            </a:r>
            <a:r>
              <a:rPr lang="nl-NL"/>
              <a:t> staat een raster, dat je naar wens mag verplaatsen, zodat het gat goed uitkomt op de foto.</a:t>
            </a:r>
            <a:br>
              <a:rPr lang="nl-NL"/>
            </a:br>
            <a:r>
              <a:rPr lang="nl-NL"/>
              <a:t>Klik 1 keer op het raster, verplaats het dan met de pijltjes toetsen.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640E698-DD22-C548-8BC0-C3DA396BD830}"/>
              </a:ext>
            </a:extLst>
          </p:cNvPr>
          <p:cNvSpPr>
            <a:spLocks noGrp="1"/>
          </p:cNvSpPr>
          <p:nvPr>
            <p:ph type="body" sz="quarter" idx="1008" hasCustomPrompt="1"/>
          </p:nvPr>
        </p:nvSpPr>
        <p:spPr>
          <a:xfrm>
            <a:off x="7477125" y="4384068"/>
            <a:ext cx="3406775" cy="342900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Ondertitel</a:t>
            </a:r>
            <a:endParaRPr lang="en-US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5E4C79A-3BD2-5F44-A8AF-85E47EEFF5CA}"/>
              </a:ext>
            </a:extLst>
          </p:cNvPr>
          <p:cNvSpPr>
            <a:spLocks noGrp="1"/>
          </p:cNvSpPr>
          <p:nvPr>
            <p:ph type="body" sz="quarter" idx="1009" hasCustomPrompt="1"/>
          </p:nvPr>
        </p:nvSpPr>
        <p:spPr>
          <a:xfrm>
            <a:off x="7477125" y="4864100"/>
            <a:ext cx="3406775" cy="27940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Extra</a:t>
            </a:r>
            <a:endParaRPr lang="en-US"/>
          </a:p>
        </p:txBody>
      </p:sp>
      <p:sp>
        <p:nvSpPr>
          <p:cNvPr id="35" name="4 niveaus: (Titel, titel vet, subtitel en datum (JU-Free)">
            <a:extLst>
              <a:ext uri="{FF2B5EF4-FFF2-40B4-BE49-F238E27FC236}">
                <a16:creationId xmlns:a16="http://schemas.microsoft.com/office/drawing/2014/main" id="{74128D43-A84A-404B-98EC-67AFD494C1DF}"/>
              </a:ext>
            </a:extLst>
          </p:cNvPr>
          <p:cNvSpPr>
            <a:spLocks noGrp="1"/>
          </p:cNvSpPr>
          <p:nvPr>
            <p:ph type="body" sz="quarter" idx="1007" hasCustomPrompt="1"/>
          </p:nvPr>
        </p:nvSpPr>
        <p:spPr bwMode="gray">
          <a:xfrm>
            <a:off x="7477543" y="2726992"/>
            <a:ext cx="4428000" cy="1705589"/>
          </a:xfrm>
        </p:spPr>
        <p:txBody>
          <a:bodyPr anchor="t"/>
          <a:lstStyle>
            <a:lvl1pPr marL="0" indent="0">
              <a:lnSpc>
                <a:spcPct val="79000"/>
              </a:lnSpc>
              <a:spcBef>
                <a:spcPts val="0"/>
              </a:spcBef>
              <a:buFontTx/>
              <a:buNone/>
              <a:defRPr sz="7200" b="0" cap="all" spc="80" baseline="0"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7200" b="1" cap="all" baseline="0"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None/>
              <a:defRPr sz="2400" b="0">
                <a:solidFill>
                  <a:schemeClr val="accent5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defRPr sz="1300"/>
            </a:lvl5pPr>
            <a:lvl6pPr marL="0">
              <a:lnSpc>
                <a:spcPct val="100000"/>
              </a:lnSpc>
              <a:defRPr sz="1300"/>
            </a:lvl6pPr>
            <a:lvl7pPr marL="0">
              <a:lnSpc>
                <a:spcPct val="100000"/>
              </a:lnSpc>
              <a:defRPr sz="1300"/>
            </a:lvl7pPr>
            <a:lvl8pPr marL="0">
              <a:lnSpc>
                <a:spcPct val="100000"/>
              </a:lnSpc>
              <a:defRPr sz="1300"/>
            </a:lvl8pPr>
            <a:lvl9pPr marL="0">
              <a:lnSpc>
                <a:spcPct val="100000"/>
              </a:lnSpc>
              <a:defRPr sz="1300"/>
            </a:lvl9pPr>
          </a:lstStyle>
          <a:p>
            <a:pPr lvl="0"/>
            <a:r>
              <a:rPr lang="nl-NL"/>
              <a:t>Titel</a:t>
            </a:r>
          </a:p>
          <a:p>
            <a:pPr lvl="1"/>
            <a:r>
              <a:rPr lang="nl-NL" err="1"/>
              <a:t>Bold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_introductie_3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78062B3-327F-0D45-9D00-0BEBCCCAB97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43050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38" name="Picture Placeholder 36">
            <a:extLst>
              <a:ext uri="{FF2B5EF4-FFF2-40B4-BE49-F238E27FC236}">
                <a16:creationId xmlns:a16="http://schemas.microsoft.com/office/drawing/2014/main" id="{E8986881-8B6F-1142-A0AB-CF81F7AC91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996875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39" name="Picture Placeholder 36">
            <a:extLst>
              <a:ext uri="{FF2B5EF4-FFF2-40B4-BE49-F238E27FC236}">
                <a16:creationId xmlns:a16="http://schemas.microsoft.com/office/drawing/2014/main" id="{AE147C21-0397-EE4B-840D-C74004CB2AA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51244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FF533-6BF8-B84B-BC85-B3293073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Rechthoek 6">
            <a:extLst>
              <a:ext uri="{FF2B5EF4-FFF2-40B4-BE49-F238E27FC236}">
                <a16:creationId xmlns:a16="http://schemas.microsoft.com/office/drawing/2014/main" id="{0C64D1FC-D14C-F842-B7C7-BA28E7E14F44}"/>
              </a:ext>
            </a:extLst>
          </p:cNvPr>
          <p:cNvSpPr/>
          <p:nvPr userDrawn="1"/>
        </p:nvSpPr>
        <p:spPr>
          <a:xfrm>
            <a:off x="1306340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39904768-0A8E-6B4E-9B13-14615E94F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8549788" cy="449275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Team –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4 personen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48BE616-AFF4-5B40-BB1C-89DEABCB83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245E2C-6DA7-0244-BCD6-F49972437C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2969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BBAFBFC-6669-E942-B0C7-91E147B5C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2969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1136DE88-D18D-B04C-8017-B07486348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2969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  <p:sp>
        <p:nvSpPr>
          <p:cNvPr id="26" name="Rechthoek 6">
            <a:extLst>
              <a:ext uri="{FF2B5EF4-FFF2-40B4-BE49-F238E27FC236}">
                <a16:creationId xmlns:a16="http://schemas.microsoft.com/office/drawing/2014/main" id="{742D9323-E269-BD44-9382-31717A9ED263}"/>
              </a:ext>
            </a:extLst>
          </p:cNvPr>
          <p:cNvSpPr/>
          <p:nvPr userDrawn="1"/>
        </p:nvSpPr>
        <p:spPr>
          <a:xfrm>
            <a:off x="3760709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D874742A-8F2F-CF4A-82FE-C084EBEC7D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87338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8E7D2A73-6E5E-A648-BC54-274AC054DC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87338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A91E91B2-14F8-E542-9C8A-B0B3E396B4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87338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  <p:sp>
        <p:nvSpPr>
          <p:cNvPr id="31" name="Rechthoek 6">
            <a:extLst>
              <a:ext uri="{FF2B5EF4-FFF2-40B4-BE49-F238E27FC236}">
                <a16:creationId xmlns:a16="http://schemas.microsoft.com/office/drawing/2014/main" id="{FBE4E6D7-A359-9043-84D4-D0DC4653D27D}"/>
              </a:ext>
            </a:extLst>
          </p:cNvPr>
          <p:cNvSpPr/>
          <p:nvPr userDrawn="1"/>
        </p:nvSpPr>
        <p:spPr>
          <a:xfrm>
            <a:off x="6215078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A5982FB9-C8A2-3E4D-A74F-D3DA00AA72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41707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93CA073C-5E39-C146-940E-6EAFD7ECC2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41707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26A6F5C4-6AA1-A240-B1C5-64F57A121E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41707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3C40D71C-DAC8-2144-A82F-F16A48571EF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905010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24" name="Rechthoek 6">
            <a:extLst>
              <a:ext uri="{FF2B5EF4-FFF2-40B4-BE49-F238E27FC236}">
                <a16:creationId xmlns:a16="http://schemas.microsoft.com/office/drawing/2014/main" id="{F1EF5A9D-66DB-144D-BC76-E218DF3525C5}"/>
              </a:ext>
            </a:extLst>
          </p:cNvPr>
          <p:cNvSpPr/>
          <p:nvPr userDrawn="1"/>
        </p:nvSpPr>
        <p:spPr>
          <a:xfrm>
            <a:off x="8668844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F12CE4C7-089E-B44C-BE6B-65223A5C9E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95473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C7A0D2BE-7706-DB4F-BA2F-FCF51CAF60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95473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3CD3C881-24E8-AC48-98F9-6EDC13B3F1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95473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632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jf businessproposities (oranj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A401040-EB21-844D-B34B-B0ADB4A367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48225" y="4213216"/>
            <a:ext cx="2040251" cy="1194893"/>
          </a:xfrm>
        </p:spPr>
        <p:txBody>
          <a:bodyPr/>
          <a:lstStyle>
            <a:lvl1pPr marL="0" indent="0" algn="ctr">
              <a:buFontTx/>
              <a:buNone/>
              <a:defRPr lang="nl-NL" sz="1200" dirty="0"/>
            </a:lvl1pPr>
          </a:lstStyle>
          <a:p>
            <a:pPr marL="0" lvl="0" indent="0" algn="ctr">
              <a:buNone/>
            </a:pPr>
            <a:r>
              <a:rPr lang="nl-NL" sz="1200">
                <a:latin typeface="+mn-lt"/>
              </a:rPr>
              <a:t>Informatiebeveiliging en kwaliteitseisen geborgd vanuit techniek, organisatorische vraagstukken en personele aspecten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71B18527-481D-A14B-8F82-91EF4F79BF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8421" y="4213216"/>
            <a:ext cx="2015995" cy="1194893"/>
          </a:xfrm>
        </p:spPr>
        <p:txBody>
          <a:bodyPr/>
          <a:lstStyle>
            <a:lvl1pPr marL="0" indent="0" algn="ctr">
              <a:buFontTx/>
              <a:buNone/>
              <a:defRPr lang="nl-NL" sz="1200" b="0" kern="1200" baseline="0" dirty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Ontdekken, realiseren en verankeren van meerwaarde voor het opzetten en uitvoeren van uw digitale strategie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81C09D2A-A57D-C546-8644-244E7A2DC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09337" y="4213216"/>
            <a:ext cx="2015998" cy="1194893"/>
          </a:xfrm>
        </p:spPr>
        <p:txBody>
          <a:bodyPr/>
          <a:lstStyle>
            <a:lvl1pPr marL="0" indent="0" algn="ctr">
              <a:buFontTx/>
              <a:buNone/>
              <a:defRPr lang="nl-NL" sz="1200" b="0" dirty="0"/>
            </a:lvl1pPr>
          </a:lstStyle>
          <a:p>
            <a:pPr marL="0" indent="0" algn="ctr">
              <a:buNone/>
            </a:pPr>
            <a:r>
              <a:rPr lang="nl-NL" sz="1200" b="0">
                <a:latin typeface="+mn-lt"/>
              </a:rPr>
              <a:t>Laat data voor u werken in de digitale transitie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26444-C99C-8147-BF39-806E5385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45">
            <a:extLst>
              <a:ext uri="{FF2B5EF4-FFF2-40B4-BE49-F238E27FC236}">
                <a16:creationId xmlns:a16="http://schemas.microsoft.com/office/drawing/2014/main" id="{E391F46D-8ECD-F24A-8467-2202A70C336D}"/>
              </a:ext>
            </a:extLst>
          </p:cNvPr>
          <p:cNvGrpSpPr/>
          <p:nvPr userDrawn="1"/>
        </p:nvGrpSpPr>
        <p:grpSpPr>
          <a:xfrm>
            <a:off x="2547028" y="1955455"/>
            <a:ext cx="7032930" cy="3859579"/>
            <a:chOff x="2547028" y="2351937"/>
            <a:chExt cx="7032930" cy="4451635"/>
          </a:xfrm>
        </p:grpSpPr>
        <p:cxnSp>
          <p:nvCxnSpPr>
            <p:cNvPr id="12" name="Rechte verbindingslijn 22">
              <a:extLst>
                <a:ext uri="{FF2B5EF4-FFF2-40B4-BE49-F238E27FC236}">
                  <a16:creationId xmlns:a16="http://schemas.microsoft.com/office/drawing/2014/main" id="{CC7C919B-2015-344F-B376-D700798A5356}"/>
                </a:ext>
              </a:extLst>
            </p:cNvPr>
            <p:cNvCxnSpPr/>
            <p:nvPr/>
          </p:nvCxnSpPr>
          <p:spPr>
            <a:xfrm>
              <a:off x="2547028" y="238945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23">
              <a:extLst>
                <a:ext uri="{FF2B5EF4-FFF2-40B4-BE49-F238E27FC236}">
                  <a16:creationId xmlns:a16="http://schemas.microsoft.com/office/drawing/2014/main" id="{8127622E-9B6F-744E-B410-49073DF4CE73}"/>
                </a:ext>
              </a:extLst>
            </p:cNvPr>
            <p:cNvCxnSpPr/>
            <p:nvPr/>
          </p:nvCxnSpPr>
          <p:spPr>
            <a:xfrm>
              <a:off x="4887642" y="236659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24">
              <a:extLst>
                <a:ext uri="{FF2B5EF4-FFF2-40B4-BE49-F238E27FC236}">
                  <a16:creationId xmlns:a16="http://schemas.microsoft.com/office/drawing/2014/main" id="{23E05130-2268-7F47-BDA7-82AF10ED08B5}"/>
                </a:ext>
              </a:extLst>
            </p:cNvPr>
            <p:cNvCxnSpPr/>
            <p:nvPr/>
          </p:nvCxnSpPr>
          <p:spPr>
            <a:xfrm>
              <a:off x="7225198" y="236659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25">
              <a:extLst>
                <a:ext uri="{FF2B5EF4-FFF2-40B4-BE49-F238E27FC236}">
                  <a16:creationId xmlns:a16="http://schemas.microsoft.com/office/drawing/2014/main" id="{D56F5690-FB78-514F-8986-33E976709A0A}"/>
                </a:ext>
              </a:extLst>
            </p:cNvPr>
            <p:cNvCxnSpPr/>
            <p:nvPr/>
          </p:nvCxnSpPr>
          <p:spPr>
            <a:xfrm>
              <a:off x="9579958" y="235193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08E678A-FFA4-E549-80FB-2D3BC0F3A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3593" y="2099811"/>
            <a:ext cx="1329189" cy="132918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8E99A0E-E5FD-BE4A-9F5A-D6E4053ECF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4803" y="2099811"/>
            <a:ext cx="1329189" cy="132918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551933D-57FE-8043-87DE-0815D4500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1405" y="2099811"/>
            <a:ext cx="1329189" cy="132918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BABC52E-D284-1C42-A5FB-FBCCD2F928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536" y="2099811"/>
            <a:ext cx="1329189" cy="132918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6EF02F0-D869-D540-B81E-7A77CD97EC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6295" y="2099811"/>
            <a:ext cx="1329189" cy="1329189"/>
          </a:xfrm>
          <a:prstGeom prst="rect">
            <a:avLst/>
          </a:prstGeom>
        </p:spPr>
      </p:pic>
      <p:sp>
        <p:nvSpPr>
          <p:cNvPr id="21" name="Titel 4">
            <a:extLst>
              <a:ext uri="{FF2B5EF4-FFF2-40B4-BE49-F238E27FC236}">
                <a16:creationId xmlns:a16="http://schemas.microsoft.com/office/drawing/2014/main" id="{A35A27CF-E5B2-7C48-9913-E0DBEBE0C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8549788" cy="449275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Onze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 vijf businessproposities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2DE61DF-D1C4-384F-84A1-311A9D5189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C52AA1E-7FE4-1444-B6D8-83D683546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647" y="3531784"/>
            <a:ext cx="2040252" cy="458787"/>
          </a:xfrm>
        </p:spPr>
        <p:txBody>
          <a:bodyPr/>
          <a:lstStyle>
            <a:lvl1pPr marL="0" indent="0" algn="ctr">
              <a:buNone/>
              <a:defRPr sz="12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High performance</a:t>
            </a:r>
          </a:p>
          <a:p>
            <a:pPr lvl="0"/>
            <a:r>
              <a:rPr lang="en-GB"/>
              <a:t>teams</a:t>
            </a:r>
            <a:endParaRPr lang="nl-NL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0433BC92-E0D2-1242-8A93-7F92988ECB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647" y="4213216"/>
            <a:ext cx="2040251" cy="1194893"/>
          </a:xfrm>
        </p:spPr>
        <p:txBody>
          <a:bodyPr/>
          <a:lstStyle>
            <a:lvl1pPr marL="0" indent="0" algn="ctr">
              <a:buFontTx/>
              <a:buNone/>
              <a:defRPr lang="nl-NL" sz="1200" b="0" dirty="0">
                <a:solidFill>
                  <a:schemeClr val="tx1"/>
                </a:solidFill>
              </a:defRPr>
            </a:lvl1pPr>
          </a:lstStyle>
          <a:p>
            <a:pPr marL="0" indent="0" algn="ctr">
              <a:buFontTx/>
              <a:buNone/>
            </a:pPr>
            <a:r>
              <a:rPr lang="nl-NL" sz="1200" b="0">
                <a:latin typeface="+mn-lt"/>
              </a:rPr>
              <a:t>Verbeter de performance met multidisciplinaire teams die snel waarde creëren voor elke organisatie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42B40C-B3C8-9943-A8C7-A6CAE01A0F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09336" y="3531784"/>
            <a:ext cx="2015999" cy="458787"/>
          </a:xfrm>
        </p:spPr>
        <p:txBody>
          <a:bodyPr/>
          <a:lstStyle>
            <a:lvl1pPr marL="0" indent="0" algn="ctr">
              <a:buNone/>
              <a:defRPr lang="nl-NL" sz="1200" b="1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Intelligente</a:t>
            </a:r>
          </a:p>
          <a:p>
            <a:pPr mar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datagedreven organisaties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CF55A07-249E-124E-B2E8-56C0E10F05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8421" y="3531784"/>
            <a:ext cx="2015999" cy="458787"/>
          </a:xfrm>
        </p:spPr>
        <p:txBody>
          <a:bodyPr/>
          <a:lstStyle>
            <a:lvl1pPr marL="0" indent="0" algn="ctr">
              <a:buNone/>
              <a:defRPr lang="nl-NL" sz="1200" b="1" i="0" kern="1200" baseline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Digitale </a:t>
            </a:r>
            <a:endParaRPr lang="nl-NL" sz="1200" b="1" noProof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acceleratie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F9102AFA-1CDC-2A40-B037-C918E891EC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3465" y="4213216"/>
            <a:ext cx="2015995" cy="1194893"/>
          </a:xfrm>
        </p:spPr>
        <p:txBody>
          <a:bodyPr/>
          <a:lstStyle>
            <a:lvl1pPr marL="0" indent="0" algn="ctr">
              <a:buFontTx/>
              <a:buNone/>
              <a:defRPr lang="nl-NL" sz="1200" i="0" dirty="0">
                <a:solidFill>
                  <a:schemeClr val="tx1"/>
                </a:solidFill>
              </a:defRPr>
            </a:lvl1pPr>
          </a:lstStyle>
          <a:p>
            <a:pPr marL="0" indent="0" algn="ctr">
              <a:buFontTx/>
              <a:buNone/>
            </a:pPr>
            <a:r>
              <a:rPr lang="nl-NL" sz="1200" i="0">
                <a:solidFill>
                  <a:schemeClr val="tx1"/>
                </a:solidFill>
                <a:latin typeface="+mn-lt"/>
              </a:rPr>
              <a:t>Creëer toevoegde waarde met veilige, robuuste en schaalbare IT business platforms om de concurrentie voor te blijven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2906776-7CDE-6245-B475-60D8D51726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95693" y="3531784"/>
            <a:ext cx="2015999" cy="458787"/>
          </a:xfrm>
        </p:spPr>
        <p:txBody>
          <a:bodyPr/>
          <a:lstStyle>
            <a:lvl1pPr marL="0" indent="0" algn="ctr">
              <a:buFontTx/>
              <a:buNone/>
              <a:defRPr lang="nl-NL" sz="1200" b="1" i="0" kern="1200" baseline="0" smtClea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Business </a:t>
            </a:r>
            <a:endParaRPr lang="nl-NL" sz="1200" b="1" noProof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platforms</a:t>
            </a:r>
          </a:p>
          <a:p>
            <a:pPr marL="0" lvl="0" indent="0" algn="ctr">
              <a:buNone/>
            </a:pPr>
            <a:endParaRPr lang="nl-NL" sz="1200" noProof="0"/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ACB71343-5D88-EA45-807B-07EB28233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48225" y="3531784"/>
            <a:ext cx="2040252" cy="458787"/>
          </a:xfrm>
        </p:spPr>
        <p:txBody>
          <a:bodyPr/>
          <a:lstStyle>
            <a:lvl1pPr marL="0" indent="0" algn="ctr">
              <a:buNone/>
              <a:defRPr lang="nl-NL" sz="1200" b="1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Cybersecurity &amp; </a:t>
            </a:r>
            <a:endParaRPr lang="nl-NL" sz="1200" b="1" noProof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ctr">
              <a:buNone/>
            </a:pPr>
            <a:r>
              <a:rPr lang="nl-NL" sz="1200" b="1" noProof="0">
                <a:solidFill>
                  <a:schemeClr val="accent1"/>
                </a:solidFill>
                <a:latin typeface="Roboto"/>
                <a:ea typeface="Roboto" panose="02000000000000000000" pitchFamily="2" charset="0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73140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jf businessproposities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B2D1F44-1577-8649-9678-AAD8932CC5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5295" y="3531784"/>
            <a:ext cx="2010039" cy="458787"/>
          </a:xfrm>
        </p:spPr>
        <p:txBody>
          <a:bodyPr/>
          <a:lstStyle>
            <a:lvl1pPr marL="0" indent="0" algn="ctr">
              <a:buNone/>
              <a:defRPr sz="1200" b="1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Intelligente</a:t>
            </a:r>
            <a:r>
              <a:rPr lang="en-GB"/>
              <a:t> </a:t>
            </a:r>
          </a:p>
          <a:p>
            <a:pPr lvl="0"/>
            <a:r>
              <a:rPr lang="en-GB" err="1"/>
              <a:t>datagedreven</a:t>
            </a:r>
            <a:r>
              <a:rPr lang="en-GB"/>
              <a:t> </a:t>
            </a:r>
            <a:r>
              <a:rPr lang="en-GB" err="1"/>
              <a:t>organisaties</a:t>
            </a:r>
            <a:endParaRPr lang="nl-NL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A401040-EB21-844D-B34B-B0ADB4A367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48225" y="4213216"/>
            <a:ext cx="2040251" cy="1194893"/>
          </a:xfrm>
        </p:spPr>
        <p:txBody>
          <a:bodyPr/>
          <a:lstStyle>
            <a:lvl1pPr marL="0" indent="0" algn="ctr">
              <a:buFontTx/>
              <a:buNone/>
              <a:defRPr lang="nl-NL" sz="1200" dirty="0"/>
            </a:lvl1pPr>
          </a:lstStyle>
          <a:p>
            <a:pPr marL="0" lvl="0" indent="0" algn="ctr">
              <a:buNone/>
            </a:pPr>
            <a:r>
              <a:rPr lang="nl-NL" sz="1200">
                <a:latin typeface="+mn-lt"/>
              </a:rPr>
              <a:t>Informatiebeveiliging en kwaliteitseisen geborgd vanuit techniek, organisatorische vraagstukken en personele aspecten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71B18527-481D-A14B-8F82-91EF4F79BF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8421" y="4213216"/>
            <a:ext cx="2015995" cy="1194893"/>
          </a:xfrm>
        </p:spPr>
        <p:txBody>
          <a:bodyPr/>
          <a:lstStyle>
            <a:lvl1pPr marL="0" indent="0" algn="ctr">
              <a:buFontTx/>
              <a:buNone/>
              <a:defRPr lang="nl-NL" sz="1200" b="0" kern="1200" baseline="0" dirty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Ontdekken, realiseren en verankeren van meerwaarde voor het opzetten en uitvoeren van uw digitale strategie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81C09D2A-A57D-C546-8644-244E7A2DC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09337" y="4213216"/>
            <a:ext cx="2015998" cy="1194893"/>
          </a:xfrm>
        </p:spPr>
        <p:txBody>
          <a:bodyPr/>
          <a:lstStyle>
            <a:lvl1pPr marL="0" indent="0" algn="ctr">
              <a:buFontTx/>
              <a:buNone/>
              <a:defRPr lang="nl-NL" sz="1200" b="0" dirty="0"/>
            </a:lvl1pPr>
          </a:lstStyle>
          <a:p>
            <a:pPr marL="0" indent="0" algn="ctr">
              <a:buNone/>
            </a:pPr>
            <a:r>
              <a:rPr lang="nl-NL" sz="1200" b="0">
                <a:latin typeface="+mn-lt"/>
              </a:rPr>
              <a:t>Laat data voor u werken in de digitale transitie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26444-C99C-8147-BF39-806E5385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45">
            <a:extLst>
              <a:ext uri="{FF2B5EF4-FFF2-40B4-BE49-F238E27FC236}">
                <a16:creationId xmlns:a16="http://schemas.microsoft.com/office/drawing/2014/main" id="{E391F46D-8ECD-F24A-8467-2202A70C336D}"/>
              </a:ext>
            </a:extLst>
          </p:cNvPr>
          <p:cNvGrpSpPr/>
          <p:nvPr userDrawn="1"/>
        </p:nvGrpSpPr>
        <p:grpSpPr>
          <a:xfrm>
            <a:off x="2547028" y="1955455"/>
            <a:ext cx="7032930" cy="3859579"/>
            <a:chOff x="2547028" y="2351937"/>
            <a:chExt cx="7032930" cy="4451635"/>
          </a:xfrm>
        </p:grpSpPr>
        <p:cxnSp>
          <p:nvCxnSpPr>
            <p:cNvPr id="12" name="Rechte verbindingslijn 22">
              <a:extLst>
                <a:ext uri="{FF2B5EF4-FFF2-40B4-BE49-F238E27FC236}">
                  <a16:creationId xmlns:a16="http://schemas.microsoft.com/office/drawing/2014/main" id="{CC7C919B-2015-344F-B376-D700798A5356}"/>
                </a:ext>
              </a:extLst>
            </p:cNvPr>
            <p:cNvCxnSpPr/>
            <p:nvPr/>
          </p:nvCxnSpPr>
          <p:spPr>
            <a:xfrm>
              <a:off x="2547028" y="238945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23">
              <a:extLst>
                <a:ext uri="{FF2B5EF4-FFF2-40B4-BE49-F238E27FC236}">
                  <a16:creationId xmlns:a16="http://schemas.microsoft.com/office/drawing/2014/main" id="{8127622E-9B6F-744E-B410-49073DF4CE73}"/>
                </a:ext>
              </a:extLst>
            </p:cNvPr>
            <p:cNvCxnSpPr/>
            <p:nvPr/>
          </p:nvCxnSpPr>
          <p:spPr>
            <a:xfrm>
              <a:off x="4887642" y="236659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24">
              <a:extLst>
                <a:ext uri="{FF2B5EF4-FFF2-40B4-BE49-F238E27FC236}">
                  <a16:creationId xmlns:a16="http://schemas.microsoft.com/office/drawing/2014/main" id="{23E05130-2268-7F47-BDA7-82AF10ED08B5}"/>
                </a:ext>
              </a:extLst>
            </p:cNvPr>
            <p:cNvCxnSpPr/>
            <p:nvPr/>
          </p:nvCxnSpPr>
          <p:spPr>
            <a:xfrm>
              <a:off x="7225198" y="236659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25">
              <a:extLst>
                <a:ext uri="{FF2B5EF4-FFF2-40B4-BE49-F238E27FC236}">
                  <a16:creationId xmlns:a16="http://schemas.microsoft.com/office/drawing/2014/main" id="{D56F5690-FB78-514F-8986-33E976709A0A}"/>
                </a:ext>
              </a:extLst>
            </p:cNvPr>
            <p:cNvCxnSpPr/>
            <p:nvPr/>
          </p:nvCxnSpPr>
          <p:spPr>
            <a:xfrm>
              <a:off x="9579958" y="2351937"/>
              <a:ext cx="0" cy="441411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08E678A-FFA4-E549-80FB-2D3BC0F3A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53593" y="2099811"/>
            <a:ext cx="1329189" cy="132918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8E99A0E-E5FD-BE4A-9F5A-D6E4053ECF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14803" y="2099811"/>
            <a:ext cx="1329189" cy="132918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551933D-57FE-8043-87DE-0815D4500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31405" y="2099811"/>
            <a:ext cx="1329189" cy="132918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BABC52E-D284-1C42-A5FB-FBCCD2F928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81536" y="2099811"/>
            <a:ext cx="1329189" cy="132918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6EF02F0-D869-D540-B81E-7A77CD97EC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036295" y="2099811"/>
            <a:ext cx="1329189" cy="1329189"/>
          </a:xfrm>
          <a:prstGeom prst="rect">
            <a:avLst/>
          </a:prstGeom>
        </p:spPr>
      </p:pic>
      <p:sp>
        <p:nvSpPr>
          <p:cNvPr id="21" name="Titel 4">
            <a:extLst>
              <a:ext uri="{FF2B5EF4-FFF2-40B4-BE49-F238E27FC236}">
                <a16:creationId xmlns:a16="http://schemas.microsoft.com/office/drawing/2014/main" id="{A35A27CF-E5B2-7C48-9913-E0DBEBE0C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8549788" cy="449275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Onze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 vijf businessproposities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2DE61DF-D1C4-384F-84A1-311A9D5189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C52AA1E-7FE4-1444-B6D8-83D683546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647" y="3531784"/>
            <a:ext cx="2040252" cy="458787"/>
          </a:xfrm>
        </p:spPr>
        <p:txBody>
          <a:bodyPr/>
          <a:lstStyle>
            <a:lvl1pPr marL="0" indent="0" algn="ctr">
              <a:buNone/>
              <a:defRPr sz="1200" b="1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haroni" panose="02010803020104030203" pitchFamily="2" charset="-79"/>
              </a:defRPr>
            </a:lvl1pPr>
          </a:lstStyle>
          <a:p>
            <a:pPr lvl="0"/>
            <a:r>
              <a:rPr lang="en-GB"/>
              <a:t>High performance</a:t>
            </a:r>
          </a:p>
          <a:p>
            <a:pPr lvl="0"/>
            <a:r>
              <a:rPr lang="en-GB"/>
              <a:t>teams</a:t>
            </a:r>
            <a:endParaRPr lang="nl-NL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0433BC92-E0D2-1242-8A93-7F92988ECB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647" y="4213216"/>
            <a:ext cx="2040251" cy="1194893"/>
          </a:xfrm>
        </p:spPr>
        <p:txBody>
          <a:bodyPr/>
          <a:lstStyle>
            <a:lvl1pPr marL="0" indent="0" algn="ctr">
              <a:buFontTx/>
              <a:buNone/>
              <a:defRPr lang="nl-NL" sz="1200" b="0" dirty="0">
                <a:solidFill>
                  <a:schemeClr val="tx1"/>
                </a:solidFill>
              </a:defRPr>
            </a:lvl1pPr>
          </a:lstStyle>
          <a:p>
            <a:pPr marL="0" indent="0" algn="ctr">
              <a:buFontTx/>
              <a:buNone/>
            </a:pPr>
            <a:r>
              <a:rPr lang="nl-NL" sz="1200" b="0">
                <a:latin typeface="+mn-lt"/>
              </a:rPr>
              <a:t>Verbeter de performance met multidisciplinaire teams die snel waarde creëren voor elke organisatie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F9102AFA-1CDC-2A40-B037-C918E891EC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3465" y="4213216"/>
            <a:ext cx="2015995" cy="1194893"/>
          </a:xfrm>
        </p:spPr>
        <p:txBody>
          <a:bodyPr/>
          <a:lstStyle>
            <a:lvl1pPr marL="0" indent="0" algn="ctr">
              <a:buFontTx/>
              <a:buNone/>
              <a:defRPr lang="nl-NL" sz="1200" i="0" dirty="0">
                <a:solidFill>
                  <a:schemeClr val="tx1"/>
                </a:solidFill>
              </a:defRPr>
            </a:lvl1pPr>
          </a:lstStyle>
          <a:p>
            <a:pPr marL="0" indent="0" algn="ctr">
              <a:buFontTx/>
              <a:buNone/>
            </a:pPr>
            <a:r>
              <a:rPr lang="nl-NL" sz="1200" i="0">
                <a:solidFill>
                  <a:schemeClr val="tx1"/>
                </a:solidFill>
                <a:latin typeface="+mn-lt"/>
              </a:rPr>
              <a:t>Creëer toevoegde waarde met veilige, robuuste en schaalbare IT business platforms om de concurrentie voor te blijven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93EEA22E-B4D0-8F43-8C5A-A661EC1EF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42799" y="3531784"/>
            <a:ext cx="2010039" cy="458787"/>
          </a:xfrm>
        </p:spPr>
        <p:txBody>
          <a:bodyPr/>
          <a:lstStyle>
            <a:lvl1pPr marL="0" indent="0" algn="ctr">
              <a:buNone/>
              <a:defRPr sz="1200" b="1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Digitale</a:t>
            </a:r>
            <a:r>
              <a:rPr lang="en-GB"/>
              <a:t> </a:t>
            </a:r>
          </a:p>
          <a:p>
            <a:pPr lvl="0"/>
            <a:r>
              <a:rPr lang="en-GB" err="1"/>
              <a:t>acceleratie</a:t>
            </a:r>
            <a:endParaRPr lang="nl-NL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49849BF7-2BCF-0F4B-8BDE-0F6C8373F6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3465" y="3531784"/>
            <a:ext cx="2024184" cy="458787"/>
          </a:xfrm>
        </p:spPr>
        <p:txBody>
          <a:bodyPr/>
          <a:lstStyle>
            <a:lvl1pPr marL="0" indent="0" algn="ctr">
              <a:buNone/>
              <a:defRPr sz="1200" b="1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Business </a:t>
            </a:r>
          </a:p>
          <a:p>
            <a:pPr lvl="0"/>
            <a:r>
              <a:rPr lang="en-GB"/>
              <a:t>platforms</a:t>
            </a:r>
            <a:endParaRPr lang="nl-NL"/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1F1065C8-C44E-6A4F-87E3-981CDDA513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48225" y="3531784"/>
            <a:ext cx="2040248" cy="458787"/>
          </a:xfrm>
        </p:spPr>
        <p:txBody>
          <a:bodyPr/>
          <a:lstStyle>
            <a:lvl1pPr marL="0" indent="0" algn="ctr">
              <a:buNone/>
              <a:defRPr sz="1200" b="1" i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haroni" panose="02010803020104030203" pitchFamily="2" charset="-79"/>
              </a:defRPr>
            </a:lvl1pPr>
          </a:lstStyle>
          <a:p>
            <a:pPr lvl="0"/>
            <a:r>
              <a:rPr lang="en-GB"/>
              <a:t>Cybersecurity &amp; </a:t>
            </a:r>
          </a:p>
          <a:p>
            <a:pPr lvl="0"/>
            <a:r>
              <a:rPr lang="en-GB"/>
              <a:t>Compliance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449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2391E0BB-9DEE-4146-BD61-20696A3E6BD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1909332"/>
            <a:ext cx="11028363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F9375-CB2D-5540-AF06-70030D11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A533F23A-230B-2C43-8A2C-E462772B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sz="3600"/>
              <a:t>Titel</a:t>
            </a:r>
            <a:endParaRPr lang="nl-NL" sz="3600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AC11AA5-6AB1-8442-9829-FED05CC82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042328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(2-kolo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CA3D2-B173-8B46-AFB8-55CDB547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485A9C4-AC67-1A49-BD6D-8BCB6126E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sz="3600"/>
              <a:t>Titel</a:t>
            </a:r>
            <a:endParaRPr lang="nl-NL" sz="3600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2CC8B5D-783C-F642-9CD8-B01CC1E750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C15EB2B-9840-B845-A1E8-38B2A6E37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909332"/>
            <a:ext cx="11028363" cy="3819525"/>
          </a:xfrm>
        </p:spPr>
        <p:txBody>
          <a:bodyPr numCol="2" spcCol="360000"/>
          <a:lstStyle>
            <a:lvl1pPr marL="0" indent="0">
              <a:buNone/>
              <a:defRPr sz="1400"/>
            </a:lvl1pPr>
          </a:lstStyle>
          <a:p>
            <a:pPr lvl="0"/>
            <a:r>
              <a:rPr lang="nl-NL"/>
              <a:t>[Tekst (2-kolomsindeling)]</a:t>
            </a:r>
          </a:p>
        </p:txBody>
      </p:sp>
    </p:spTree>
    <p:extLst>
      <p:ext uri="{BB962C8B-B14F-4D97-AF65-F5344CB8AC3E}">
        <p14:creationId xmlns:p14="http://schemas.microsoft.com/office/powerpoint/2010/main" val="88701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(3-kolo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CA3D2-B173-8B46-AFB8-55CDB547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485A9C4-AC67-1A49-BD6D-8BCB6126E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sz="3600"/>
              <a:t>Titel</a:t>
            </a:r>
            <a:endParaRPr lang="nl-NL" sz="3600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2CC8B5D-783C-F642-9CD8-B01CC1E750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C15EB2B-9840-B845-A1E8-38B2A6E37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909332"/>
            <a:ext cx="11028363" cy="3819525"/>
          </a:xfrm>
        </p:spPr>
        <p:txBody>
          <a:bodyPr numCol="3" spcCol="360000"/>
          <a:lstStyle>
            <a:lvl1pPr marL="0" indent="0">
              <a:buNone/>
              <a:defRPr sz="1400"/>
            </a:lvl1pPr>
          </a:lstStyle>
          <a:p>
            <a:pPr lvl="0"/>
            <a:r>
              <a:rPr lang="nl-NL"/>
              <a:t>[Tekst (3-kolomsindeling)]</a:t>
            </a:r>
          </a:p>
        </p:txBody>
      </p:sp>
    </p:spTree>
    <p:extLst>
      <p:ext uri="{BB962C8B-B14F-4D97-AF65-F5344CB8AC3E}">
        <p14:creationId xmlns:p14="http://schemas.microsoft.com/office/powerpoint/2010/main" val="4252829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(4-kolo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CA3D2-B173-8B46-AFB8-55CDB547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485A9C4-AC67-1A49-BD6D-8BCB6126E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sz="3600"/>
              <a:t>Titel</a:t>
            </a:r>
            <a:endParaRPr lang="nl-NL" sz="3600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2CC8B5D-783C-F642-9CD8-B01CC1E750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C15EB2B-9840-B845-A1E8-38B2A6E37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909332"/>
            <a:ext cx="11028363" cy="3819525"/>
          </a:xfrm>
        </p:spPr>
        <p:txBody>
          <a:bodyPr numCol="4" spcCol="360000"/>
          <a:lstStyle>
            <a:lvl1pPr marL="0" indent="0">
              <a:buNone/>
              <a:defRPr sz="1400"/>
            </a:lvl1pPr>
          </a:lstStyle>
          <a:p>
            <a:pPr lvl="0"/>
            <a:r>
              <a:rPr lang="nl-NL"/>
              <a:t>[Tekst (4-kolomsindeling)]</a:t>
            </a:r>
          </a:p>
        </p:txBody>
      </p:sp>
    </p:spTree>
    <p:extLst>
      <p:ext uri="{BB962C8B-B14F-4D97-AF65-F5344CB8AC3E}">
        <p14:creationId xmlns:p14="http://schemas.microsoft.com/office/powerpoint/2010/main" val="498611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E15A2091-14C2-EF4A-ABE4-72235AE86F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66546" y="1909332"/>
            <a:ext cx="5359300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65B64-C137-A442-A2B6-2D3F43DF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A0517D36-3DD0-0C4B-BBD2-AA3EAD1EC7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1" y="1909332"/>
            <a:ext cx="5359300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114792B8-52C3-9F4E-8B80-F56BFF6ED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sz="3600"/>
              <a:t>Titel</a:t>
            </a:r>
            <a:endParaRPr lang="nl-NL" sz="3600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AA7C20D-8492-2E44-A0B9-0D47DB4E9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469207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E15A2091-14C2-EF4A-ABE4-72235AE86F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48283" y="1909332"/>
            <a:ext cx="3238499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A0517D36-3DD0-0C4B-BBD2-AA3EAD1EC7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1" y="1909332"/>
            <a:ext cx="3238499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EC2466B0-8E90-A34E-B065-FBBCD1933EE1}"/>
              </a:ext>
            </a:extLst>
          </p:cNvPr>
          <p:cNvSpPr>
            <a:spLocks noGrp="1"/>
          </p:cNvSpPr>
          <p:nvPr>
            <p:ph sz="quarter" idx="1007" hasCustomPrompt="1"/>
          </p:nvPr>
        </p:nvSpPr>
        <p:spPr>
          <a:xfrm>
            <a:off x="4447992" y="1909332"/>
            <a:ext cx="3238499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65B64-C137-A442-A2B6-2D3F43DF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114792B8-52C3-9F4E-8B80-F56BFF6ED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sz="3600"/>
              <a:t>Titel</a:t>
            </a:r>
            <a:endParaRPr lang="nl-NL" sz="3600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AA7C20D-8492-2E44-A0B9-0D47DB4E9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956379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4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E15A2091-14C2-EF4A-ABE4-72235AE86F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02409" y="1909332"/>
            <a:ext cx="2482671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A0517D36-3DD0-0C4B-BBD2-AA3EAD1EC7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1" y="1909332"/>
            <a:ext cx="2495971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EC2466B0-8E90-A34E-B065-FBBCD1933EE1}"/>
              </a:ext>
            </a:extLst>
          </p:cNvPr>
          <p:cNvSpPr>
            <a:spLocks noGrp="1"/>
          </p:cNvSpPr>
          <p:nvPr>
            <p:ph sz="quarter" idx="1007" hasCustomPrompt="1"/>
          </p:nvPr>
        </p:nvSpPr>
        <p:spPr>
          <a:xfrm>
            <a:off x="3431705" y="1909332"/>
            <a:ext cx="2482671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65B64-C137-A442-A2B6-2D3F43DF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114792B8-52C3-9F4E-8B80-F56BFF6ED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sz="3600"/>
              <a:t>Titel</a:t>
            </a:r>
            <a:endParaRPr lang="nl-NL" sz="3600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AA7C20D-8492-2E44-A0B9-0D47DB4E9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677F75FE-DED2-1941-BC42-927CD50DA9A1}"/>
              </a:ext>
            </a:extLst>
          </p:cNvPr>
          <p:cNvSpPr>
            <a:spLocks noGrp="1"/>
          </p:cNvSpPr>
          <p:nvPr>
            <p:ph sz="quarter" idx="1008" hasCustomPrompt="1"/>
          </p:nvPr>
        </p:nvSpPr>
        <p:spPr>
          <a:xfrm>
            <a:off x="8973112" y="1909332"/>
            <a:ext cx="2482671" cy="3792538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tekst</a:t>
            </a:r>
            <a:r>
              <a:rPr lang="en-GB"/>
              <a:t> of </a:t>
            </a:r>
            <a:r>
              <a:rPr lang="en-GB" err="1"/>
              <a:t>klik</a:t>
            </a:r>
            <a:r>
              <a:rPr lang="en-GB"/>
              <a:t> op </a:t>
            </a:r>
            <a:r>
              <a:rPr lang="en-GB" err="1"/>
              <a:t>een</a:t>
            </a:r>
            <a:r>
              <a:rPr lang="en-GB"/>
              <a:t> pictogram om </a:t>
            </a:r>
            <a:r>
              <a:rPr lang="en-GB" err="1"/>
              <a:t>een</a:t>
            </a:r>
            <a:r>
              <a:rPr lang="en-GB"/>
              <a:t> object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31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>
            <a:extLst>
              <a:ext uri="{FF2B5EF4-FFF2-40B4-BE49-F238E27FC236}">
                <a16:creationId xmlns:a16="http://schemas.microsoft.com/office/drawing/2014/main" id="{7148D647-53F7-A345-83C1-77BD1FC1E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924" y="0"/>
            <a:ext cx="7077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ABD1-199F-E348-A55B-05554E8B4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4115852" cy="1143000"/>
          </a:xfrm>
        </p:spPr>
        <p:txBody>
          <a:bodyPr/>
          <a:lstStyle>
            <a:lvl1pPr>
              <a:defRPr b="1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GB"/>
              <a:t>[</a:t>
            </a:r>
            <a:r>
              <a:rPr lang="en-GB" err="1"/>
              <a:t>Inhoud</a:t>
            </a:r>
            <a:r>
              <a:rPr lang="en-GB"/>
              <a:t>]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E0F96-C950-C141-82CD-A0C0081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88FA720-C712-7C44-A27E-53DFDED2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11969"/>
            <a:ext cx="4115852" cy="4296124"/>
          </a:xfrm>
        </p:spPr>
        <p:txBody>
          <a:bodyPr/>
          <a:lstStyle>
            <a:lvl1pPr marL="342000" indent="-342000">
              <a:buFont typeface="Courier New" panose="02070309020205020404" pitchFamily="49" charset="0"/>
              <a:buChar char="o"/>
              <a:defRPr sz="2100"/>
            </a:lvl1pPr>
          </a:lstStyle>
          <a:p>
            <a:pPr>
              <a:buClr>
                <a:schemeClr val="accent5"/>
              </a:buClr>
            </a:pPr>
            <a:r>
              <a:rPr lang="nl-NL"/>
              <a:t>Punt 1</a:t>
            </a:r>
          </a:p>
          <a:p>
            <a:pPr>
              <a:buClr>
                <a:schemeClr val="accent5"/>
              </a:buClr>
            </a:pPr>
            <a:r>
              <a:rPr lang="nl-NL"/>
              <a:t>Punt 2</a:t>
            </a:r>
          </a:p>
          <a:p>
            <a:pPr>
              <a:buClr>
                <a:schemeClr val="accent5"/>
              </a:buClr>
            </a:pPr>
            <a:r>
              <a:rPr lang="nl-NL"/>
              <a:t>Punt 3</a:t>
            </a:r>
          </a:p>
          <a:p>
            <a:pPr>
              <a:buClr>
                <a:schemeClr val="accent5"/>
              </a:buClr>
            </a:pPr>
            <a:r>
              <a:rPr lang="nl-NL"/>
              <a:t>Punt 4</a:t>
            </a:r>
          </a:p>
          <a:p>
            <a:pPr>
              <a:buClr>
                <a:schemeClr val="accent5"/>
              </a:buClr>
            </a:pPr>
            <a:r>
              <a:rPr lang="nl-NL"/>
              <a:t>Punt 5</a:t>
            </a:r>
          </a:p>
          <a:p>
            <a:pPr>
              <a:buClr>
                <a:schemeClr val="accent5"/>
              </a:buClr>
            </a:pPr>
            <a:r>
              <a:rPr lang="nl-NL"/>
              <a:t>Punt 6</a:t>
            </a:r>
          </a:p>
          <a:p>
            <a:pPr>
              <a:buClr>
                <a:schemeClr val="accent5"/>
              </a:buClr>
            </a:pPr>
            <a:r>
              <a:rPr lang="nl-NL"/>
              <a:t>Punt 7</a:t>
            </a:r>
          </a:p>
          <a:p>
            <a:pPr>
              <a:buClr>
                <a:schemeClr val="accent5"/>
              </a:buClr>
            </a:pPr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477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rechts)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B3D4674-DFE9-7E47-B683-74C395ED17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6086C1A-645E-C94B-8F4B-0CAF8FB1B8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1568858"/>
            <a:ext cx="5159968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7FECC-6F22-D644-9BBD-26A0D61B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BA79496-005A-2B40-A7FB-81D80E7D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592225"/>
            <a:ext cx="5159968" cy="976633"/>
          </a:xfrm>
        </p:spPr>
        <p:txBody>
          <a:bodyPr/>
          <a:lstStyle/>
          <a:p>
            <a:r>
              <a:rPr lang="nl-NL" sz="3600"/>
              <a:t>Tekst pagina</a:t>
            </a:r>
            <a:br>
              <a:rPr lang="nl-NL" sz="3600"/>
            </a:b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foto rechts (50%)</a:t>
            </a:r>
            <a:endParaRPr lang="nl-NL" sz="360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D770A0AC-705F-2842-9598-F0BD283A57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2061223"/>
            <a:ext cx="5159968" cy="3831577"/>
          </a:xfrm>
        </p:spPr>
        <p:txBody>
          <a:bodyPr/>
          <a:lstStyle/>
          <a:p>
            <a:pPr marL="0" indent="0">
              <a:buNone/>
            </a:pPr>
            <a:r>
              <a:rPr lang="nl-NL" sz="1400"/>
              <a:t>[Type hier je tekst]</a:t>
            </a:r>
          </a:p>
        </p:txBody>
      </p:sp>
    </p:spTree>
    <p:extLst>
      <p:ext uri="{BB962C8B-B14F-4D97-AF65-F5344CB8AC3E}">
        <p14:creationId xmlns:p14="http://schemas.microsoft.com/office/powerpoint/2010/main" val="1490524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6086C1A-645E-C94B-8F4B-0CAF8FB1B8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1568858"/>
            <a:ext cx="58680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7FECC-6F22-D644-9BBD-26A0D61B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BA79496-005A-2B40-A7FB-81D80E7DB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5868000" cy="976633"/>
          </a:xfrm>
        </p:spPr>
        <p:txBody>
          <a:bodyPr/>
          <a:lstStyle/>
          <a:p>
            <a:r>
              <a:rPr lang="nl-NL" sz="3600"/>
              <a:t>Tekst pagina</a:t>
            </a:r>
            <a:br>
              <a:rPr lang="nl-NL" sz="3600"/>
            </a:b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foto rechts</a:t>
            </a:r>
            <a:endParaRPr lang="nl-NL" sz="360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D770A0AC-705F-2842-9598-F0BD283A57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2061223"/>
            <a:ext cx="5867700" cy="3831577"/>
          </a:xfrm>
        </p:spPr>
        <p:txBody>
          <a:bodyPr/>
          <a:lstStyle/>
          <a:p>
            <a:pPr marL="0" indent="0">
              <a:buNone/>
            </a:pPr>
            <a:r>
              <a:rPr lang="nl-NL" sz="1400"/>
              <a:t>[Type hier je tekst]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16E6472-28B5-EC44-80F4-DE4A002916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9598" y="0"/>
            <a:ext cx="5342401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08627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rechts)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D0933-6ECB-9241-A167-C0FEB000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589E429-ABE3-1348-AE9F-8880AC8F4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1042362"/>
            <a:ext cx="8112296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BA078780-1BCC-0D41-89B2-135D53E81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8112296" cy="511175"/>
          </a:xfrm>
        </p:spPr>
        <p:txBody>
          <a:bodyPr/>
          <a:lstStyle/>
          <a:p>
            <a:r>
              <a:rPr lang="nl-NL" sz="3600"/>
              <a:t>Tekst pagina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foto rechts (25%)</a:t>
            </a:r>
            <a:endParaRPr lang="nl-NL" sz="360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1BE17C0-074A-1141-B26A-24E7C87E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883124"/>
            <a:ext cx="8112296" cy="3831577"/>
          </a:xfrm>
        </p:spPr>
        <p:txBody>
          <a:bodyPr/>
          <a:lstStyle/>
          <a:p>
            <a:pPr marL="0" indent="0">
              <a:buNone/>
            </a:pPr>
            <a:r>
              <a:rPr lang="nl-NL" sz="1400"/>
              <a:t>[Type hier je tekst]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2A959DF-0FC3-174D-94C3-F04A0C69D6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46052" y="0"/>
            <a:ext cx="3145947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715906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links) 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B6344-AB10-EA4F-8BAD-179833B42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59E70AF-F4A9-9F49-8F7F-120AB3A534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4514" y="-11932"/>
            <a:ext cx="6096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D0758C7-AAEB-2048-9412-97B839D1D3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9756" y="1568858"/>
            <a:ext cx="5159968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A55149E7-257F-2C49-8602-07807C90A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056" y="2061223"/>
            <a:ext cx="5159968" cy="3831577"/>
          </a:xfrm>
        </p:spPr>
        <p:txBody>
          <a:bodyPr/>
          <a:lstStyle/>
          <a:p>
            <a:pPr marL="0" indent="0">
              <a:buNone/>
            </a:pPr>
            <a:r>
              <a:rPr lang="nl-NL" sz="1400"/>
              <a:t>[Type hier je tekst]</a:t>
            </a:r>
          </a:p>
        </p:txBody>
      </p:sp>
      <p:sp>
        <p:nvSpPr>
          <p:cNvPr id="16" name="Titel 3">
            <a:extLst>
              <a:ext uri="{FF2B5EF4-FFF2-40B4-BE49-F238E27FC236}">
                <a16:creationId xmlns:a16="http://schemas.microsoft.com/office/drawing/2014/main" id="{0E79DC47-0CCF-4048-8E25-C120522A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9756" y="592225"/>
            <a:ext cx="5159968" cy="976633"/>
          </a:xfrm>
        </p:spPr>
        <p:txBody>
          <a:bodyPr/>
          <a:lstStyle/>
          <a:p>
            <a:r>
              <a:rPr lang="nl-NL" sz="3600"/>
              <a:t>Tekst pagina</a:t>
            </a:r>
            <a:br>
              <a:rPr lang="nl-NL" sz="3600"/>
            </a:b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foto links (50%)</a:t>
            </a:r>
            <a:endParaRPr lang="nl-NL" sz="3600"/>
          </a:p>
        </p:txBody>
      </p:sp>
    </p:spTree>
    <p:extLst>
      <p:ext uri="{BB962C8B-B14F-4D97-AF65-F5344CB8AC3E}">
        <p14:creationId xmlns:p14="http://schemas.microsoft.com/office/powerpoint/2010/main" val="2044827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C8F0050-FC3B-6C49-A23E-5093D47308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342401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D8A2-D566-454D-BB23-5A1883A4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9429D67-18A8-944A-BA05-3E0DF21AA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64511" y="1568858"/>
            <a:ext cx="5795213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432DCCB2-7778-BF4B-8B27-C1DC665021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64811" y="2061223"/>
            <a:ext cx="5794913" cy="3831577"/>
          </a:xfrm>
        </p:spPr>
        <p:txBody>
          <a:bodyPr/>
          <a:lstStyle/>
          <a:p>
            <a:pPr marL="0" indent="0">
              <a:buNone/>
            </a:pPr>
            <a:r>
              <a:rPr lang="nl-NL" sz="1400"/>
              <a:t>[Type hier je tekst]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F9F7FF18-B5EF-0C40-AB3E-01BDEFFA2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4511" y="592225"/>
            <a:ext cx="5795213" cy="976633"/>
          </a:xfrm>
        </p:spPr>
        <p:txBody>
          <a:bodyPr/>
          <a:lstStyle/>
          <a:p>
            <a:r>
              <a:rPr lang="nl-NL" sz="3600"/>
              <a:t>Tekst pagina</a:t>
            </a:r>
            <a:br>
              <a:rPr lang="nl-NL" sz="3600"/>
            </a:b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foto links</a:t>
            </a:r>
            <a:endParaRPr lang="nl-NL" sz="3600"/>
          </a:p>
        </p:txBody>
      </p:sp>
    </p:spTree>
    <p:extLst>
      <p:ext uri="{BB962C8B-B14F-4D97-AF65-F5344CB8AC3E}">
        <p14:creationId xmlns:p14="http://schemas.microsoft.com/office/powerpoint/2010/main" val="130437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links) 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C9235-069E-5E47-BDC8-7E1992CC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1B52D292-0889-934E-95F6-1DB85CDA53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145947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22AE3DF-2702-0F4B-B0F0-41CA48961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9602" y="1042362"/>
            <a:ext cx="8139821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4EF081F9-321F-F545-A76F-19DD038FA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903" y="592225"/>
            <a:ext cx="8139520" cy="511175"/>
          </a:xfrm>
        </p:spPr>
        <p:txBody>
          <a:bodyPr/>
          <a:lstStyle/>
          <a:p>
            <a:r>
              <a:rPr lang="nl-NL" sz="3600"/>
              <a:t>Tekst pagina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foto rechts (25%)</a:t>
            </a:r>
            <a:endParaRPr lang="nl-NL" sz="3600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7BED8CBB-8E42-014C-B561-CA46D0965F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9902" y="1883124"/>
            <a:ext cx="8139821" cy="3932514"/>
          </a:xfrm>
        </p:spPr>
        <p:txBody>
          <a:bodyPr/>
          <a:lstStyle>
            <a:lvl1pPr marL="342000" indent="-342000">
              <a:defRPr/>
            </a:lvl1pPr>
          </a:lstStyle>
          <a:p>
            <a:pPr marL="0" indent="0">
              <a:buNone/>
            </a:pPr>
            <a:r>
              <a:rPr lang="nl-NL" sz="1400"/>
              <a:t>[Type hier je tekst]</a:t>
            </a:r>
          </a:p>
        </p:txBody>
      </p:sp>
    </p:spTree>
    <p:extLst>
      <p:ext uri="{BB962C8B-B14F-4D97-AF65-F5344CB8AC3E}">
        <p14:creationId xmlns:p14="http://schemas.microsoft.com/office/powerpoint/2010/main" val="3322797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iconen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6">
            <a:extLst>
              <a:ext uri="{FF2B5EF4-FFF2-40B4-BE49-F238E27FC236}">
                <a16:creationId xmlns:a16="http://schemas.microsoft.com/office/drawing/2014/main" id="{9C194B32-A882-3F49-B252-A6533D6C67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43" y="0"/>
            <a:ext cx="696685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E5951-B586-4940-822F-D14F95F65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AA57DF8D-B48F-DA4F-8677-7898837BC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1407" y="969531"/>
            <a:ext cx="3556237" cy="97740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D03F0241-CBBA-F749-9A48-652DB238BB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70928" y="687343"/>
            <a:ext cx="1105191" cy="110519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2E4B4B-8AC5-9A4F-865D-1A32D7BC5F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98880" y="2451599"/>
            <a:ext cx="3556237" cy="97740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  <p:sp>
        <p:nvSpPr>
          <p:cNvPr id="29" name="Picture Placeholder 22">
            <a:extLst>
              <a:ext uri="{FF2B5EF4-FFF2-40B4-BE49-F238E27FC236}">
                <a16:creationId xmlns:a16="http://schemas.microsoft.com/office/drawing/2014/main" id="{D6D7C9AA-A528-094F-8146-86DAD6D86C6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68401" y="2169411"/>
            <a:ext cx="1105191" cy="1105191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 sz="1000"/>
            </a:lvl1pPr>
          </a:lstStyle>
          <a:p>
            <a:pPr marL="0" marR="0" lvl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nl-NL"/>
              <a:t>[Klik op het pictogram om een afbeelding in te voegen]</a:t>
            </a:r>
          </a:p>
          <a:p>
            <a:endParaRPr lang="nl-NL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3B36DE71-60C4-BC40-BBE6-5517CDB3CA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8880" y="3909830"/>
            <a:ext cx="3556237" cy="97740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C14C1158-5CEF-5648-9208-07EA28C9E1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68401" y="3627642"/>
            <a:ext cx="1105191" cy="1105191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 sz="1000"/>
            </a:lvl1pPr>
          </a:lstStyle>
          <a:p>
            <a:pPr marL="0" marR="0" lvl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nl-NL"/>
              <a:t>[Klik op het pictogram om een afbeelding in te voegen]</a:t>
            </a:r>
          </a:p>
          <a:p>
            <a:endParaRPr lang="nl-NL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B67B2F40-95AF-C541-9C27-225D37D1C6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8880" y="5368061"/>
            <a:ext cx="3556237" cy="977401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  <p:sp>
        <p:nvSpPr>
          <p:cNvPr id="37" name="Picture Placeholder 22">
            <a:extLst>
              <a:ext uri="{FF2B5EF4-FFF2-40B4-BE49-F238E27FC236}">
                <a16:creationId xmlns:a16="http://schemas.microsoft.com/office/drawing/2014/main" id="{9429FA86-8E67-054F-AC76-DEEF22AB94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68401" y="5085873"/>
            <a:ext cx="1105191" cy="1105191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 sz="1000"/>
            </a:lvl1pPr>
          </a:lstStyle>
          <a:p>
            <a:pPr marL="0" marR="0" lvl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nl-NL"/>
              <a:t>[Klik op het pictogram om een afbeelding in te voegen]</a:t>
            </a:r>
          </a:p>
          <a:p>
            <a:endParaRPr lang="nl-NL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A7EC0DA-2125-554D-A37C-6A31FBA2AE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700" y="1568858"/>
            <a:ext cx="4313883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9" name="Titel 3">
            <a:extLst>
              <a:ext uri="{FF2B5EF4-FFF2-40B4-BE49-F238E27FC236}">
                <a16:creationId xmlns:a16="http://schemas.microsoft.com/office/drawing/2014/main" id="{E0C3F110-EDA1-3E4D-A157-9B00DEB26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4313883" cy="976633"/>
          </a:xfrm>
        </p:spPr>
        <p:txBody>
          <a:bodyPr/>
          <a:lstStyle/>
          <a:p>
            <a:r>
              <a:rPr lang="nl-NL" sz="3600"/>
              <a:t>Tekst pagina</a:t>
            </a:r>
            <a:br>
              <a:rPr lang="nl-NL" sz="3600"/>
            </a:b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iconen rechts</a:t>
            </a:r>
            <a:endParaRPr lang="nl-NL" sz="3600"/>
          </a:p>
        </p:txBody>
      </p:sp>
      <p:sp>
        <p:nvSpPr>
          <p:cNvPr id="40" name="Tijdelijke aanduiding voor tekst 2">
            <a:extLst>
              <a:ext uri="{FF2B5EF4-FFF2-40B4-BE49-F238E27FC236}">
                <a16:creationId xmlns:a16="http://schemas.microsoft.com/office/drawing/2014/main" id="{498E05D6-75BD-FD42-8DF3-757C5E266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2061223"/>
            <a:ext cx="4313583" cy="3831577"/>
          </a:xfrm>
        </p:spPr>
        <p:txBody>
          <a:bodyPr/>
          <a:lstStyle/>
          <a:p>
            <a:pPr marL="0" indent="0">
              <a:buNone/>
            </a:pPr>
            <a:r>
              <a:rPr lang="nl-NL" sz="1400"/>
              <a:t>[Type hier je tekst]</a:t>
            </a:r>
          </a:p>
        </p:txBody>
      </p:sp>
    </p:spTree>
    <p:extLst>
      <p:ext uri="{BB962C8B-B14F-4D97-AF65-F5344CB8AC3E}">
        <p14:creationId xmlns:p14="http://schemas.microsoft.com/office/powerpoint/2010/main" val="418684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4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D6C86-2070-184B-B9C5-219F4A67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79A471C1-7CB1-B444-82EA-4AE7194F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nl-NL" sz="36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Tekst pagina met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vier iconen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C1223F-4C9E-DB49-836D-1BC3C000F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11027626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9C9711FF-425E-014F-BE31-D89979A0AA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460" y="1982666"/>
            <a:ext cx="1105191" cy="110519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CD61680F-D501-124B-A069-D0B696D178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2460" y="3988185"/>
            <a:ext cx="1105191" cy="1105191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 sz="1000"/>
            </a:lvl1pPr>
          </a:lstStyle>
          <a:p>
            <a:pPr marL="0" marR="0" lvl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nl-NL"/>
              <a:t>[Klik op het pictogram om een afbeelding in te voegen]</a:t>
            </a:r>
          </a:p>
          <a:p>
            <a:endParaRPr lang="nl-NL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78991FFB-B1AC-BF41-8944-99125DAF4F0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29124" y="1982665"/>
            <a:ext cx="1105191" cy="1105191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 sz="1000"/>
            </a:lvl1pPr>
          </a:lstStyle>
          <a:p>
            <a:pPr marL="0" marR="0" lvl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nl-NL"/>
              <a:t>[Klik op het pictogram om een afbeelding in te voegen]</a:t>
            </a:r>
          </a:p>
          <a:p>
            <a:endParaRPr lang="nl-NL"/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0E92081E-95FF-5B4D-89FE-9720802B079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29124" y="3988184"/>
            <a:ext cx="1105191" cy="1105191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 sz="1000"/>
            </a:lvl1pPr>
          </a:lstStyle>
          <a:p>
            <a:pPr marL="0" marR="0" lvl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nl-NL"/>
              <a:t>[Klik op het pictogram om een afbeelding in te voegen]</a:t>
            </a:r>
          </a:p>
          <a:p>
            <a:endParaRPr lang="nl-NL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4BEE67B-353E-EE4A-9A47-07ABF81FA9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1584" y="1983929"/>
            <a:ext cx="3556237" cy="1103927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1648339-F0EE-584E-A29B-32AB669474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1584" y="3989448"/>
            <a:ext cx="3556237" cy="1103927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E6E0517-C22D-484C-AC39-DA8F9EED95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33284" y="1983929"/>
            <a:ext cx="3556237" cy="1103927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47F8043F-44C7-F14A-B3CB-E9F5590A75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3284" y="3989448"/>
            <a:ext cx="3556237" cy="1103927"/>
          </a:xfrm>
        </p:spPr>
        <p:txBody>
          <a:bodyPr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icoon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79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koloms met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EC2CB-8DE7-1E46-93E1-2F2D6F55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EE6C07B0-DE24-7B4B-BCEF-C0A1FD45B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nl-NL" sz="36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Tekst 2 </a:t>
            </a:r>
            <a:r>
              <a:rPr lang="nl-NL" sz="360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koloms</a:t>
            </a:r>
            <a:r>
              <a:rPr lang="nl-NL" sz="36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en iconen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D9FE881-007B-F641-A6F7-FD52A32D9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11027626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482DCF2-41E6-3B46-9B27-0FBB2DCF99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440" y="1875118"/>
            <a:ext cx="3314700" cy="611979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Kop</a:t>
            </a:r>
            <a:endParaRPr lang="nl-NL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B7F6813-F0C6-614A-AE38-0C2245B26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546" y="1875119"/>
            <a:ext cx="3314700" cy="611978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Kop</a:t>
            </a:r>
            <a:endParaRPr lang="nl-NL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FA20A92E-4EC1-F14F-A632-912663BDD0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80824" y="1686647"/>
            <a:ext cx="1105191" cy="110519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6E1BF540-4FCF-2648-9EEA-5517B6D37D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22859" y="1686646"/>
            <a:ext cx="1105191" cy="1105191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 sz="1000"/>
            </a:lvl1pPr>
          </a:lstStyle>
          <a:p>
            <a:pPr marL="0" marR="0" lvl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nl-NL"/>
              <a:t>[Klik op het pictogram om een afbeelding in te voegen]</a:t>
            </a:r>
          </a:p>
          <a:p>
            <a:endParaRPr lang="nl-NL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CFEC4B0-E459-A84B-955D-1DB2748978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000" y="2998273"/>
            <a:ext cx="5346000" cy="281822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[Type je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]</a:t>
            </a:r>
            <a:endParaRPr lang="nl-NL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F893300C-9CC4-D34E-B85A-462B2D06AB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6624" y="2998273"/>
            <a:ext cx="5346000" cy="281822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[Type je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308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 koloms met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4">
            <a:extLst>
              <a:ext uri="{FF2B5EF4-FFF2-40B4-BE49-F238E27FC236}">
                <a16:creationId xmlns:a16="http://schemas.microsoft.com/office/drawing/2014/main" id="{464E64E9-7693-594B-BCC3-F41DE1445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nl-NL" sz="36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Tekst 3 </a:t>
            </a:r>
            <a:r>
              <a:rPr lang="nl-NL" sz="360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koloms</a:t>
            </a:r>
            <a:r>
              <a:rPr lang="nl-NL" sz="360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en iconen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F8BE4-E695-9E4B-9BFB-8AAC8E62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9BD8C0B-2120-4640-AD8C-C99E36260E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11027626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395D924-953E-DD43-BAA1-54578B6B8F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440" y="1875118"/>
            <a:ext cx="2159260" cy="611979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Kop</a:t>
            </a:r>
            <a:endParaRPr lang="nl-NL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5959215C-EC2A-6A4A-87C1-204B18CC00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87623" y="1686647"/>
            <a:ext cx="1105191" cy="110519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C3D4ACD-3FE5-4747-9A01-70109BB4E4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000" y="2998273"/>
            <a:ext cx="3314699" cy="281822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[Type je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]</a:t>
            </a:r>
            <a:endParaRPr lang="nl-NL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6D50C2CC-7AAC-0E45-BB7F-EFE6C07FCC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751" y="2998272"/>
            <a:ext cx="3314699" cy="281822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[Type je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]</a:t>
            </a:r>
            <a:endParaRPr lang="nl-NL"/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189ACA12-1746-CC44-AD68-94CE3CE891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86667" y="2998272"/>
            <a:ext cx="3314699" cy="281822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[Type je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]</a:t>
            </a:r>
            <a:endParaRPr lang="nl-NL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A001B3AA-F767-614C-B456-02EFBBF3D1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751" y="1875118"/>
            <a:ext cx="2159260" cy="611979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Kop</a:t>
            </a:r>
            <a:endParaRPr lang="nl-NL"/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65834302-3DEA-1243-A500-AC55A036A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811934" y="1686647"/>
            <a:ext cx="1105191" cy="110519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7BC9EDBA-BC3F-4940-BC4C-C8B840CF49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667" y="1875118"/>
            <a:ext cx="2159260" cy="611979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Kop</a:t>
            </a:r>
            <a:endParaRPr lang="nl-NL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C697A8D3-C4A1-5648-B7B5-5B98A19BB33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726850" y="1686647"/>
            <a:ext cx="1105191" cy="110519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nl-NL"/>
              <a:t>[Klik op het pictogram om een afbeelding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02587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 noSelect="1"/>
          </p:cNvSpPr>
          <p:nvPr>
            <p:ph type="pic" sz="quarter" idx="14" hasCustomPrompt="1"/>
          </p:nvPr>
        </p:nvSpPr>
        <p:spPr bwMode="gray">
          <a:xfrm>
            <a:off x="0" y="0"/>
            <a:ext cx="12193200" cy="6858000"/>
          </a:xfrm>
        </p:spPr>
        <p:txBody>
          <a:bodyPr/>
          <a:lstStyle>
            <a:lvl1pPr marL="0" indent="0">
              <a:buNone/>
              <a:defRPr baseline="0">
                <a:sym typeface="Wingdings" panose="05000000000000000000" pitchFamily="2" charset="2"/>
              </a:defRPr>
            </a:lvl1pPr>
          </a:lstStyle>
          <a:p>
            <a:r>
              <a:rPr lang="nl-NL"/>
              <a:t>[Afbeelding toevoegen: Via Invoegen Afbeelding]</a:t>
            </a:r>
          </a:p>
        </p:txBody>
      </p:sp>
      <p:sp>
        <p:nvSpPr>
          <p:cNvPr id="5" name="Logo achtergrond (PHJU)"/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-12815" y="6106308"/>
            <a:ext cx="1386154" cy="305949"/>
          </a:xfrm>
          <a:custGeom>
            <a:avLst/>
            <a:gdLst>
              <a:gd name="T0" fmla="*/ 172 w 1255"/>
              <a:gd name="T1" fmla="*/ 56 h 277"/>
              <a:gd name="T2" fmla="*/ 0 w 1255"/>
              <a:gd name="T3" fmla="*/ 56 h 277"/>
              <a:gd name="T4" fmla="*/ 0 w 1255"/>
              <a:gd name="T5" fmla="*/ 221 h 277"/>
              <a:gd name="T6" fmla="*/ 176 w 1255"/>
              <a:gd name="T7" fmla="*/ 221 h 277"/>
              <a:gd name="T8" fmla="*/ 196 w 1255"/>
              <a:gd name="T9" fmla="*/ 277 h 277"/>
              <a:gd name="T10" fmla="*/ 350 w 1255"/>
              <a:gd name="T11" fmla="*/ 221 h 277"/>
              <a:gd name="T12" fmla="*/ 1255 w 1255"/>
              <a:gd name="T13" fmla="*/ 221 h 277"/>
              <a:gd name="T14" fmla="*/ 1255 w 1255"/>
              <a:gd name="T15" fmla="*/ 56 h 277"/>
              <a:gd name="T16" fmla="*/ 346 w 1255"/>
              <a:gd name="T17" fmla="*/ 56 h 277"/>
              <a:gd name="T18" fmla="*/ 326 w 1255"/>
              <a:gd name="T19" fmla="*/ 0 h 277"/>
              <a:gd name="T20" fmla="*/ 172 w 1255"/>
              <a:gd name="T21" fmla="*/ 56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5" h="277">
                <a:moveTo>
                  <a:pt x="172" y="56"/>
                </a:moveTo>
                <a:lnTo>
                  <a:pt x="0" y="56"/>
                </a:lnTo>
                <a:lnTo>
                  <a:pt x="0" y="221"/>
                </a:lnTo>
                <a:lnTo>
                  <a:pt x="176" y="221"/>
                </a:lnTo>
                <a:lnTo>
                  <a:pt x="196" y="277"/>
                </a:lnTo>
                <a:lnTo>
                  <a:pt x="350" y="221"/>
                </a:lnTo>
                <a:lnTo>
                  <a:pt x="1255" y="221"/>
                </a:lnTo>
                <a:lnTo>
                  <a:pt x="1255" y="56"/>
                </a:lnTo>
                <a:lnTo>
                  <a:pt x="346" y="56"/>
                </a:lnTo>
                <a:lnTo>
                  <a:pt x="326" y="0"/>
                </a:lnTo>
                <a:lnTo>
                  <a:pt x="172" y="5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7" name="Logo tekst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166115" y="6136130"/>
            <a:ext cx="1065847" cy="236365"/>
          </a:xfrm>
          <a:custGeom>
            <a:avLst/>
            <a:gdLst>
              <a:gd name="T0" fmla="*/ 12 w 1930"/>
              <a:gd name="T1" fmla="*/ 292 h 428"/>
              <a:gd name="T2" fmla="*/ 1064 w 1930"/>
              <a:gd name="T3" fmla="*/ 223 h 428"/>
              <a:gd name="T4" fmla="*/ 821 w 1930"/>
              <a:gd name="T5" fmla="*/ 366 h 428"/>
              <a:gd name="T6" fmla="*/ 916 w 1930"/>
              <a:gd name="T7" fmla="*/ 83 h 428"/>
              <a:gd name="T8" fmla="*/ 1011 w 1930"/>
              <a:gd name="T9" fmla="*/ 220 h 428"/>
              <a:gd name="T10" fmla="*/ 874 w 1930"/>
              <a:gd name="T11" fmla="*/ 128 h 428"/>
              <a:gd name="T12" fmla="*/ 907 w 1930"/>
              <a:gd name="T13" fmla="*/ 321 h 428"/>
              <a:gd name="T14" fmla="*/ 1170 w 1930"/>
              <a:gd name="T15" fmla="*/ 366 h 428"/>
              <a:gd name="T16" fmla="*/ 1226 w 1930"/>
              <a:gd name="T17" fmla="*/ 83 h 428"/>
              <a:gd name="T18" fmla="*/ 1170 w 1930"/>
              <a:gd name="T19" fmla="*/ 366 h 428"/>
              <a:gd name="T20" fmla="*/ 1394 w 1930"/>
              <a:gd name="T21" fmla="*/ 75 h 428"/>
              <a:gd name="T22" fmla="*/ 1343 w 1930"/>
              <a:gd name="T23" fmla="*/ 366 h 428"/>
              <a:gd name="T24" fmla="*/ 1391 w 1930"/>
              <a:gd name="T25" fmla="*/ 156 h 428"/>
              <a:gd name="T26" fmla="*/ 1522 w 1930"/>
              <a:gd name="T27" fmla="*/ 371 h 428"/>
              <a:gd name="T28" fmla="*/ 1578 w 1930"/>
              <a:gd name="T29" fmla="*/ 83 h 428"/>
              <a:gd name="T30" fmla="*/ 1528 w 1930"/>
              <a:gd name="T31" fmla="*/ 293 h 428"/>
              <a:gd name="T32" fmla="*/ 1880 w 1930"/>
              <a:gd name="T33" fmla="*/ 371 h 428"/>
              <a:gd name="T34" fmla="*/ 1754 w 1930"/>
              <a:gd name="T35" fmla="*/ 290 h 428"/>
              <a:gd name="T36" fmla="*/ 1673 w 1930"/>
              <a:gd name="T37" fmla="*/ 355 h 428"/>
              <a:gd name="T38" fmla="*/ 1830 w 1930"/>
              <a:gd name="T39" fmla="*/ 83 h 428"/>
              <a:gd name="T40" fmla="*/ 1838 w 1930"/>
              <a:gd name="T41" fmla="*/ 248 h 428"/>
              <a:gd name="T42" fmla="*/ 1768 w 1930"/>
              <a:gd name="T43" fmla="*/ 248 h 428"/>
              <a:gd name="T44" fmla="*/ 13 w 1930"/>
              <a:gd name="T45" fmla="*/ 292 h 428"/>
              <a:gd name="T46" fmla="*/ 13 w 1930"/>
              <a:gd name="T47" fmla="*/ 292 h 428"/>
              <a:gd name="T48" fmla="*/ 378 w 1930"/>
              <a:gd name="T49" fmla="*/ 308 h 428"/>
              <a:gd name="T50" fmla="*/ 114 w 1930"/>
              <a:gd name="T51" fmla="*/ 403 h 428"/>
              <a:gd name="T52" fmla="*/ 0 w 1930"/>
              <a:gd name="T53" fmla="*/ 223 h 428"/>
              <a:gd name="T54" fmla="*/ 131 w 1930"/>
              <a:gd name="T55" fmla="*/ 36 h 428"/>
              <a:gd name="T56" fmla="*/ 329 w 1930"/>
              <a:gd name="T57" fmla="*/ 174 h 428"/>
              <a:gd name="T58" fmla="*/ 72 w 1930"/>
              <a:gd name="T59" fmla="*/ 165 h 428"/>
              <a:gd name="T60" fmla="*/ 68 w 1930"/>
              <a:gd name="T61" fmla="*/ 272 h 428"/>
              <a:gd name="T62" fmla="*/ 246 w 1930"/>
              <a:gd name="T63" fmla="*/ 355 h 428"/>
              <a:gd name="T64" fmla="*/ 329 w 1930"/>
              <a:gd name="T65" fmla="*/ 174 h 428"/>
              <a:gd name="T66" fmla="*/ 734 w 1930"/>
              <a:gd name="T67" fmla="*/ 352 h 428"/>
              <a:gd name="T68" fmla="*/ 602 w 1930"/>
              <a:gd name="T69" fmla="*/ 262 h 428"/>
              <a:gd name="T70" fmla="*/ 566 w 1930"/>
              <a:gd name="T71" fmla="*/ 251 h 428"/>
              <a:gd name="T72" fmla="*/ 513 w 1930"/>
              <a:gd name="T73" fmla="*/ 366 h 428"/>
              <a:gd name="T74" fmla="*/ 605 w 1930"/>
              <a:gd name="T75" fmla="*/ 83 h 428"/>
              <a:gd name="T76" fmla="*/ 647 w 1930"/>
              <a:gd name="T77" fmla="*/ 237 h 428"/>
              <a:gd name="T78" fmla="*/ 600 w 1930"/>
              <a:gd name="T79" fmla="*/ 125 h 428"/>
              <a:gd name="T80" fmla="*/ 569 w 1930"/>
              <a:gd name="T81" fmla="*/ 209 h 428"/>
              <a:gd name="T82" fmla="*/ 647 w 1930"/>
              <a:gd name="T83" fmla="*/ 1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30" h="428">
                <a:moveTo>
                  <a:pt x="12" y="291"/>
                </a:moveTo>
                <a:cubicBezTo>
                  <a:pt x="12" y="292"/>
                  <a:pt x="12" y="292"/>
                  <a:pt x="12" y="292"/>
                </a:cubicBezTo>
                <a:cubicBezTo>
                  <a:pt x="12" y="291"/>
                  <a:pt x="12" y="291"/>
                  <a:pt x="12" y="291"/>
                </a:cubicBezTo>
                <a:close/>
                <a:moveTo>
                  <a:pt x="1064" y="223"/>
                </a:moveTo>
                <a:cubicBezTo>
                  <a:pt x="1064" y="308"/>
                  <a:pt x="993" y="365"/>
                  <a:pt x="918" y="366"/>
                </a:cubicBezTo>
                <a:cubicBezTo>
                  <a:pt x="821" y="366"/>
                  <a:pt x="821" y="366"/>
                  <a:pt x="821" y="366"/>
                </a:cubicBezTo>
                <a:cubicBezTo>
                  <a:pt x="823" y="83"/>
                  <a:pt x="823" y="83"/>
                  <a:pt x="823" y="83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1005" y="82"/>
                  <a:pt x="1064" y="138"/>
                  <a:pt x="1064" y="223"/>
                </a:cubicBezTo>
                <a:close/>
                <a:moveTo>
                  <a:pt x="1011" y="220"/>
                </a:moveTo>
                <a:cubicBezTo>
                  <a:pt x="1009" y="168"/>
                  <a:pt x="973" y="127"/>
                  <a:pt x="918" y="128"/>
                </a:cubicBezTo>
                <a:cubicBezTo>
                  <a:pt x="874" y="128"/>
                  <a:pt x="874" y="128"/>
                  <a:pt x="874" y="128"/>
                </a:cubicBezTo>
                <a:cubicBezTo>
                  <a:pt x="874" y="321"/>
                  <a:pt x="874" y="321"/>
                  <a:pt x="874" y="321"/>
                </a:cubicBezTo>
                <a:cubicBezTo>
                  <a:pt x="907" y="321"/>
                  <a:pt x="907" y="321"/>
                  <a:pt x="907" y="321"/>
                </a:cubicBezTo>
                <a:cubicBezTo>
                  <a:pt x="968" y="320"/>
                  <a:pt x="1009" y="285"/>
                  <a:pt x="1011" y="220"/>
                </a:cubicBezTo>
                <a:close/>
                <a:moveTo>
                  <a:pt x="1170" y="366"/>
                </a:moveTo>
                <a:cubicBezTo>
                  <a:pt x="1223" y="366"/>
                  <a:pt x="1223" y="366"/>
                  <a:pt x="1223" y="366"/>
                </a:cubicBezTo>
                <a:cubicBezTo>
                  <a:pt x="1226" y="83"/>
                  <a:pt x="1226" y="83"/>
                  <a:pt x="1226" y="83"/>
                </a:cubicBezTo>
                <a:cubicBezTo>
                  <a:pt x="1173" y="83"/>
                  <a:pt x="1173" y="83"/>
                  <a:pt x="1173" y="83"/>
                </a:cubicBezTo>
                <a:lnTo>
                  <a:pt x="1170" y="366"/>
                </a:lnTo>
                <a:close/>
                <a:moveTo>
                  <a:pt x="1528" y="293"/>
                </a:moveTo>
                <a:cubicBezTo>
                  <a:pt x="1394" y="75"/>
                  <a:pt x="1394" y="75"/>
                  <a:pt x="1394" y="75"/>
                </a:cubicBezTo>
                <a:cubicBezTo>
                  <a:pt x="1346" y="92"/>
                  <a:pt x="1346" y="92"/>
                  <a:pt x="1346" y="92"/>
                </a:cubicBezTo>
                <a:cubicBezTo>
                  <a:pt x="1343" y="366"/>
                  <a:pt x="1343" y="366"/>
                  <a:pt x="1343" y="366"/>
                </a:cubicBezTo>
                <a:cubicBezTo>
                  <a:pt x="1396" y="366"/>
                  <a:pt x="1396" y="366"/>
                  <a:pt x="1396" y="366"/>
                </a:cubicBezTo>
                <a:cubicBezTo>
                  <a:pt x="1391" y="156"/>
                  <a:pt x="1391" y="156"/>
                  <a:pt x="1391" y="156"/>
                </a:cubicBezTo>
                <a:cubicBezTo>
                  <a:pt x="1394" y="156"/>
                  <a:pt x="1394" y="156"/>
                  <a:pt x="1394" y="156"/>
                </a:cubicBezTo>
                <a:cubicBezTo>
                  <a:pt x="1522" y="371"/>
                  <a:pt x="1522" y="371"/>
                  <a:pt x="1522" y="371"/>
                </a:cubicBezTo>
                <a:cubicBezTo>
                  <a:pt x="1575" y="355"/>
                  <a:pt x="1575" y="355"/>
                  <a:pt x="1575" y="355"/>
                </a:cubicBezTo>
                <a:cubicBezTo>
                  <a:pt x="1578" y="83"/>
                  <a:pt x="1578" y="83"/>
                  <a:pt x="1578" y="83"/>
                </a:cubicBezTo>
                <a:cubicBezTo>
                  <a:pt x="1525" y="83"/>
                  <a:pt x="1525" y="83"/>
                  <a:pt x="1525" y="83"/>
                </a:cubicBezTo>
                <a:lnTo>
                  <a:pt x="1528" y="293"/>
                </a:lnTo>
                <a:close/>
                <a:moveTo>
                  <a:pt x="1930" y="355"/>
                </a:moveTo>
                <a:cubicBezTo>
                  <a:pt x="1880" y="371"/>
                  <a:pt x="1880" y="371"/>
                  <a:pt x="1880" y="371"/>
                </a:cubicBezTo>
                <a:cubicBezTo>
                  <a:pt x="1852" y="290"/>
                  <a:pt x="1852" y="290"/>
                  <a:pt x="1852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21" y="371"/>
                  <a:pt x="1721" y="371"/>
                  <a:pt x="1721" y="371"/>
                </a:cubicBezTo>
                <a:cubicBezTo>
                  <a:pt x="1673" y="355"/>
                  <a:pt x="1673" y="355"/>
                  <a:pt x="1673" y="355"/>
                </a:cubicBezTo>
                <a:cubicBezTo>
                  <a:pt x="1782" y="83"/>
                  <a:pt x="1782" y="83"/>
                  <a:pt x="1782" y="83"/>
                </a:cubicBezTo>
                <a:cubicBezTo>
                  <a:pt x="1830" y="83"/>
                  <a:pt x="1830" y="83"/>
                  <a:pt x="1830" y="83"/>
                </a:cubicBezTo>
                <a:lnTo>
                  <a:pt x="1930" y="355"/>
                </a:lnTo>
                <a:close/>
                <a:moveTo>
                  <a:pt x="1838" y="248"/>
                </a:moveTo>
                <a:cubicBezTo>
                  <a:pt x="1805" y="137"/>
                  <a:pt x="1805" y="137"/>
                  <a:pt x="1805" y="137"/>
                </a:cubicBezTo>
                <a:cubicBezTo>
                  <a:pt x="1768" y="248"/>
                  <a:pt x="1768" y="248"/>
                  <a:pt x="1768" y="248"/>
                </a:cubicBezTo>
                <a:lnTo>
                  <a:pt x="1838" y="248"/>
                </a:lnTo>
                <a:close/>
                <a:moveTo>
                  <a:pt x="13" y="292"/>
                </a:moveTo>
                <a:cubicBezTo>
                  <a:pt x="13" y="292"/>
                  <a:pt x="13" y="292"/>
                  <a:pt x="13" y="292"/>
                </a:cubicBezTo>
                <a:cubicBezTo>
                  <a:pt x="13" y="292"/>
                  <a:pt x="13" y="292"/>
                  <a:pt x="13" y="292"/>
                </a:cubicBezTo>
                <a:close/>
                <a:moveTo>
                  <a:pt x="384" y="154"/>
                </a:moveTo>
                <a:cubicBezTo>
                  <a:pt x="403" y="205"/>
                  <a:pt x="400" y="259"/>
                  <a:pt x="378" y="308"/>
                </a:cubicBezTo>
                <a:cubicBezTo>
                  <a:pt x="356" y="356"/>
                  <a:pt x="316" y="392"/>
                  <a:pt x="266" y="410"/>
                </a:cubicBezTo>
                <a:cubicBezTo>
                  <a:pt x="216" y="428"/>
                  <a:pt x="162" y="426"/>
                  <a:pt x="114" y="403"/>
                </a:cubicBezTo>
                <a:cubicBezTo>
                  <a:pt x="66" y="381"/>
                  <a:pt x="30" y="341"/>
                  <a:pt x="13" y="292"/>
                </a:cubicBezTo>
                <a:cubicBezTo>
                  <a:pt x="4" y="269"/>
                  <a:pt x="0" y="246"/>
                  <a:pt x="0" y="223"/>
                </a:cubicBezTo>
                <a:cubicBezTo>
                  <a:pt x="0" y="195"/>
                  <a:pt x="6" y="167"/>
                  <a:pt x="18" y="141"/>
                </a:cubicBezTo>
                <a:cubicBezTo>
                  <a:pt x="40" y="92"/>
                  <a:pt x="80" y="55"/>
                  <a:pt x="131" y="36"/>
                </a:cubicBezTo>
                <a:cubicBezTo>
                  <a:pt x="234" y="0"/>
                  <a:pt x="347" y="53"/>
                  <a:pt x="384" y="154"/>
                </a:cubicBezTo>
                <a:close/>
                <a:moveTo>
                  <a:pt x="329" y="174"/>
                </a:moveTo>
                <a:cubicBezTo>
                  <a:pt x="303" y="103"/>
                  <a:pt x="223" y="66"/>
                  <a:pt x="151" y="91"/>
                </a:cubicBezTo>
                <a:cubicBezTo>
                  <a:pt x="116" y="105"/>
                  <a:pt x="87" y="131"/>
                  <a:pt x="72" y="165"/>
                </a:cubicBezTo>
                <a:cubicBezTo>
                  <a:pt x="56" y="199"/>
                  <a:pt x="55" y="237"/>
                  <a:pt x="68" y="272"/>
                </a:cubicBezTo>
                <a:cubicBezTo>
                  <a:pt x="68" y="272"/>
                  <a:pt x="68" y="272"/>
                  <a:pt x="68" y="272"/>
                </a:cubicBezTo>
                <a:cubicBezTo>
                  <a:pt x="80" y="307"/>
                  <a:pt x="106" y="334"/>
                  <a:pt x="139" y="350"/>
                </a:cubicBezTo>
                <a:cubicBezTo>
                  <a:pt x="173" y="366"/>
                  <a:pt x="211" y="368"/>
                  <a:pt x="246" y="355"/>
                </a:cubicBezTo>
                <a:cubicBezTo>
                  <a:pt x="281" y="342"/>
                  <a:pt x="309" y="316"/>
                  <a:pt x="325" y="283"/>
                </a:cubicBezTo>
                <a:cubicBezTo>
                  <a:pt x="341" y="249"/>
                  <a:pt x="342" y="210"/>
                  <a:pt x="329" y="174"/>
                </a:cubicBezTo>
                <a:close/>
                <a:moveTo>
                  <a:pt x="647" y="237"/>
                </a:moveTo>
                <a:cubicBezTo>
                  <a:pt x="734" y="352"/>
                  <a:pt x="734" y="352"/>
                  <a:pt x="734" y="352"/>
                </a:cubicBezTo>
                <a:cubicBezTo>
                  <a:pt x="681" y="371"/>
                  <a:pt x="681" y="371"/>
                  <a:pt x="681" y="371"/>
                </a:cubicBezTo>
                <a:cubicBezTo>
                  <a:pt x="602" y="262"/>
                  <a:pt x="602" y="262"/>
                  <a:pt x="602" y="262"/>
                </a:cubicBezTo>
                <a:cubicBezTo>
                  <a:pt x="598" y="255"/>
                  <a:pt x="592" y="252"/>
                  <a:pt x="583" y="251"/>
                </a:cubicBezTo>
                <a:cubicBezTo>
                  <a:pt x="566" y="251"/>
                  <a:pt x="566" y="251"/>
                  <a:pt x="566" y="251"/>
                </a:cubicBezTo>
                <a:cubicBezTo>
                  <a:pt x="566" y="366"/>
                  <a:pt x="566" y="366"/>
                  <a:pt x="566" y="366"/>
                </a:cubicBezTo>
                <a:cubicBezTo>
                  <a:pt x="513" y="366"/>
                  <a:pt x="513" y="366"/>
                  <a:pt x="513" y="366"/>
                </a:cubicBezTo>
                <a:cubicBezTo>
                  <a:pt x="516" y="83"/>
                  <a:pt x="516" y="83"/>
                  <a:pt x="516" y="83"/>
                </a:cubicBezTo>
                <a:cubicBezTo>
                  <a:pt x="605" y="83"/>
                  <a:pt x="605" y="83"/>
                  <a:pt x="605" y="83"/>
                </a:cubicBezTo>
                <a:cubicBezTo>
                  <a:pt x="674" y="83"/>
                  <a:pt x="702" y="120"/>
                  <a:pt x="703" y="165"/>
                </a:cubicBezTo>
                <a:cubicBezTo>
                  <a:pt x="702" y="200"/>
                  <a:pt x="680" y="226"/>
                  <a:pt x="647" y="237"/>
                </a:cubicBezTo>
                <a:close/>
                <a:moveTo>
                  <a:pt x="647" y="165"/>
                </a:moveTo>
                <a:cubicBezTo>
                  <a:pt x="647" y="139"/>
                  <a:pt x="625" y="125"/>
                  <a:pt x="600" y="125"/>
                </a:cubicBezTo>
                <a:cubicBezTo>
                  <a:pt x="569" y="125"/>
                  <a:pt x="569" y="125"/>
                  <a:pt x="569" y="125"/>
                </a:cubicBezTo>
                <a:cubicBezTo>
                  <a:pt x="569" y="209"/>
                  <a:pt x="569" y="209"/>
                  <a:pt x="569" y="209"/>
                </a:cubicBezTo>
                <a:cubicBezTo>
                  <a:pt x="600" y="209"/>
                  <a:pt x="600" y="209"/>
                  <a:pt x="600" y="209"/>
                </a:cubicBezTo>
                <a:cubicBezTo>
                  <a:pt x="616" y="209"/>
                  <a:pt x="647" y="202"/>
                  <a:pt x="647" y="1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9" name="Ahead of change (PHJU)"/>
          <p:cNvSpPr>
            <a:spLocks noGrp="1" noSelect="1" noChangeAsp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463116" y="6418800"/>
            <a:ext cx="900000" cy="117288"/>
          </a:xfrm>
          <a:custGeom>
            <a:avLst/>
            <a:gdLst>
              <a:gd name="T0" fmla="*/ 2256 w 2302"/>
              <a:gd name="T1" fmla="*/ 152 h 301"/>
              <a:gd name="T2" fmla="*/ 2299 w 2302"/>
              <a:gd name="T3" fmla="*/ 177 h 301"/>
              <a:gd name="T4" fmla="*/ 2232 w 2302"/>
              <a:gd name="T5" fmla="*/ 234 h 301"/>
              <a:gd name="T6" fmla="*/ 2232 w 2302"/>
              <a:gd name="T7" fmla="*/ 199 h 301"/>
              <a:gd name="T8" fmla="*/ 2024 w 2302"/>
              <a:gd name="T9" fmla="*/ 164 h 301"/>
              <a:gd name="T10" fmla="*/ 2053 w 2302"/>
              <a:gd name="T11" fmla="*/ 197 h 301"/>
              <a:gd name="T12" fmla="*/ 2125 w 2302"/>
              <a:gd name="T13" fmla="*/ 97 h 301"/>
              <a:gd name="T14" fmla="*/ 2040 w 2302"/>
              <a:gd name="T15" fmla="*/ 94 h 301"/>
              <a:gd name="T16" fmla="*/ 2082 w 2302"/>
              <a:gd name="T17" fmla="*/ 213 h 301"/>
              <a:gd name="T18" fmla="*/ 2011 w 2302"/>
              <a:gd name="T19" fmla="*/ 245 h 301"/>
              <a:gd name="T20" fmla="*/ 1817 w 2302"/>
              <a:gd name="T21" fmla="*/ 231 h 301"/>
              <a:gd name="T22" fmla="*/ 1887 w 2302"/>
              <a:gd name="T23" fmla="*/ 133 h 301"/>
              <a:gd name="T24" fmla="*/ 1952 w 2302"/>
              <a:gd name="T25" fmla="*/ 231 h 301"/>
              <a:gd name="T26" fmla="*/ 1859 w 2302"/>
              <a:gd name="T27" fmla="*/ 119 h 301"/>
              <a:gd name="T28" fmla="*/ 1817 w 2302"/>
              <a:gd name="T29" fmla="*/ 231 h 301"/>
              <a:gd name="T30" fmla="*/ 1714 w 2302"/>
              <a:gd name="T31" fmla="*/ 132 h 301"/>
              <a:gd name="T32" fmla="*/ 1701 w 2302"/>
              <a:gd name="T33" fmla="*/ 234 h 301"/>
              <a:gd name="T34" fmla="*/ 1784 w 2302"/>
              <a:gd name="T35" fmla="*/ 231 h 301"/>
              <a:gd name="T36" fmla="*/ 1742 w 2302"/>
              <a:gd name="T37" fmla="*/ 117 h 301"/>
              <a:gd name="T38" fmla="*/ 1701 w 2302"/>
              <a:gd name="T39" fmla="*/ 234 h 301"/>
              <a:gd name="T40" fmla="*/ 1522 w 2302"/>
              <a:gd name="T41" fmla="*/ 159 h 301"/>
              <a:gd name="T42" fmla="*/ 1571 w 2302"/>
              <a:gd name="T43" fmla="*/ 231 h 301"/>
              <a:gd name="T44" fmla="*/ 1563 w 2302"/>
              <a:gd name="T45" fmla="*/ 94 h 301"/>
              <a:gd name="T46" fmla="*/ 1479 w 2302"/>
              <a:gd name="T47" fmla="*/ 4 h 301"/>
              <a:gd name="T48" fmla="*/ 1453 w 2302"/>
              <a:gd name="T49" fmla="*/ 210 h 301"/>
              <a:gd name="T50" fmla="*/ 1368 w 2302"/>
              <a:gd name="T51" fmla="*/ 164 h 301"/>
              <a:gd name="T52" fmla="*/ 1454 w 2302"/>
              <a:gd name="T53" fmla="*/ 121 h 301"/>
              <a:gd name="T54" fmla="*/ 1397 w 2302"/>
              <a:gd name="T55" fmla="*/ 234 h 301"/>
              <a:gd name="T56" fmla="*/ 1197 w 2302"/>
              <a:gd name="T57" fmla="*/ 132 h 301"/>
              <a:gd name="T58" fmla="*/ 1197 w 2302"/>
              <a:gd name="T59" fmla="*/ 97 h 301"/>
              <a:gd name="T60" fmla="*/ 1222 w 2302"/>
              <a:gd name="T61" fmla="*/ 45 h 301"/>
              <a:gd name="T62" fmla="*/ 1154 w 2302"/>
              <a:gd name="T63" fmla="*/ 52 h 301"/>
              <a:gd name="T64" fmla="*/ 1132 w 2302"/>
              <a:gd name="T65" fmla="*/ 132 h 301"/>
              <a:gd name="T66" fmla="*/ 1040 w 2302"/>
              <a:gd name="T67" fmla="*/ 198 h 301"/>
              <a:gd name="T68" fmla="*/ 1070 w 2302"/>
              <a:gd name="T69" fmla="*/ 164 h 301"/>
              <a:gd name="T70" fmla="*/ 1113 w 2302"/>
              <a:gd name="T71" fmla="*/ 164 h 301"/>
              <a:gd name="T72" fmla="*/ 1040 w 2302"/>
              <a:gd name="T73" fmla="*/ 234 h 301"/>
              <a:gd name="T74" fmla="*/ 796 w 2302"/>
              <a:gd name="T75" fmla="*/ 132 h 301"/>
              <a:gd name="T76" fmla="*/ 784 w 2302"/>
              <a:gd name="T77" fmla="*/ 234 h 301"/>
              <a:gd name="T78" fmla="*/ 867 w 2302"/>
              <a:gd name="T79" fmla="*/ 231 h 301"/>
              <a:gd name="T80" fmla="*/ 825 w 2302"/>
              <a:gd name="T81" fmla="*/ 116 h 301"/>
              <a:gd name="T82" fmla="*/ 784 w 2302"/>
              <a:gd name="T83" fmla="*/ 234 h 301"/>
              <a:gd name="T84" fmla="*/ 624 w 2302"/>
              <a:gd name="T85" fmla="*/ 132 h 301"/>
              <a:gd name="T86" fmla="*/ 611 w 2302"/>
              <a:gd name="T87" fmla="*/ 234 h 301"/>
              <a:gd name="T88" fmla="*/ 694 w 2302"/>
              <a:gd name="T89" fmla="*/ 231 h 301"/>
              <a:gd name="T90" fmla="*/ 652 w 2302"/>
              <a:gd name="T91" fmla="*/ 117 h 301"/>
              <a:gd name="T92" fmla="*/ 611 w 2302"/>
              <a:gd name="T93" fmla="*/ 234 h 301"/>
              <a:gd name="T94" fmla="*/ 484 w 2302"/>
              <a:gd name="T95" fmla="*/ 152 h 301"/>
              <a:gd name="T96" fmla="*/ 527 w 2302"/>
              <a:gd name="T97" fmla="*/ 177 h 301"/>
              <a:gd name="T98" fmla="*/ 460 w 2302"/>
              <a:gd name="T99" fmla="*/ 234 h 301"/>
              <a:gd name="T100" fmla="*/ 460 w 2302"/>
              <a:gd name="T101" fmla="*/ 199 h 301"/>
              <a:gd name="T102" fmla="*/ 262 w 2302"/>
              <a:gd name="T103" fmla="*/ 231 h 301"/>
              <a:gd name="T104" fmla="*/ 311 w 2302"/>
              <a:gd name="T105" fmla="*/ 156 h 301"/>
              <a:gd name="T106" fmla="*/ 354 w 2302"/>
              <a:gd name="T107" fmla="*/ 154 h 301"/>
              <a:gd name="T108" fmla="*/ 262 w 2302"/>
              <a:gd name="T109" fmla="*/ 4 h 301"/>
              <a:gd name="T110" fmla="*/ 68 w 2302"/>
              <a:gd name="T111" fmla="*/ 170 h 301"/>
              <a:gd name="T112" fmla="*/ 109 w 2302"/>
              <a:gd name="T113" fmla="*/ 133 h 301"/>
              <a:gd name="T114" fmla="*/ 0 w 2302"/>
              <a:gd name="T115" fmla="*/ 231 h 301"/>
              <a:gd name="T116" fmla="*/ 140 w 2302"/>
              <a:gd name="T117" fmla="*/ 207 h 301"/>
              <a:gd name="T118" fmla="*/ 98 w 2302"/>
              <a:gd name="T119" fmla="*/ 1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2" h="301">
                <a:moveTo>
                  <a:pt x="2196" y="152"/>
                </a:moveTo>
                <a:cubicBezTo>
                  <a:pt x="2200" y="136"/>
                  <a:pt x="2211" y="129"/>
                  <a:pt x="2228" y="129"/>
                </a:cubicBezTo>
                <a:cubicBezTo>
                  <a:pt x="2245" y="129"/>
                  <a:pt x="2254" y="138"/>
                  <a:pt x="2256" y="152"/>
                </a:cubicBezTo>
                <a:lnTo>
                  <a:pt x="2196" y="152"/>
                </a:lnTo>
                <a:close/>
                <a:moveTo>
                  <a:pt x="2197" y="177"/>
                </a:moveTo>
                <a:cubicBezTo>
                  <a:pt x="2299" y="177"/>
                  <a:pt x="2299" y="177"/>
                  <a:pt x="2299" y="177"/>
                </a:cubicBezTo>
                <a:cubicBezTo>
                  <a:pt x="2302" y="130"/>
                  <a:pt x="2276" y="94"/>
                  <a:pt x="2228" y="94"/>
                </a:cubicBezTo>
                <a:cubicBezTo>
                  <a:pt x="2186" y="94"/>
                  <a:pt x="2153" y="123"/>
                  <a:pt x="2153" y="164"/>
                </a:cubicBezTo>
                <a:cubicBezTo>
                  <a:pt x="2153" y="205"/>
                  <a:pt x="2184" y="234"/>
                  <a:pt x="2232" y="234"/>
                </a:cubicBezTo>
                <a:cubicBezTo>
                  <a:pt x="2260" y="234"/>
                  <a:pt x="2277" y="225"/>
                  <a:pt x="2290" y="214"/>
                </a:cubicBezTo>
                <a:cubicBezTo>
                  <a:pt x="2265" y="188"/>
                  <a:pt x="2265" y="188"/>
                  <a:pt x="2265" y="188"/>
                </a:cubicBezTo>
                <a:cubicBezTo>
                  <a:pt x="2259" y="193"/>
                  <a:pt x="2247" y="199"/>
                  <a:pt x="2232" y="199"/>
                </a:cubicBezTo>
                <a:cubicBezTo>
                  <a:pt x="2212" y="199"/>
                  <a:pt x="2201" y="191"/>
                  <a:pt x="2197" y="177"/>
                </a:cubicBezTo>
                <a:close/>
                <a:moveTo>
                  <a:pt x="2053" y="197"/>
                </a:moveTo>
                <a:cubicBezTo>
                  <a:pt x="2035" y="197"/>
                  <a:pt x="2024" y="185"/>
                  <a:pt x="2024" y="164"/>
                </a:cubicBezTo>
                <a:cubicBezTo>
                  <a:pt x="2024" y="144"/>
                  <a:pt x="2035" y="132"/>
                  <a:pt x="2053" y="132"/>
                </a:cubicBezTo>
                <a:cubicBezTo>
                  <a:pt x="2071" y="132"/>
                  <a:pt x="2083" y="144"/>
                  <a:pt x="2083" y="164"/>
                </a:cubicBezTo>
                <a:cubicBezTo>
                  <a:pt x="2083" y="185"/>
                  <a:pt x="2071" y="197"/>
                  <a:pt x="2053" y="197"/>
                </a:cubicBezTo>
                <a:close/>
                <a:moveTo>
                  <a:pt x="2052" y="301"/>
                </a:moveTo>
                <a:cubicBezTo>
                  <a:pt x="2091" y="301"/>
                  <a:pt x="2125" y="282"/>
                  <a:pt x="2125" y="231"/>
                </a:cubicBezTo>
                <a:cubicBezTo>
                  <a:pt x="2125" y="97"/>
                  <a:pt x="2125" y="97"/>
                  <a:pt x="2125" y="97"/>
                </a:cubicBezTo>
                <a:cubicBezTo>
                  <a:pt x="2082" y="97"/>
                  <a:pt x="2082" y="97"/>
                  <a:pt x="2082" y="97"/>
                </a:cubicBezTo>
                <a:cubicBezTo>
                  <a:pt x="2083" y="118"/>
                  <a:pt x="2083" y="118"/>
                  <a:pt x="2083" y="118"/>
                </a:cubicBezTo>
                <a:cubicBezTo>
                  <a:pt x="2075" y="104"/>
                  <a:pt x="2062" y="94"/>
                  <a:pt x="2040" y="94"/>
                </a:cubicBezTo>
                <a:cubicBezTo>
                  <a:pt x="2008" y="94"/>
                  <a:pt x="1980" y="122"/>
                  <a:pt x="1980" y="164"/>
                </a:cubicBezTo>
                <a:cubicBezTo>
                  <a:pt x="1980" y="205"/>
                  <a:pt x="2008" y="234"/>
                  <a:pt x="2041" y="234"/>
                </a:cubicBezTo>
                <a:cubicBezTo>
                  <a:pt x="2061" y="234"/>
                  <a:pt x="2075" y="225"/>
                  <a:pt x="2082" y="213"/>
                </a:cubicBezTo>
                <a:cubicBezTo>
                  <a:pt x="2082" y="229"/>
                  <a:pt x="2082" y="229"/>
                  <a:pt x="2082" y="229"/>
                </a:cubicBezTo>
                <a:cubicBezTo>
                  <a:pt x="2082" y="254"/>
                  <a:pt x="2070" y="265"/>
                  <a:pt x="2050" y="265"/>
                </a:cubicBezTo>
                <a:cubicBezTo>
                  <a:pt x="2031" y="265"/>
                  <a:pt x="2020" y="256"/>
                  <a:pt x="2011" y="245"/>
                </a:cubicBezTo>
                <a:cubicBezTo>
                  <a:pt x="1981" y="268"/>
                  <a:pt x="1981" y="268"/>
                  <a:pt x="1981" y="268"/>
                </a:cubicBezTo>
                <a:cubicBezTo>
                  <a:pt x="1996" y="288"/>
                  <a:pt x="2017" y="301"/>
                  <a:pt x="2052" y="301"/>
                </a:cubicBezTo>
                <a:close/>
                <a:moveTo>
                  <a:pt x="1817" y="231"/>
                </a:moveTo>
                <a:cubicBezTo>
                  <a:pt x="1860" y="231"/>
                  <a:pt x="1860" y="231"/>
                  <a:pt x="1860" y="231"/>
                </a:cubicBezTo>
                <a:cubicBezTo>
                  <a:pt x="1860" y="159"/>
                  <a:pt x="1860" y="159"/>
                  <a:pt x="1860" y="159"/>
                </a:cubicBezTo>
                <a:cubicBezTo>
                  <a:pt x="1860" y="142"/>
                  <a:pt x="1870" y="133"/>
                  <a:pt x="1887" y="133"/>
                </a:cubicBezTo>
                <a:cubicBezTo>
                  <a:pt x="1902" y="133"/>
                  <a:pt x="1909" y="141"/>
                  <a:pt x="1909" y="156"/>
                </a:cubicBezTo>
                <a:cubicBezTo>
                  <a:pt x="1909" y="231"/>
                  <a:pt x="1909" y="231"/>
                  <a:pt x="1909" y="231"/>
                </a:cubicBezTo>
                <a:cubicBezTo>
                  <a:pt x="1952" y="231"/>
                  <a:pt x="1952" y="231"/>
                  <a:pt x="1952" y="231"/>
                </a:cubicBezTo>
                <a:cubicBezTo>
                  <a:pt x="1952" y="154"/>
                  <a:pt x="1952" y="154"/>
                  <a:pt x="1952" y="154"/>
                </a:cubicBezTo>
                <a:cubicBezTo>
                  <a:pt x="1952" y="115"/>
                  <a:pt x="1931" y="94"/>
                  <a:pt x="1901" y="94"/>
                </a:cubicBezTo>
                <a:cubicBezTo>
                  <a:pt x="1883" y="94"/>
                  <a:pt x="1867" y="103"/>
                  <a:pt x="1859" y="119"/>
                </a:cubicBezTo>
                <a:cubicBezTo>
                  <a:pt x="1860" y="97"/>
                  <a:pt x="1860" y="97"/>
                  <a:pt x="1860" y="97"/>
                </a:cubicBezTo>
                <a:cubicBezTo>
                  <a:pt x="1817" y="97"/>
                  <a:pt x="1817" y="97"/>
                  <a:pt x="1817" y="97"/>
                </a:cubicBezTo>
                <a:lnTo>
                  <a:pt x="1817" y="231"/>
                </a:lnTo>
                <a:close/>
                <a:moveTo>
                  <a:pt x="1714" y="197"/>
                </a:moveTo>
                <a:cubicBezTo>
                  <a:pt x="1696" y="197"/>
                  <a:pt x="1686" y="184"/>
                  <a:pt x="1686" y="164"/>
                </a:cubicBezTo>
                <a:cubicBezTo>
                  <a:pt x="1686" y="144"/>
                  <a:pt x="1696" y="132"/>
                  <a:pt x="1714" y="132"/>
                </a:cubicBezTo>
                <a:cubicBezTo>
                  <a:pt x="1732" y="132"/>
                  <a:pt x="1742" y="144"/>
                  <a:pt x="1742" y="164"/>
                </a:cubicBezTo>
                <a:cubicBezTo>
                  <a:pt x="1742" y="184"/>
                  <a:pt x="1732" y="197"/>
                  <a:pt x="1714" y="197"/>
                </a:cubicBezTo>
                <a:close/>
                <a:moveTo>
                  <a:pt x="1701" y="234"/>
                </a:moveTo>
                <a:cubicBezTo>
                  <a:pt x="1721" y="234"/>
                  <a:pt x="1735" y="224"/>
                  <a:pt x="1742" y="211"/>
                </a:cubicBezTo>
                <a:cubicBezTo>
                  <a:pt x="1742" y="231"/>
                  <a:pt x="1742" y="231"/>
                  <a:pt x="1742" y="231"/>
                </a:cubicBezTo>
                <a:cubicBezTo>
                  <a:pt x="1784" y="231"/>
                  <a:pt x="1784" y="231"/>
                  <a:pt x="1784" y="231"/>
                </a:cubicBezTo>
                <a:cubicBezTo>
                  <a:pt x="1784" y="97"/>
                  <a:pt x="1784" y="97"/>
                  <a:pt x="1784" y="97"/>
                </a:cubicBezTo>
                <a:cubicBezTo>
                  <a:pt x="1742" y="97"/>
                  <a:pt x="1742" y="97"/>
                  <a:pt x="1742" y="97"/>
                </a:cubicBezTo>
                <a:cubicBezTo>
                  <a:pt x="1742" y="117"/>
                  <a:pt x="1742" y="117"/>
                  <a:pt x="1742" y="117"/>
                </a:cubicBezTo>
                <a:cubicBezTo>
                  <a:pt x="1735" y="103"/>
                  <a:pt x="1722" y="94"/>
                  <a:pt x="1701" y="94"/>
                </a:cubicBezTo>
                <a:cubicBezTo>
                  <a:pt x="1668" y="94"/>
                  <a:pt x="1642" y="123"/>
                  <a:pt x="1642" y="164"/>
                </a:cubicBezTo>
                <a:cubicBezTo>
                  <a:pt x="1642" y="205"/>
                  <a:pt x="1669" y="234"/>
                  <a:pt x="1701" y="234"/>
                </a:cubicBezTo>
                <a:close/>
                <a:moveTo>
                  <a:pt x="1479" y="231"/>
                </a:moveTo>
                <a:cubicBezTo>
                  <a:pt x="1522" y="231"/>
                  <a:pt x="1522" y="231"/>
                  <a:pt x="1522" y="231"/>
                </a:cubicBezTo>
                <a:cubicBezTo>
                  <a:pt x="1522" y="159"/>
                  <a:pt x="1522" y="159"/>
                  <a:pt x="1522" y="159"/>
                </a:cubicBezTo>
                <a:cubicBezTo>
                  <a:pt x="1522" y="142"/>
                  <a:pt x="1532" y="133"/>
                  <a:pt x="1549" y="133"/>
                </a:cubicBezTo>
                <a:cubicBezTo>
                  <a:pt x="1564" y="133"/>
                  <a:pt x="1571" y="141"/>
                  <a:pt x="1571" y="156"/>
                </a:cubicBezTo>
                <a:cubicBezTo>
                  <a:pt x="1571" y="231"/>
                  <a:pt x="1571" y="231"/>
                  <a:pt x="1571" y="231"/>
                </a:cubicBezTo>
                <a:cubicBezTo>
                  <a:pt x="1614" y="231"/>
                  <a:pt x="1614" y="231"/>
                  <a:pt x="1614" y="231"/>
                </a:cubicBezTo>
                <a:cubicBezTo>
                  <a:pt x="1614" y="154"/>
                  <a:pt x="1614" y="154"/>
                  <a:pt x="1614" y="154"/>
                </a:cubicBezTo>
                <a:cubicBezTo>
                  <a:pt x="1614" y="115"/>
                  <a:pt x="1592" y="94"/>
                  <a:pt x="1563" y="94"/>
                </a:cubicBezTo>
                <a:cubicBezTo>
                  <a:pt x="1545" y="94"/>
                  <a:pt x="1530" y="103"/>
                  <a:pt x="1522" y="118"/>
                </a:cubicBezTo>
                <a:cubicBezTo>
                  <a:pt x="1522" y="4"/>
                  <a:pt x="1522" y="4"/>
                  <a:pt x="1522" y="4"/>
                </a:cubicBezTo>
                <a:cubicBezTo>
                  <a:pt x="1479" y="4"/>
                  <a:pt x="1479" y="4"/>
                  <a:pt x="1479" y="4"/>
                </a:cubicBezTo>
                <a:lnTo>
                  <a:pt x="1479" y="231"/>
                </a:lnTo>
                <a:close/>
                <a:moveTo>
                  <a:pt x="1397" y="234"/>
                </a:moveTo>
                <a:cubicBezTo>
                  <a:pt x="1424" y="234"/>
                  <a:pt x="1440" y="224"/>
                  <a:pt x="1453" y="210"/>
                </a:cubicBezTo>
                <a:cubicBezTo>
                  <a:pt x="1425" y="184"/>
                  <a:pt x="1425" y="184"/>
                  <a:pt x="1425" y="184"/>
                </a:cubicBezTo>
                <a:cubicBezTo>
                  <a:pt x="1418" y="191"/>
                  <a:pt x="1411" y="197"/>
                  <a:pt x="1397" y="197"/>
                </a:cubicBezTo>
                <a:cubicBezTo>
                  <a:pt x="1378" y="197"/>
                  <a:pt x="1368" y="183"/>
                  <a:pt x="1368" y="164"/>
                </a:cubicBezTo>
                <a:cubicBezTo>
                  <a:pt x="1368" y="145"/>
                  <a:pt x="1378" y="131"/>
                  <a:pt x="1397" y="131"/>
                </a:cubicBezTo>
                <a:cubicBezTo>
                  <a:pt x="1408" y="131"/>
                  <a:pt x="1419" y="137"/>
                  <a:pt x="1424" y="145"/>
                </a:cubicBezTo>
                <a:cubicBezTo>
                  <a:pt x="1454" y="121"/>
                  <a:pt x="1454" y="121"/>
                  <a:pt x="1454" y="121"/>
                </a:cubicBezTo>
                <a:cubicBezTo>
                  <a:pt x="1440" y="104"/>
                  <a:pt x="1424" y="94"/>
                  <a:pt x="1397" y="94"/>
                </a:cubicBezTo>
                <a:cubicBezTo>
                  <a:pt x="1356" y="94"/>
                  <a:pt x="1324" y="123"/>
                  <a:pt x="1324" y="164"/>
                </a:cubicBezTo>
                <a:cubicBezTo>
                  <a:pt x="1324" y="205"/>
                  <a:pt x="1356" y="234"/>
                  <a:pt x="1397" y="234"/>
                </a:cubicBezTo>
                <a:close/>
                <a:moveTo>
                  <a:pt x="1154" y="231"/>
                </a:moveTo>
                <a:cubicBezTo>
                  <a:pt x="1197" y="231"/>
                  <a:pt x="1197" y="231"/>
                  <a:pt x="1197" y="231"/>
                </a:cubicBezTo>
                <a:cubicBezTo>
                  <a:pt x="1197" y="132"/>
                  <a:pt x="1197" y="132"/>
                  <a:pt x="1197" y="132"/>
                </a:cubicBezTo>
                <a:cubicBezTo>
                  <a:pt x="1233" y="132"/>
                  <a:pt x="1233" y="132"/>
                  <a:pt x="1233" y="132"/>
                </a:cubicBezTo>
                <a:cubicBezTo>
                  <a:pt x="1233" y="97"/>
                  <a:pt x="1233" y="97"/>
                  <a:pt x="1233" y="97"/>
                </a:cubicBezTo>
                <a:cubicBezTo>
                  <a:pt x="1197" y="97"/>
                  <a:pt x="1197" y="97"/>
                  <a:pt x="1197" y="97"/>
                </a:cubicBezTo>
                <a:cubicBezTo>
                  <a:pt x="1197" y="51"/>
                  <a:pt x="1197" y="51"/>
                  <a:pt x="1197" y="51"/>
                </a:cubicBezTo>
                <a:cubicBezTo>
                  <a:pt x="1197" y="41"/>
                  <a:pt x="1202" y="38"/>
                  <a:pt x="1208" y="38"/>
                </a:cubicBezTo>
                <a:cubicBezTo>
                  <a:pt x="1215" y="38"/>
                  <a:pt x="1219" y="41"/>
                  <a:pt x="1222" y="45"/>
                </a:cubicBezTo>
                <a:cubicBezTo>
                  <a:pt x="1245" y="17"/>
                  <a:pt x="1245" y="17"/>
                  <a:pt x="1245" y="17"/>
                </a:cubicBezTo>
                <a:cubicBezTo>
                  <a:pt x="1235" y="5"/>
                  <a:pt x="1223" y="0"/>
                  <a:pt x="1204" y="0"/>
                </a:cubicBezTo>
                <a:cubicBezTo>
                  <a:pt x="1171" y="0"/>
                  <a:pt x="1154" y="17"/>
                  <a:pt x="1154" y="52"/>
                </a:cubicBezTo>
                <a:cubicBezTo>
                  <a:pt x="1154" y="97"/>
                  <a:pt x="1154" y="97"/>
                  <a:pt x="1154" y="97"/>
                </a:cubicBezTo>
                <a:cubicBezTo>
                  <a:pt x="1132" y="97"/>
                  <a:pt x="1132" y="97"/>
                  <a:pt x="1132" y="97"/>
                </a:cubicBezTo>
                <a:cubicBezTo>
                  <a:pt x="1132" y="132"/>
                  <a:pt x="1132" y="132"/>
                  <a:pt x="1132" y="132"/>
                </a:cubicBezTo>
                <a:cubicBezTo>
                  <a:pt x="1154" y="132"/>
                  <a:pt x="1154" y="132"/>
                  <a:pt x="1154" y="132"/>
                </a:cubicBezTo>
                <a:lnTo>
                  <a:pt x="1154" y="231"/>
                </a:lnTo>
                <a:close/>
                <a:moveTo>
                  <a:pt x="1040" y="198"/>
                </a:moveTo>
                <a:cubicBezTo>
                  <a:pt x="1021" y="198"/>
                  <a:pt x="1009" y="184"/>
                  <a:pt x="1009" y="164"/>
                </a:cubicBezTo>
                <a:cubicBezTo>
                  <a:pt x="1009" y="144"/>
                  <a:pt x="1021" y="131"/>
                  <a:pt x="1040" y="131"/>
                </a:cubicBezTo>
                <a:cubicBezTo>
                  <a:pt x="1059" y="131"/>
                  <a:pt x="1070" y="144"/>
                  <a:pt x="1070" y="164"/>
                </a:cubicBezTo>
                <a:cubicBezTo>
                  <a:pt x="1070" y="184"/>
                  <a:pt x="1059" y="198"/>
                  <a:pt x="1040" y="198"/>
                </a:cubicBezTo>
                <a:close/>
                <a:moveTo>
                  <a:pt x="1040" y="234"/>
                </a:moveTo>
                <a:cubicBezTo>
                  <a:pt x="1081" y="234"/>
                  <a:pt x="1113" y="205"/>
                  <a:pt x="1113" y="164"/>
                </a:cubicBezTo>
                <a:cubicBezTo>
                  <a:pt x="1113" y="123"/>
                  <a:pt x="1081" y="94"/>
                  <a:pt x="1040" y="94"/>
                </a:cubicBezTo>
                <a:cubicBezTo>
                  <a:pt x="998" y="94"/>
                  <a:pt x="966" y="123"/>
                  <a:pt x="966" y="164"/>
                </a:cubicBezTo>
                <a:cubicBezTo>
                  <a:pt x="966" y="205"/>
                  <a:pt x="998" y="234"/>
                  <a:pt x="1040" y="234"/>
                </a:cubicBezTo>
                <a:close/>
                <a:moveTo>
                  <a:pt x="796" y="197"/>
                </a:moveTo>
                <a:cubicBezTo>
                  <a:pt x="778" y="197"/>
                  <a:pt x="767" y="185"/>
                  <a:pt x="767" y="164"/>
                </a:cubicBezTo>
                <a:cubicBezTo>
                  <a:pt x="767" y="144"/>
                  <a:pt x="778" y="132"/>
                  <a:pt x="796" y="132"/>
                </a:cubicBezTo>
                <a:cubicBezTo>
                  <a:pt x="814" y="132"/>
                  <a:pt x="826" y="144"/>
                  <a:pt x="826" y="164"/>
                </a:cubicBezTo>
                <a:cubicBezTo>
                  <a:pt x="826" y="185"/>
                  <a:pt x="814" y="197"/>
                  <a:pt x="796" y="197"/>
                </a:cubicBezTo>
                <a:close/>
                <a:moveTo>
                  <a:pt x="784" y="234"/>
                </a:moveTo>
                <a:cubicBezTo>
                  <a:pt x="804" y="234"/>
                  <a:pt x="818" y="226"/>
                  <a:pt x="826" y="212"/>
                </a:cubicBezTo>
                <a:cubicBezTo>
                  <a:pt x="825" y="231"/>
                  <a:pt x="825" y="231"/>
                  <a:pt x="825" y="231"/>
                </a:cubicBezTo>
                <a:cubicBezTo>
                  <a:pt x="867" y="231"/>
                  <a:pt x="867" y="231"/>
                  <a:pt x="867" y="231"/>
                </a:cubicBezTo>
                <a:cubicBezTo>
                  <a:pt x="867" y="4"/>
                  <a:pt x="867" y="4"/>
                  <a:pt x="867" y="4"/>
                </a:cubicBezTo>
                <a:cubicBezTo>
                  <a:pt x="825" y="4"/>
                  <a:pt x="825" y="4"/>
                  <a:pt x="825" y="4"/>
                </a:cubicBezTo>
                <a:cubicBezTo>
                  <a:pt x="825" y="116"/>
                  <a:pt x="825" y="116"/>
                  <a:pt x="825" y="116"/>
                </a:cubicBezTo>
                <a:cubicBezTo>
                  <a:pt x="816" y="103"/>
                  <a:pt x="804" y="94"/>
                  <a:pt x="783" y="94"/>
                </a:cubicBezTo>
                <a:cubicBezTo>
                  <a:pt x="751" y="94"/>
                  <a:pt x="723" y="122"/>
                  <a:pt x="723" y="164"/>
                </a:cubicBezTo>
                <a:cubicBezTo>
                  <a:pt x="723" y="205"/>
                  <a:pt x="751" y="234"/>
                  <a:pt x="784" y="234"/>
                </a:cubicBezTo>
                <a:close/>
                <a:moveTo>
                  <a:pt x="624" y="197"/>
                </a:moveTo>
                <a:cubicBezTo>
                  <a:pt x="606" y="197"/>
                  <a:pt x="596" y="184"/>
                  <a:pt x="596" y="164"/>
                </a:cubicBezTo>
                <a:cubicBezTo>
                  <a:pt x="596" y="144"/>
                  <a:pt x="606" y="132"/>
                  <a:pt x="624" y="132"/>
                </a:cubicBezTo>
                <a:cubicBezTo>
                  <a:pt x="642" y="132"/>
                  <a:pt x="652" y="144"/>
                  <a:pt x="652" y="164"/>
                </a:cubicBezTo>
                <a:cubicBezTo>
                  <a:pt x="652" y="184"/>
                  <a:pt x="642" y="197"/>
                  <a:pt x="624" y="197"/>
                </a:cubicBezTo>
                <a:close/>
                <a:moveTo>
                  <a:pt x="611" y="234"/>
                </a:moveTo>
                <a:cubicBezTo>
                  <a:pt x="631" y="234"/>
                  <a:pt x="645" y="224"/>
                  <a:pt x="652" y="211"/>
                </a:cubicBezTo>
                <a:cubicBezTo>
                  <a:pt x="652" y="231"/>
                  <a:pt x="652" y="231"/>
                  <a:pt x="652" y="231"/>
                </a:cubicBezTo>
                <a:cubicBezTo>
                  <a:pt x="694" y="231"/>
                  <a:pt x="694" y="231"/>
                  <a:pt x="694" y="231"/>
                </a:cubicBezTo>
                <a:cubicBezTo>
                  <a:pt x="694" y="97"/>
                  <a:pt x="694" y="97"/>
                  <a:pt x="694" y="97"/>
                </a:cubicBezTo>
                <a:cubicBezTo>
                  <a:pt x="652" y="97"/>
                  <a:pt x="652" y="97"/>
                  <a:pt x="652" y="97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45" y="103"/>
                  <a:pt x="631" y="94"/>
                  <a:pt x="611" y="94"/>
                </a:cubicBezTo>
                <a:cubicBezTo>
                  <a:pt x="578" y="94"/>
                  <a:pt x="551" y="123"/>
                  <a:pt x="551" y="164"/>
                </a:cubicBezTo>
                <a:cubicBezTo>
                  <a:pt x="551" y="205"/>
                  <a:pt x="579" y="234"/>
                  <a:pt x="611" y="234"/>
                </a:cubicBezTo>
                <a:close/>
                <a:moveTo>
                  <a:pt x="424" y="152"/>
                </a:moveTo>
                <a:cubicBezTo>
                  <a:pt x="428" y="136"/>
                  <a:pt x="439" y="129"/>
                  <a:pt x="456" y="129"/>
                </a:cubicBezTo>
                <a:cubicBezTo>
                  <a:pt x="473" y="129"/>
                  <a:pt x="482" y="138"/>
                  <a:pt x="484" y="152"/>
                </a:cubicBezTo>
                <a:lnTo>
                  <a:pt x="424" y="152"/>
                </a:lnTo>
                <a:close/>
                <a:moveTo>
                  <a:pt x="425" y="177"/>
                </a:moveTo>
                <a:cubicBezTo>
                  <a:pt x="527" y="177"/>
                  <a:pt x="527" y="177"/>
                  <a:pt x="527" y="177"/>
                </a:cubicBezTo>
                <a:cubicBezTo>
                  <a:pt x="530" y="130"/>
                  <a:pt x="504" y="94"/>
                  <a:pt x="456" y="94"/>
                </a:cubicBezTo>
                <a:cubicBezTo>
                  <a:pt x="414" y="94"/>
                  <a:pt x="382" y="123"/>
                  <a:pt x="382" y="164"/>
                </a:cubicBezTo>
                <a:cubicBezTo>
                  <a:pt x="382" y="205"/>
                  <a:pt x="413" y="234"/>
                  <a:pt x="460" y="234"/>
                </a:cubicBezTo>
                <a:cubicBezTo>
                  <a:pt x="488" y="234"/>
                  <a:pt x="505" y="225"/>
                  <a:pt x="518" y="214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87" y="193"/>
                  <a:pt x="475" y="199"/>
                  <a:pt x="460" y="199"/>
                </a:cubicBezTo>
                <a:cubicBezTo>
                  <a:pt x="441" y="199"/>
                  <a:pt x="429" y="191"/>
                  <a:pt x="425" y="177"/>
                </a:cubicBezTo>
                <a:close/>
                <a:moveTo>
                  <a:pt x="219" y="231"/>
                </a:moveTo>
                <a:cubicBezTo>
                  <a:pt x="262" y="231"/>
                  <a:pt x="262" y="231"/>
                  <a:pt x="262" y="231"/>
                </a:cubicBezTo>
                <a:cubicBezTo>
                  <a:pt x="262" y="159"/>
                  <a:pt x="262" y="159"/>
                  <a:pt x="262" y="159"/>
                </a:cubicBezTo>
                <a:cubicBezTo>
                  <a:pt x="262" y="142"/>
                  <a:pt x="272" y="133"/>
                  <a:pt x="289" y="133"/>
                </a:cubicBezTo>
                <a:cubicBezTo>
                  <a:pt x="304" y="133"/>
                  <a:pt x="311" y="141"/>
                  <a:pt x="311" y="156"/>
                </a:cubicBezTo>
                <a:cubicBezTo>
                  <a:pt x="311" y="231"/>
                  <a:pt x="311" y="231"/>
                  <a:pt x="311" y="231"/>
                </a:cubicBezTo>
                <a:cubicBezTo>
                  <a:pt x="354" y="231"/>
                  <a:pt x="354" y="231"/>
                  <a:pt x="354" y="231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4" y="115"/>
                  <a:pt x="333" y="94"/>
                  <a:pt x="304" y="94"/>
                </a:cubicBezTo>
                <a:cubicBezTo>
                  <a:pt x="285" y="94"/>
                  <a:pt x="270" y="103"/>
                  <a:pt x="262" y="118"/>
                </a:cubicBezTo>
                <a:cubicBezTo>
                  <a:pt x="262" y="4"/>
                  <a:pt x="262" y="4"/>
                  <a:pt x="262" y="4"/>
                </a:cubicBezTo>
                <a:cubicBezTo>
                  <a:pt x="219" y="4"/>
                  <a:pt x="219" y="4"/>
                  <a:pt x="219" y="4"/>
                </a:cubicBezTo>
                <a:lnTo>
                  <a:pt x="219" y="231"/>
                </a:lnTo>
                <a:close/>
                <a:moveTo>
                  <a:pt x="68" y="170"/>
                </a:moveTo>
                <a:cubicBezTo>
                  <a:pt x="83" y="133"/>
                  <a:pt x="83" y="133"/>
                  <a:pt x="83" y="133"/>
                </a:cubicBezTo>
                <a:cubicBezTo>
                  <a:pt x="89" y="118"/>
                  <a:pt x="96" y="94"/>
                  <a:pt x="96" y="94"/>
                </a:cubicBezTo>
                <a:cubicBezTo>
                  <a:pt x="96" y="94"/>
                  <a:pt x="102" y="118"/>
                  <a:pt x="109" y="133"/>
                </a:cubicBezTo>
                <a:cubicBezTo>
                  <a:pt x="124" y="170"/>
                  <a:pt x="124" y="170"/>
                  <a:pt x="124" y="170"/>
                </a:cubicBezTo>
                <a:lnTo>
                  <a:pt x="68" y="170"/>
                </a:lnTo>
                <a:close/>
                <a:moveTo>
                  <a:pt x="0" y="231"/>
                </a:moveTo>
                <a:cubicBezTo>
                  <a:pt x="43" y="231"/>
                  <a:pt x="43" y="231"/>
                  <a:pt x="43" y="231"/>
                </a:cubicBezTo>
                <a:cubicBezTo>
                  <a:pt x="53" y="207"/>
                  <a:pt x="53" y="207"/>
                  <a:pt x="53" y="207"/>
                </a:cubicBezTo>
                <a:cubicBezTo>
                  <a:pt x="140" y="207"/>
                  <a:pt x="140" y="207"/>
                  <a:pt x="140" y="207"/>
                </a:cubicBezTo>
                <a:cubicBezTo>
                  <a:pt x="150" y="231"/>
                  <a:pt x="150" y="231"/>
                  <a:pt x="150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98" y="15"/>
                  <a:pt x="98" y="15"/>
                  <a:pt x="98" y="15"/>
                </a:cubicBezTo>
                <a:cubicBezTo>
                  <a:pt x="94" y="15"/>
                  <a:pt x="94" y="15"/>
                  <a:pt x="94" y="15"/>
                </a:cubicBezTo>
                <a:lnTo>
                  <a:pt x="0" y="23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6" name="Subtitel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648072" y="2455675"/>
            <a:ext cx="6552000" cy="93732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nl-NL"/>
              <a:t>[SUBTITEL MET EEN 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48000" y="592224"/>
            <a:ext cx="6552000" cy="1720651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5" name="Text Placeholder 14 (PHJU)">
            <a:extLst>
              <a:ext uri="{FF2B5EF4-FFF2-40B4-BE49-F238E27FC236}">
                <a16:creationId xmlns:a16="http://schemas.microsoft.com/office/drawing/2014/main" id="{85E843CE-3CDF-4732-B2A7-BF73725A0638}"/>
              </a:ext>
            </a:extLst>
          </p:cNvPr>
          <p:cNvSpPr>
            <a:spLocks noGrp="1" noSelect="1" noChangeAspect="1"/>
          </p:cNvSpPr>
          <p:nvPr userDrawn="1">
            <p:ph type="body" idx="1003" hasCustomPrompt="1"/>
            <p:custDataLst>
              <p:custData r:id="rId4"/>
            </p:custDataLst>
          </p:nvPr>
        </p:nvSpPr>
        <p:spPr bwMode="auto">
          <a:xfrm>
            <a:off x="3683732" y="-3807804"/>
            <a:ext cx="13073469" cy="13074778"/>
          </a:xfrm>
          <a:custGeom>
            <a:avLst/>
            <a:gdLst>
              <a:gd name="connsiteX0" fmla="*/ 7853876 w 15827376"/>
              <a:gd name="connsiteY0" fmla="*/ 7741014 h 15828962"/>
              <a:gd name="connsiteX1" fmla="*/ 7854707 w 15827376"/>
              <a:gd name="connsiteY1" fmla="*/ 7743264 h 15828962"/>
              <a:gd name="connsiteX2" fmla="*/ 7854950 w 15827376"/>
              <a:gd name="connsiteY2" fmla="*/ 7743925 h 15828962"/>
              <a:gd name="connsiteX3" fmla="*/ 7744228 w 15827376"/>
              <a:gd name="connsiteY3" fmla="*/ 7443749 h 15828962"/>
              <a:gd name="connsiteX4" fmla="*/ 7764281 w 15827376"/>
              <a:gd name="connsiteY4" fmla="*/ 7498113 h 15828962"/>
              <a:gd name="connsiteX5" fmla="*/ 7853876 w 15827376"/>
              <a:gd name="connsiteY5" fmla="*/ 7741014 h 15828962"/>
              <a:gd name="connsiteX6" fmla="*/ 7853001 w 15827376"/>
              <a:gd name="connsiteY6" fmla="*/ 7738641 h 15828962"/>
              <a:gd name="connsiteX7" fmla="*/ 7752159 w 15827376"/>
              <a:gd name="connsiteY7" fmla="*/ 7465251 h 15828962"/>
              <a:gd name="connsiteX8" fmla="*/ 7556175 w 15827376"/>
              <a:gd name="connsiteY8" fmla="*/ 6933923 h 15828962"/>
              <a:gd name="connsiteX9" fmla="*/ 7572891 w 15827376"/>
              <a:gd name="connsiteY9" fmla="*/ 6979242 h 15828962"/>
              <a:gd name="connsiteX10" fmla="*/ 7730200 w 15827376"/>
              <a:gd name="connsiteY10" fmla="*/ 7405717 h 15828962"/>
              <a:gd name="connsiteX11" fmla="*/ 7744228 w 15827376"/>
              <a:gd name="connsiteY11" fmla="*/ 7443749 h 15828962"/>
              <a:gd name="connsiteX12" fmla="*/ 7679276 w 15827376"/>
              <a:gd name="connsiteY12" fmla="*/ 7267660 h 15828962"/>
              <a:gd name="connsiteX13" fmla="*/ 7599754 w 15827376"/>
              <a:gd name="connsiteY13" fmla="*/ 7052069 h 15828962"/>
              <a:gd name="connsiteX14" fmla="*/ 7505457 w 15827376"/>
              <a:gd name="connsiteY14" fmla="*/ 6796424 h 15828962"/>
              <a:gd name="connsiteX15" fmla="*/ 7525531 w 15827376"/>
              <a:gd name="connsiteY15" fmla="*/ 6850845 h 15828962"/>
              <a:gd name="connsiteX16" fmla="*/ 7556175 w 15827376"/>
              <a:gd name="connsiteY16" fmla="*/ 6933923 h 15828962"/>
              <a:gd name="connsiteX17" fmla="*/ 7530648 w 15827376"/>
              <a:gd name="connsiteY17" fmla="*/ 6864717 h 15828962"/>
              <a:gd name="connsiteX18" fmla="*/ 7452056 w 15827376"/>
              <a:gd name="connsiteY18" fmla="*/ 6651649 h 15828962"/>
              <a:gd name="connsiteX19" fmla="*/ 7484384 w 15827376"/>
              <a:gd name="connsiteY19" fmla="*/ 6739293 h 15828962"/>
              <a:gd name="connsiteX20" fmla="*/ 7505457 w 15827376"/>
              <a:gd name="connsiteY20" fmla="*/ 6796424 h 15828962"/>
              <a:gd name="connsiteX21" fmla="*/ 7456425 w 15827376"/>
              <a:gd name="connsiteY21" fmla="*/ 6663493 h 15828962"/>
              <a:gd name="connsiteX22" fmla="*/ 7259841 w 15827376"/>
              <a:gd name="connsiteY22" fmla="*/ 6130540 h 15828962"/>
              <a:gd name="connsiteX23" fmla="*/ 7277979 w 15827376"/>
              <a:gd name="connsiteY23" fmla="*/ 6179714 h 15828962"/>
              <a:gd name="connsiteX24" fmla="*/ 7392253 w 15827376"/>
              <a:gd name="connsiteY24" fmla="*/ 6489518 h 15828962"/>
              <a:gd name="connsiteX25" fmla="*/ 7452056 w 15827376"/>
              <a:gd name="connsiteY25" fmla="*/ 6651649 h 15828962"/>
              <a:gd name="connsiteX26" fmla="*/ 7433917 w 15827376"/>
              <a:gd name="connsiteY26" fmla="*/ 6602474 h 15828962"/>
              <a:gd name="connsiteX27" fmla="*/ 7319644 w 15827376"/>
              <a:gd name="connsiteY27" fmla="*/ 6292671 h 15828962"/>
              <a:gd name="connsiteX28" fmla="*/ 7206439 w 15827376"/>
              <a:gd name="connsiteY28" fmla="*/ 5985765 h 15828962"/>
              <a:gd name="connsiteX29" fmla="*/ 7255472 w 15827376"/>
              <a:gd name="connsiteY29" fmla="*/ 6118695 h 15828962"/>
              <a:gd name="connsiteX30" fmla="*/ 7259841 w 15827376"/>
              <a:gd name="connsiteY30" fmla="*/ 6130540 h 15828962"/>
              <a:gd name="connsiteX31" fmla="*/ 7227512 w 15827376"/>
              <a:gd name="connsiteY31" fmla="*/ 6042896 h 15828962"/>
              <a:gd name="connsiteX32" fmla="*/ 7155722 w 15827376"/>
              <a:gd name="connsiteY32" fmla="*/ 5848265 h 15828962"/>
              <a:gd name="connsiteX33" fmla="*/ 7181249 w 15827376"/>
              <a:gd name="connsiteY33" fmla="*/ 5917471 h 15828962"/>
              <a:gd name="connsiteX34" fmla="*/ 7206439 w 15827376"/>
              <a:gd name="connsiteY34" fmla="*/ 5985765 h 15828962"/>
              <a:gd name="connsiteX35" fmla="*/ 7186365 w 15827376"/>
              <a:gd name="connsiteY35" fmla="*/ 5931343 h 15828962"/>
              <a:gd name="connsiteX36" fmla="*/ 6967668 w 15827376"/>
              <a:gd name="connsiteY36" fmla="*/ 5338440 h 15828962"/>
              <a:gd name="connsiteX37" fmla="*/ 7032620 w 15827376"/>
              <a:gd name="connsiteY37" fmla="*/ 5514529 h 15828962"/>
              <a:gd name="connsiteX38" fmla="*/ 7112143 w 15827376"/>
              <a:gd name="connsiteY38" fmla="*/ 5730120 h 15828962"/>
              <a:gd name="connsiteX39" fmla="*/ 7155722 w 15827376"/>
              <a:gd name="connsiteY39" fmla="*/ 5848265 h 15828962"/>
              <a:gd name="connsiteX40" fmla="*/ 7139005 w 15827376"/>
              <a:gd name="connsiteY40" fmla="*/ 5802947 h 15828962"/>
              <a:gd name="connsiteX41" fmla="*/ 6981697 w 15827376"/>
              <a:gd name="connsiteY41" fmla="*/ 5376471 h 15828962"/>
              <a:gd name="connsiteX42" fmla="*/ 6858020 w 15827376"/>
              <a:gd name="connsiteY42" fmla="*/ 5041175 h 15828962"/>
              <a:gd name="connsiteX43" fmla="*/ 6858895 w 15827376"/>
              <a:gd name="connsiteY43" fmla="*/ 5043548 h 15828962"/>
              <a:gd name="connsiteX44" fmla="*/ 6959737 w 15827376"/>
              <a:gd name="connsiteY44" fmla="*/ 5316938 h 15828962"/>
              <a:gd name="connsiteX45" fmla="*/ 6967668 w 15827376"/>
              <a:gd name="connsiteY45" fmla="*/ 5338440 h 15828962"/>
              <a:gd name="connsiteX46" fmla="*/ 6947616 w 15827376"/>
              <a:gd name="connsiteY46" fmla="*/ 5284075 h 15828962"/>
              <a:gd name="connsiteX47" fmla="*/ 6856946 w 15827376"/>
              <a:gd name="connsiteY47" fmla="*/ 5038264 h 15828962"/>
              <a:gd name="connsiteX48" fmla="*/ 6858020 w 15827376"/>
              <a:gd name="connsiteY48" fmla="*/ 5041175 h 15828962"/>
              <a:gd name="connsiteX49" fmla="*/ 6857190 w 15827376"/>
              <a:gd name="connsiteY49" fmla="*/ 5038924 h 15828962"/>
              <a:gd name="connsiteX50" fmla="*/ 6856946 w 15827376"/>
              <a:gd name="connsiteY50" fmla="*/ 5038264 h 15828962"/>
              <a:gd name="connsiteX51" fmla="*/ 6857697 w 15827376"/>
              <a:gd name="connsiteY51" fmla="*/ 5037137 h 15828962"/>
              <a:gd name="connsiteX52" fmla="*/ 3956051 w 15827376"/>
              <a:gd name="connsiteY52" fmla="*/ 6080433 h 15828962"/>
              <a:gd name="connsiteX53" fmla="*/ 5012253 w 15827376"/>
              <a:gd name="connsiteY53" fmla="*/ 8947150 h 15828962"/>
              <a:gd name="connsiteX54" fmla="*/ 7673972 w 15827376"/>
              <a:gd name="connsiteY54" fmla="*/ 7990201 h 15828962"/>
              <a:gd name="connsiteX55" fmla="*/ 7740431 w 15827376"/>
              <a:gd name="connsiteY55" fmla="*/ 7966174 h 15828962"/>
              <a:gd name="connsiteX56" fmla="*/ 7749818 w 15827376"/>
              <a:gd name="connsiteY56" fmla="*/ 7838531 h 15828962"/>
              <a:gd name="connsiteX57" fmla="*/ 7852322 w 15827376"/>
              <a:gd name="connsiteY57" fmla="*/ 7745051 h 15828962"/>
              <a:gd name="connsiteX58" fmla="*/ 7854950 w 15827376"/>
              <a:gd name="connsiteY58" fmla="*/ 7743925 h 15828962"/>
              <a:gd name="connsiteX59" fmla="*/ 6857697 w 15827376"/>
              <a:gd name="connsiteY59" fmla="*/ 5037137 h 15828962"/>
              <a:gd name="connsiteX60" fmla="*/ 11604625 w 15827376"/>
              <a:gd name="connsiteY60" fmla="*/ 0 h 15828962"/>
              <a:gd name="connsiteX61" fmla="*/ 12660312 w 15827376"/>
              <a:gd name="connsiteY61" fmla="*/ 2901949 h 15828962"/>
              <a:gd name="connsiteX62" fmla="*/ 13716000 w 15827376"/>
              <a:gd name="connsiteY62" fmla="*/ 5802312 h 15828962"/>
              <a:gd name="connsiteX63" fmla="*/ 14771688 w 15827376"/>
              <a:gd name="connsiteY63" fmla="*/ 8704262 h 15828962"/>
              <a:gd name="connsiteX64" fmla="*/ 15827376 w 15827376"/>
              <a:gd name="connsiteY64" fmla="*/ 11604624 h 15828962"/>
              <a:gd name="connsiteX65" fmla="*/ 12927012 w 15827376"/>
              <a:gd name="connsiteY65" fmla="*/ 12660312 h 15828962"/>
              <a:gd name="connsiteX66" fmla="*/ 10025062 w 15827376"/>
              <a:gd name="connsiteY66" fmla="*/ 13715999 h 15828962"/>
              <a:gd name="connsiteX67" fmla="*/ 7124700 w 15827376"/>
              <a:gd name="connsiteY67" fmla="*/ 14773274 h 15828962"/>
              <a:gd name="connsiteX68" fmla="*/ 4222751 w 15827376"/>
              <a:gd name="connsiteY68" fmla="*/ 15828962 h 15828962"/>
              <a:gd name="connsiteX69" fmla="*/ 3167063 w 15827376"/>
              <a:gd name="connsiteY69" fmla="*/ 12927012 h 15828962"/>
              <a:gd name="connsiteX70" fmla="*/ 2111376 w 15827376"/>
              <a:gd name="connsiteY70" fmla="*/ 10026649 h 15828962"/>
              <a:gd name="connsiteX71" fmla="*/ 1055688 w 15827376"/>
              <a:gd name="connsiteY71" fmla="*/ 7124699 h 15828962"/>
              <a:gd name="connsiteX72" fmla="*/ 0 w 15827376"/>
              <a:gd name="connsiteY72" fmla="*/ 4224337 h 15828962"/>
              <a:gd name="connsiteX73" fmla="*/ 2900363 w 15827376"/>
              <a:gd name="connsiteY73" fmla="*/ 3168649 h 15828962"/>
              <a:gd name="connsiteX74" fmla="*/ 5802312 w 15827376"/>
              <a:gd name="connsiteY74" fmla="*/ 2111374 h 15828962"/>
              <a:gd name="connsiteX75" fmla="*/ 8702675 w 15827376"/>
              <a:gd name="connsiteY75" fmla="*/ 1055687 h 1582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5827376" h="15828962">
                <a:moveTo>
                  <a:pt x="7853876" y="7741014"/>
                </a:moveTo>
                <a:lnTo>
                  <a:pt x="7854707" y="7743264"/>
                </a:lnTo>
                <a:cubicBezTo>
                  <a:pt x="7854950" y="7743925"/>
                  <a:pt x="7854950" y="7743925"/>
                  <a:pt x="7854950" y="7743925"/>
                </a:cubicBezTo>
                <a:close/>
                <a:moveTo>
                  <a:pt x="7744228" y="7443749"/>
                </a:moveTo>
                <a:lnTo>
                  <a:pt x="7764281" y="7498113"/>
                </a:lnTo>
                <a:lnTo>
                  <a:pt x="7853876" y="7741014"/>
                </a:lnTo>
                <a:lnTo>
                  <a:pt x="7853001" y="7738641"/>
                </a:lnTo>
                <a:cubicBezTo>
                  <a:pt x="7847641" y="7724108"/>
                  <a:pt x="7827539" y="7669612"/>
                  <a:pt x="7752159" y="7465251"/>
                </a:cubicBezTo>
                <a:close/>
                <a:moveTo>
                  <a:pt x="7556175" y="6933923"/>
                </a:moveTo>
                <a:lnTo>
                  <a:pt x="7572891" y="6979242"/>
                </a:lnTo>
                <a:cubicBezTo>
                  <a:pt x="7640048" y="7161309"/>
                  <a:pt x="7691215" y="7300027"/>
                  <a:pt x="7730200" y="7405717"/>
                </a:cubicBezTo>
                <a:lnTo>
                  <a:pt x="7744228" y="7443749"/>
                </a:lnTo>
                <a:lnTo>
                  <a:pt x="7679276" y="7267660"/>
                </a:lnTo>
                <a:cubicBezTo>
                  <a:pt x="7651865" y="7193347"/>
                  <a:pt x="7625368" y="7121511"/>
                  <a:pt x="7599754" y="7052069"/>
                </a:cubicBezTo>
                <a:close/>
                <a:moveTo>
                  <a:pt x="7505457" y="6796424"/>
                </a:moveTo>
                <a:lnTo>
                  <a:pt x="7525531" y="6850845"/>
                </a:lnTo>
                <a:lnTo>
                  <a:pt x="7556175" y="6933923"/>
                </a:lnTo>
                <a:lnTo>
                  <a:pt x="7530648" y="6864717"/>
                </a:lnTo>
                <a:close/>
                <a:moveTo>
                  <a:pt x="7452056" y="6651649"/>
                </a:moveTo>
                <a:lnTo>
                  <a:pt x="7484384" y="6739293"/>
                </a:lnTo>
                <a:lnTo>
                  <a:pt x="7505457" y="6796424"/>
                </a:lnTo>
                <a:lnTo>
                  <a:pt x="7456425" y="6663493"/>
                </a:lnTo>
                <a:close/>
                <a:moveTo>
                  <a:pt x="7259841" y="6130540"/>
                </a:moveTo>
                <a:lnTo>
                  <a:pt x="7277979" y="6179714"/>
                </a:lnTo>
                <a:cubicBezTo>
                  <a:pt x="7313065" y="6274835"/>
                  <a:pt x="7351075" y="6377883"/>
                  <a:pt x="7392253" y="6489518"/>
                </a:cubicBezTo>
                <a:lnTo>
                  <a:pt x="7452056" y="6651649"/>
                </a:lnTo>
                <a:lnTo>
                  <a:pt x="7433917" y="6602474"/>
                </a:lnTo>
                <a:cubicBezTo>
                  <a:pt x="7398831" y="6507353"/>
                  <a:pt x="7360821" y="6404305"/>
                  <a:pt x="7319644" y="6292671"/>
                </a:cubicBezTo>
                <a:close/>
                <a:moveTo>
                  <a:pt x="7206439" y="5985765"/>
                </a:moveTo>
                <a:lnTo>
                  <a:pt x="7255472" y="6118695"/>
                </a:lnTo>
                <a:lnTo>
                  <a:pt x="7259841" y="6130540"/>
                </a:lnTo>
                <a:lnTo>
                  <a:pt x="7227512" y="6042896"/>
                </a:lnTo>
                <a:close/>
                <a:moveTo>
                  <a:pt x="7155722" y="5848265"/>
                </a:moveTo>
                <a:lnTo>
                  <a:pt x="7181249" y="5917471"/>
                </a:lnTo>
                <a:lnTo>
                  <a:pt x="7206439" y="5985765"/>
                </a:lnTo>
                <a:lnTo>
                  <a:pt x="7186365" y="5931343"/>
                </a:lnTo>
                <a:close/>
                <a:moveTo>
                  <a:pt x="6967668" y="5338440"/>
                </a:moveTo>
                <a:lnTo>
                  <a:pt x="7032620" y="5514529"/>
                </a:lnTo>
                <a:cubicBezTo>
                  <a:pt x="7060031" y="5588842"/>
                  <a:pt x="7086528" y="5660678"/>
                  <a:pt x="7112143" y="5730120"/>
                </a:cubicBezTo>
                <a:lnTo>
                  <a:pt x="7155722" y="5848265"/>
                </a:lnTo>
                <a:lnTo>
                  <a:pt x="7139005" y="5802947"/>
                </a:lnTo>
                <a:cubicBezTo>
                  <a:pt x="7071848" y="5620879"/>
                  <a:pt x="7020681" y="5482161"/>
                  <a:pt x="6981697" y="5376471"/>
                </a:cubicBezTo>
                <a:close/>
                <a:moveTo>
                  <a:pt x="6858020" y="5041175"/>
                </a:moveTo>
                <a:lnTo>
                  <a:pt x="6858895" y="5043548"/>
                </a:lnTo>
                <a:cubicBezTo>
                  <a:pt x="6864256" y="5058080"/>
                  <a:pt x="6884357" y="5112577"/>
                  <a:pt x="6959737" y="5316938"/>
                </a:cubicBezTo>
                <a:lnTo>
                  <a:pt x="6967668" y="5338440"/>
                </a:lnTo>
                <a:lnTo>
                  <a:pt x="6947616" y="5284075"/>
                </a:lnTo>
                <a:close/>
                <a:moveTo>
                  <a:pt x="6856946" y="5038264"/>
                </a:moveTo>
                <a:lnTo>
                  <a:pt x="6858020" y="5041175"/>
                </a:lnTo>
                <a:lnTo>
                  <a:pt x="6857190" y="5038924"/>
                </a:lnTo>
                <a:cubicBezTo>
                  <a:pt x="6856946" y="5038264"/>
                  <a:pt x="6856946" y="5038264"/>
                  <a:pt x="6856946" y="5038264"/>
                </a:cubicBezTo>
                <a:close/>
                <a:moveTo>
                  <a:pt x="6857697" y="5037137"/>
                </a:moveTo>
                <a:cubicBezTo>
                  <a:pt x="3956051" y="6080433"/>
                  <a:pt x="3956051" y="6080433"/>
                  <a:pt x="3956051" y="6080433"/>
                </a:cubicBezTo>
                <a:cubicBezTo>
                  <a:pt x="5012253" y="8947150"/>
                  <a:pt x="5012253" y="8947150"/>
                  <a:pt x="5012253" y="8947150"/>
                </a:cubicBezTo>
                <a:cubicBezTo>
                  <a:pt x="7673972" y="7990201"/>
                  <a:pt x="7673972" y="7990201"/>
                  <a:pt x="7673972" y="7990201"/>
                </a:cubicBezTo>
                <a:cubicBezTo>
                  <a:pt x="7740431" y="7966174"/>
                  <a:pt x="7740431" y="7966174"/>
                  <a:pt x="7740431" y="7966174"/>
                </a:cubicBezTo>
                <a:cubicBezTo>
                  <a:pt x="7728040" y="7923752"/>
                  <a:pt x="7731044" y="7879077"/>
                  <a:pt x="7749818" y="7838531"/>
                </a:cubicBezTo>
                <a:cubicBezTo>
                  <a:pt x="7770469" y="7794607"/>
                  <a:pt x="7806514" y="7761570"/>
                  <a:pt x="7852322" y="7745051"/>
                </a:cubicBezTo>
                <a:cubicBezTo>
                  <a:pt x="7853073" y="7744676"/>
                  <a:pt x="7854199" y="7744300"/>
                  <a:pt x="7854950" y="7743925"/>
                </a:cubicBezTo>
                <a:cubicBezTo>
                  <a:pt x="6857697" y="5037137"/>
                  <a:pt x="6857697" y="5037137"/>
                  <a:pt x="6857697" y="5037137"/>
                </a:cubicBezTo>
                <a:close/>
                <a:moveTo>
                  <a:pt x="11604625" y="0"/>
                </a:moveTo>
                <a:lnTo>
                  <a:pt x="12660312" y="2901949"/>
                </a:lnTo>
                <a:lnTo>
                  <a:pt x="13716000" y="5802312"/>
                </a:lnTo>
                <a:lnTo>
                  <a:pt x="14771688" y="8704262"/>
                </a:lnTo>
                <a:lnTo>
                  <a:pt x="15827376" y="11604624"/>
                </a:lnTo>
                <a:lnTo>
                  <a:pt x="12927012" y="12660312"/>
                </a:lnTo>
                <a:lnTo>
                  <a:pt x="10025062" y="13715999"/>
                </a:lnTo>
                <a:lnTo>
                  <a:pt x="7124700" y="14773274"/>
                </a:lnTo>
                <a:lnTo>
                  <a:pt x="4222751" y="15828962"/>
                </a:lnTo>
                <a:lnTo>
                  <a:pt x="3167063" y="12927012"/>
                </a:lnTo>
                <a:lnTo>
                  <a:pt x="2111376" y="10026649"/>
                </a:lnTo>
                <a:lnTo>
                  <a:pt x="1055688" y="7124699"/>
                </a:lnTo>
                <a:lnTo>
                  <a:pt x="0" y="4224337"/>
                </a:lnTo>
                <a:lnTo>
                  <a:pt x="2900363" y="3168649"/>
                </a:lnTo>
                <a:lnTo>
                  <a:pt x="5802312" y="2111374"/>
                </a:lnTo>
                <a:lnTo>
                  <a:pt x="8702675" y="1055687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5F5BF-8405-4DFF-BE3D-F7FB616786C2}"/>
              </a:ext>
            </a:extLst>
          </p:cNvPr>
          <p:cNvSpPr>
            <a:spLocks noGrp="1" noSelect="1"/>
          </p:cNvSpPr>
          <p:nvPr>
            <p:ph type="body" sz="quarter" idx="1004" hasCustomPrompt="1"/>
          </p:nvPr>
        </p:nvSpPr>
        <p:spPr>
          <a:xfrm>
            <a:off x="-2689583" y="592224"/>
            <a:ext cx="2628899" cy="172065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Het </a:t>
            </a:r>
            <a:r>
              <a:rPr lang="nl-NL" err="1"/>
              <a:t>titelvak</a:t>
            </a:r>
            <a:r>
              <a:rPr lang="nl-NL"/>
              <a:t> is opgemaakt in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Om woorden te accentueren: kies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</a:t>
            </a:r>
            <a:r>
              <a:rPr lang="nl-NL" err="1"/>
              <a:t>bold</a:t>
            </a:r>
            <a:endParaRPr lang="nl-NL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79C40FC-0743-432B-8451-30B246320A69}"/>
              </a:ext>
            </a:extLst>
          </p:cNvPr>
          <p:cNvSpPr>
            <a:spLocks noGrp="1" noSelect="1"/>
          </p:cNvSpPr>
          <p:nvPr>
            <p:ph type="body" sz="quarter" idx="1006" hasCustomPrompt="1"/>
          </p:nvPr>
        </p:nvSpPr>
        <p:spPr>
          <a:xfrm>
            <a:off x="12324085" y="592224"/>
            <a:ext cx="2628899" cy="257720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Bovenop het </a:t>
            </a:r>
            <a:r>
              <a:rPr lang="nl-NL" err="1"/>
              <a:t>fotovak</a:t>
            </a:r>
            <a:r>
              <a:rPr lang="nl-NL"/>
              <a:t> staat een raster, dat je naar wens mag verplaatsen, zodat het gat goed uitkomt op de foto.</a:t>
            </a:r>
            <a:br>
              <a:rPr lang="nl-NL"/>
            </a:br>
            <a:r>
              <a:rPr lang="nl-NL"/>
              <a:t>Klik 1 keer op het raster, verplaats het dan met de pijltjes toetsen.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C9E3ABD-90CC-2E4B-8225-68262053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644" y="6335897"/>
            <a:ext cx="517982" cy="252000"/>
          </a:xfrm>
        </p:spPr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70ED2D-A80C-C446-B9DB-E22103D42518}"/>
              </a:ext>
            </a:extLst>
          </p:cNvPr>
          <p:cNvSpPr>
            <a:spLocks noGrp="1"/>
          </p:cNvSpPr>
          <p:nvPr>
            <p:ph type="body" sz="quarter" idx="1008" hasCustomPrompt="1"/>
          </p:nvPr>
        </p:nvSpPr>
        <p:spPr>
          <a:xfrm>
            <a:off x="647999" y="2802704"/>
            <a:ext cx="6564887" cy="234752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[Type </a:t>
            </a:r>
            <a:r>
              <a:rPr lang="en-GB" err="1"/>
              <a:t>hier</a:t>
            </a:r>
            <a:r>
              <a:rPr lang="en-GB"/>
              <a:t> je </a:t>
            </a:r>
            <a:r>
              <a:rPr lang="en-GB" err="1"/>
              <a:t>tekst</a:t>
            </a:r>
            <a:r>
              <a:rPr lang="en-GB"/>
              <a:t>]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795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met éé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C5C84-E4B4-9449-B1B3-2D94296A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1B7F0E2-EBDB-5242-885F-CA97BA81A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909332"/>
            <a:ext cx="7392216" cy="3744000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[Type je tekst hier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149A6D13-2869-124F-80BD-7346DC7A3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60511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Tekst pagina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één object</a:t>
            </a:r>
            <a:endParaRPr lang="nl-NL" sz="360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7310844-1790-D94E-BAEE-98ACFB344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AC67C24D-12F0-B94F-90AB-2667350627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08894" y="2364262"/>
            <a:ext cx="2129476" cy="212947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nl-NL"/>
              <a:t>[Klik op het pictogram om een afbeelding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571355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5A16BAB1-73B6-F249-90AB-4E9016E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43" y="0"/>
            <a:ext cx="696685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930350-6D73-FD4C-9FA9-E4B34634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3" name="Tijdelijke aanduiding voor tekst 21">
            <a:extLst>
              <a:ext uri="{FF2B5EF4-FFF2-40B4-BE49-F238E27FC236}">
                <a16:creationId xmlns:a16="http://schemas.microsoft.com/office/drawing/2014/main" id="{922E11F0-D935-E043-917A-37B63A5BBE36}"/>
              </a:ext>
            </a:extLst>
          </p:cNvPr>
          <p:cNvSpPr>
            <a:spLocks noGrp="1"/>
          </p:cNvSpPr>
          <p:nvPr>
            <p:ph type="body" sz="quarter" idx="1006"/>
          </p:nvPr>
        </p:nvSpPr>
        <p:spPr>
          <a:xfrm>
            <a:off x="648000" y="2375065"/>
            <a:ext cx="4392000" cy="3619335"/>
          </a:xfrm>
        </p:spPr>
        <p:txBody>
          <a:bodyPr/>
          <a:lstStyle>
            <a:lvl1pPr marL="342000" indent="-342000"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consectetuer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commodo </a:t>
            </a:r>
            <a:r>
              <a:rPr lang="nl-NL" err="1"/>
              <a:t>ligula</a:t>
            </a:r>
            <a:r>
              <a:rPr lang="nl-NL"/>
              <a:t> </a:t>
            </a:r>
            <a:r>
              <a:rPr lang="nl-NL" err="1"/>
              <a:t>eget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massa. Cum </a:t>
            </a:r>
            <a:r>
              <a:rPr lang="nl-NL" err="1"/>
              <a:t>sociis</a:t>
            </a:r>
            <a:r>
              <a:rPr lang="nl-NL"/>
              <a:t> </a:t>
            </a:r>
            <a:r>
              <a:rPr lang="nl-NL" err="1"/>
              <a:t>natoque</a:t>
            </a:r>
            <a:r>
              <a:rPr lang="nl-NL"/>
              <a:t> </a:t>
            </a:r>
            <a:r>
              <a:rPr lang="nl-NL" err="1"/>
              <a:t>penatibus</a:t>
            </a:r>
            <a:r>
              <a:rPr lang="nl-NL"/>
              <a:t> et </a:t>
            </a:r>
            <a:r>
              <a:rPr lang="nl-NL" err="1"/>
              <a:t>magnis</a:t>
            </a:r>
            <a:r>
              <a:rPr lang="nl-NL"/>
              <a:t> dis </a:t>
            </a:r>
            <a:r>
              <a:rPr lang="nl-NL" err="1"/>
              <a:t>parturient</a:t>
            </a:r>
            <a:r>
              <a:rPr lang="nl-NL"/>
              <a:t> </a:t>
            </a:r>
            <a:r>
              <a:rPr lang="nl-NL" err="1"/>
              <a:t>montes</a:t>
            </a:r>
            <a:r>
              <a:rPr lang="nl-NL"/>
              <a:t>, </a:t>
            </a:r>
            <a:r>
              <a:rPr lang="nl-NL" err="1"/>
              <a:t>nascetur</a:t>
            </a:r>
            <a:r>
              <a:rPr lang="nl-NL"/>
              <a:t> </a:t>
            </a:r>
            <a:r>
              <a:rPr lang="nl-NL" err="1"/>
              <a:t>ridiculus</a:t>
            </a:r>
            <a:r>
              <a:rPr lang="nl-NL"/>
              <a:t> mus. </a:t>
            </a:r>
            <a:r>
              <a:rPr lang="nl-NL" err="1"/>
              <a:t>Donec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felis</a:t>
            </a:r>
            <a:r>
              <a:rPr lang="nl-NL"/>
              <a:t>, </a:t>
            </a:r>
            <a:r>
              <a:rPr lang="nl-NL" err="1"/>
              <a:t>ultricies</a:t>
            </a:r>
            <a:r>
              <a:rPr lang="nl-NL"/>
              <a:t> </a:t>
            </a:r>
            <a:r>
              <a:rPr lang="nl-NL" err="1"/>
              <a:t>nec</a:t>
            </a:r>
            <a:r>
              <a:rPr lang="nl-NL"/>
              <a:t>, </a:t>
            </a:r>
            <a:r>
              <a:rPr lang="nl-NL" err="1"/>
              <a:t>pellentesque</a:t>
            </a:r>
            <a:r>
              <a:rPr lang="nl-NL"/>
              <a:t> </a:t>
            </a:r>
            <a:r>
              <a:rPr lang="nl-NL" err="1"/>
              <a:t>eu</a:t>
            </a:r>
            <a:r>
              <a:rPr lang="nl-NL"/>
              <a:t>, </a:t>
            </a:r>
            <a:r>
              <a:rPr lang="nl-NL" err="1"/>
              <a:t>pretium</a:t>
            </a:r>
            <a:r>
              <a:rPr lang="nl-NL"/>
              <a:t> </a:t>
            </a:r>
            <a:r>
              <a:rPr lang="nl-NL" err="1"/>
              <a:t>quis</a:t>
            </a:r>
            <a:r>
              <a:rPr lang="nl-NL"/>
              <a:t>, </a:t>
            </a:r>
            <a:r>
              <a:rPr lang="nl-NL" err="1"/>
              <a:t>sem</a:t>
            </a:r>
            <a:r>
              <a:rPr lang="nl-NL"/>
              <a:t>. </a:t>
            </a:r>
            <a:r>
              <a:rPr lang="nl-NL" err="1"/>
              <a:t>Nulla</a:t>
            </a:r>
            <a:r>
              <a:rPr lang="nl-NL"/>
              <a:t> </a:t>
            </a:r>
            <a:r>
              <a:rPr lang="nl-NL" err="1"/>
              <a:t>consequat</a:t>
            </a:r>
            <a:r>
              <a:rPr lang="nl-NL"/>
              <a:t> massa </a:t>
            </a:r>
            <a:r>
              <a:rPr lang="nl-NL" err="1"/>
              <a:t>quis</a:t>
            </a:r>
            <a:r>
              <a:rPr lang="nl-NL"/>
              <a:t> </a:t>
            </a:r>
            <a:r>
              <a:rPr lang="nl-NL" err="1"/>
              <a:t>enim</a:t>
            </a:r>
            <a:r>
              <a:rPr lang="nl-NL"/>
              <a:t>. </a:t>
            </a:r>
            <a:r>
              <a:rPr lang="nl-NL" err="1"/>
              <a:t>Donec</a:t>
            </a:r>
            <a:r>
              <a:rPr lang="nl-NL"/>
              <a:t> pede </a:t>
            </a:r>
            <a:r>
              <a:rPr lang="nl-NL" err="1"/>
              <a:t>justo</a:t>
            </a:r>
            <a:r>
              <a:rPr lang="nl-NL"/>
              <a:t>, </a:t>
            </a:r>
            <a:r>
              <a:rPr lang="nl-NL" err="1"/>
              <a:t>fringilla</a:t>
            </a:r>
            <a:r>
              <a:rPr lang="nl-NL"/>
              <a:t> vel, </a:t>
            </a:r>
            <a:r>
              <a:rPr lang="nl-NL" err="1"/>
              <a:t>aliquet</a:t>
            </a:r>
            <a:r>
              <a:rPr lang="nl-NL"/>
              <a:t> </a:t>
            </a:r>
            <a:r>
              <a:rPr lang="nl-NL" err="1"/>
              <a:t>nec</a:t>
            </a:r>
            <a:r>
              <a:rPr lang="nl-NL"/>
              <a:t>, </a:t>
            </a:r>
            <a:r>
              <a:rPr lang="nl-NL" err="1"/>
              <a:t>vulputate</a:t>
            </a:r>
            <a:r>
              <a:rPr lang="nl-NL"/>
              <a:t> </a:t>
            </a:r>
            <a:r>
              <a:rPr lang="nl-NL" err="1"/>
              <a:t>eget</a:t>
            </a:r>
            <a:r>
              <a:rPr lang="nl-NL"/>
              <a:t>, </a:t>
            </a:r>
            <a:r>
              <a:rPr lang="nl-NL" err="1"/>
              <a:t>arcu</a:t>
            </a:r>
            <a:r>
              <a:rPr lang="nl-NL"/>
              <a:t>. In </a:t>
            </a:r>
            <a:r>
              <a:rPr lang="nl-NL" err="1"/>
              <a:t>enim</a:t>
            </a:r>
            <a:r>
              <a:rPr lang="nl-NL"/>
              <a:t> </a:t>
            </a:r>
            <a:r>
              <a:rPr lang="nl-NL" err="1"/>
              <a:t>justo</a:t>
            </a:r>
            <a:r>
              <a:rPr lang="nl-NL"/>
              <a:t>, </a:t>
            </a:r>
            <a:r>
              <a:rPr lang="nl-NL" err="1"/>
              <a:t>rhoncus</a:t>
            </a:r>
            <a:r>
              <a:rPr lang="nl-NL"/>
              <a:t> ut, </a:t>
            </a:r>
            <a:r>
              <a:rPr lang="nl-NL" err="1"/>
              <a:t>imperdiet</a:t>
            </a:r>
            <a:r>
              <a:rPr lang="nl-NL"/>
              <a:t> a, </a:t>
            </a:r>
            <a:r>
              <a:rPr lang="nl-NL" err="1"/>
              <a:t>venenatis</a:t>
            </a:r>
            <a:r>
              <a:rPr lang="nl-NL"/>
              <a:t> vitae, </a:t>
            </a:r>
            <a:r>
              <a:rPr lang="nl-NL" err="1"/>
              <a:t>justo</a:t>
            </a:r>
            <a:r>
              <a:rPr lang="nl-NL"/>
              <a:t>. </a:t>
            </a:r>
            <a:r>
              <a:rPr lang="nl-NL" err="1"/>
              <a:t>Nullam</a:t>
            </a:r>
            <a:r>
              <a:rPr lang="nl-NL"/>
              <a:t> dictum </a:t>
            </a:r>
            <a:r>
              <a:rPr lang="nl-NL" err="1"/>
              <a:t>felis</a:t>
            </a:r>
            <a:r>
              <a:rPr lang="nl-NL"/>
              <a:t> </a:t>
            </a:r>
            <a:r>
              <a:rPr lang="nl-NL" err="1"/>
              <a:t>eu</a:t>
            </a:r>
            <a:r>
              <a:rPr lang="nl-NL"/>
              <a:t> pede </a:t>
            </a:r>
            <a:r>
              <a:rPr lang="nl-NL" err="1"/>
              <a:t>mollis</a:t>
            </a:r>
            <a:r>
              <a:rPr lang="nl-NL"/>
              <a:t> </a:t>
            </a:r>
            <a:r>
              <a:rPr lang="nl-NL" err="1"/>
              <a:t>pretium</a:t>
            </a:r>
            <a:r>
              <a:rPr lang="nl-NL"/>
              <a:t>. Integer </a:t>
            </a:r>
            <a:r>
              <a:rPr lang="nl-NL" err="1"/>
              <a:t>tincidunt</a:t>
            </a:r>
            <a:r>
              <a:rPr lang="nl-NL"/>
              <a:t>. 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3B45226-0F62-CA4B-8B8D-B626AEF0A4CC}"/>
              </a:ext>
            </a:extLst>
          </p:cNvPr>
          <p:cNvSpPr>
            <a:spLocks noGrp="1"/>
          </p:cNvSpPr>
          <p:nvPr>
            <p:ph type="body" sz="quarter" idx="1007" hasCustomPrompt="1"/>
          </p:nvPr>
        </p:nvSpPr>
        <p:spPr>
          <a:xfrm>
            <a:off x="647700" y="1565294"/>
            <a:ext cx="43920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Chart Placeholder 17">
            <a:extLst>
              <a:ext uri="{FF2B5EF4-FFF2-40B4-BE49-F238E27FC236}">
                <a16:creationId xmlns:a16="http://schemas.microsoft.com/office/drawing/2014/main" id="{2255CE41-36FA-134B-88E5-2B659A8C3CC3}"/>
              </a:ext>
            </a:extLst>
          </p:cNvPr>
          <p:cNvSpPr>
            <a:spLocks noGrp="1"/>
          </p:cNvSpPr>
          <p:nvPr>
            <p:ph type="chart" sz="quarter" idx="1008" hasCustomPrompt="1"/>
          </p:nvPr>
        </p:nvSpPr>
        <p:spPr>
          <a:xfrm>
            <a:off x="6273500" y="901700"/>
            <a:ext cx="5270500" cy="5003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[Klik op het pictogram om een grafiek in te voegen]</a:t>
            </a:r>
          </a:p>
        </p:txBody>
      </p:sp>
      <p:sp>
        <p:nvSpPr>
          <p:cNvPr id="21" name="Titel 3">
            <a:extLst>
              <a:ext uri="{FF2B5EF4-FFF2-40B4-BE49-F238E27FC236}">
                <a16:creationId xmlns:a16="http://schemas.microsoft.com/office/drawing/2014/main" id="{F548B06A-1846-F441-AE2D-B2B42923C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4313883" cy="976633"/>
          </a:xfrm>
        </p:spPr>
        <p:txBody>
          <a:bodyPr/>
          <a:lstStyle/>
          <a:p>
            <a:pPr lvl="0"/>
            <a:r>
              <a:rPr lang="nl-NL"/>
              <a:t>Tekst pagina </a:t>
            </a:r>
            <a:r>
              <a:rPr lang="nl-NL" b="1">
                <a:latin typeface="Roboto Condensed" panose="02000000000000000000" pitchFamily="2" charset="0"/>
                <a:ea typeface="Roboto Condensed" panose="02000000000000000000" pitchFamily="2" charset="0"/>
              </a:rPr>
              <a:t>Met één object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986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grafiek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>
            <a:extLst>
              <a:ext uri="{FF2B5EF4-FFF2-40B4-BE49-F238E27FC236}">
                <a16:creationId xmlns:a16="http://schemas.microsoft.com/office/drawing/2014/main" id="{86E1ED0D-B9AC-FD49-ACDE-113145B6A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43" y="0"/>
            <a:ext cx="6966857" cy="6858000"/>
          </a:xfrm>
          <a:prstGeom prst="rect">
            <a:avLst/>
          </a:prstGeom>
        </p:spPr>
      </p:pic>
      <p:sp>
        <p:nvSpPr>
          <p:cNvPr id="9" name="Chart Placeholder 17">
            <a:extLst>
              <a:ext uri="{FF2B5EF4-FFF2-40B4-BE49-F238E27FC236}">
                <a16:creationId xmlns:a16="http://schemas.microsoft.com/office/drawing/2014/main" id="{9B7F1C84-2BB2-7641-8425-915F48BC7022}"/>
              </a:ext>
            </a:extLst>
          </p:cNvPr>
          <p:cNvSpPr>
            <a:spLocks noGrp="1"/>
          </p:cNvSpPr>
          <p:nvPr>
            <p:ph type="chart" sz="quarter" idx="1008" hasCustomPrompt="1"/>
          </p:nvPr>
        </p:nvSpPr>
        <p:spPr>
          <a:xfrm>
            <a:off x="6273500" y="901700"/>
            <a:ext cx="5270500" cy="5003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[Klik op het pictogram om een grafiek in te voegen]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9A6BE-E335-FD40-AE87-E371F43F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Tijdelijke aanduiding voor tekst 21">
            <a:extLst>
              <a:ext uri="{FF2B5EF4-FFF2-40B4-BE49-F238E27FC236}">
                <a16:creationId xmlns:a16="http://schemas.microsoft.com/office/drawing/2014/main" id="{29EE709F-C9CF-224A-AD2F-28441FD39486}"/>
              </a:ext>
            </a:extLst>
          </p:cNvPr>
          <p:cNvSpPr>
            <a:spLocks noGrp="1"/>
          </p:cNvSpPr>
          <p:nvPr>
            <p:ph type="body" sz="quarter" idx="1006"/>
          </p:nvPr>
        </p:nvSpPr>
        <p:spPr>
          <a:xfrm>
            <a:off x="648000" y="901701"/>
            <a:ext cx="4392000" cy="5092700"/>
          </a:xfrm>
        </p:spPr>
        <p:txBody>
          <a:bodyPr/>
          <a:lstStyle>
            <a:lvl1pPr marL="342000" indent="-342000">
              <a:defRPr sz="1400">
                <a:latin typeface="+mn-lt"/>
              </a:defRPr>
            </a:lvl1pPr>
          </a:lstStyle>
          <a:p>
            <a:pPr marL="0" indent="0">
              <a:buNone/>
            </a:pPr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consectetuer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commodo </a:t>
            </a:r>
            <a:r>
              <a:rPr lang="nl-NL" err="1"/>
              <a:t>ligula</a:t>
            </a:r>
            <a:r>
              <a:rPr lang="nl-NL"/>
              <a:t> </a:t>
            </a:r>
            <a:r>
              <a:rPr lang="nl-NL" err="1"/>
              <a:t>eget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massa. Cum </a:t>
            </a:r>
            <a:r>
              <a:rPr lang="nl-NL" err="1"/>
              <a:t>sociis</a:t>
            </a:r>
            <a:r>
              <a:rPr lang="nl-NL"/>
              <a:t> </a:t>
            </a:r>
            <a:r>
              <a:rPr lang="nl-NL" err="1"/>
              <a:t>natoque</a:t>
            </a:r>
            <a:r>
              <a:rPr lang="nl-NL"/>
              <a:t> </a:t>
            </a:r>
            <a:r>
              <a:rPr lang="nl-NL" err="1"/>
              <a:t>penatibus</a:t>
            </a:r>
            <a:r>
              <a:rPr lang="nl-NL"/>
              <a:t> et </a:t>
            </a:r>
            <a:r>
              <a:rPr lang="nl-NL" err="1"/>
              <a:t>magnis</a:t>
            </a:r>
            <a:r>
              <a:rPr lang="nl-NL"/>
              <a:t> dis </a:t>
            </a:r>
            <a:r>
              <a:rPr lang="nl-NL" err="1"/>
              <a:t>parturient</a:t>
            </a:r>
            <a:r>
              <a:rPr lang="nl-NL"/>
              <a:t> </a:t>
            </a:r>
            <a:r>
              <a:rPr lang="nl-NL" err="1"/>
              <a:t>montes</a:t>
            </a:r>
            <a:r>
              <a:rPr lang="nl-NL"/>
              <a:t>, </a:t>
            </a:r>
            <a:r>
              <a:rPr lang="nl-NL" err="1"/>
              <a:t>nascetur</a:t>
            </a:r>
            <a:r>
              <a:rPr lang="nl-NL"/>
              <a:t> </a:t>
            </a:r>
            <a:r>
              <a:rPr lang="nl-NL" err="1"/>
              <a:t>ridiculus</a:t>
            </a:r>
            <a:r>
              <a:rPr lang="nl-NL"/>
              <a:t> mus. </a:t>
            </a:r>
            <a:r>
              <a:rPr lang="nl-NL" err="1"/>
              <a:t>Donec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felis</a:t>
            </a:r>
            <a:r>
              <a:rPr lang="nl-NL"/>
              <a:t>, </a:t>
            </a:r>
            <a:r>
              <a:rPr lang="nl-NL" err="1"/>
              <a:t>ultricies</a:t>
            </a:r>
            <a:r>
              <a:rPr lang="nl-NL"/>
              <a:t> </a:t>
            </a:r>
            <a:r>
              <a:rPr lang="nl-NL" err="1"/>
              <a:t>nec</a:t>
            </a:r>
            <a:r>
              <a:rPr lang="nl-NL"/>
              <a:t>, </a:t>
            </a:r>
            <a:r>
              <a:rPr lang="nl-NL" err="1"/>
              <a:t>pellentesque</a:t>
            </a:r>
            <a:r>
              <a:rPr lang="nl-NL"/>
              <a:t> </a:t>
            </a:r>
            <a:r>
              <a:rPr lang="nl-NL" err="1"/>
              <a:t>eu</a:t>
            </a:r>
            <a:r>
              <a:rPr lang="nl-NL"/>
              <a:t>, </a:t>
            </a:r>
            <a:r>
              <a:rPr lang="nl-NL" err="1"/>
              <a:t>pretium</a:t>
            </a:r>
            <a:r>
              <a:rPr lang="nl-NL"/>
              <a:t> </a:t>
            </a:r>
            <a:r>
              <a:rPr lang="nl-NL" err="1"/>
              <a:t>quis</a:t>
            </a:r>
            <a:r>
              <a:rPr lang="nl-NL"/>
              <a:t>, </a:t>
            </a:r>
            <a:r>
              <a:rPr lang="nl-NL" err="1"/>
              <a:t>sem</a:t>
            </a:r>
            <a:r>
              <a:rPr lang="nl-NL"/>
              <a:t>. </a:t>
            </a:r>
            <a:r>
              <a:rPr lang="nl-NL" err="1"/>
              <a:t>Nulla</a:t>
            </a:r>
            <a:r>
              <a:rPr lang="nl-NL"/>
              <a:t> </a:t>
            </a:r>
            <a:r>
              <a:rPr lang="nl-NL" err="1"/>
              <a:t>consequat</a:t>
            </a:r>
            <a:r>
              <a:rPr lang="nl-NL"/>
              <a:t> massa </a:t>
            </a:r>
            <a:r>
              <a:rPr lang="nl-NL" err="1"/>
              <a:t>quis</a:t>
            </a:r>
            <a:r>
              <a:rPr lang="nl-NL"/>
              <a:t> </a:t>
            </a:r>
            <a:r>
              <a:rPr lang="nl-NL" err="1"/>
              <a:t>enim</a:t>
            </a:r>
            <a:r>
              <a:rPr lang="nl-NL"/>
              <a:t>. </a:t>
            </a:r>
            <a:r>
              <a:rPr lang="nl-NL" err="1"/>
              <a:t>Donec</a:t>
            </a:r>
            <a:r>
              <a:rPr lang="nl-NL"/>
              <a:t> pede </a:t>
            </a:r>
            <a:r>
              <a:rPr lang="nl-NL" err="1"/>
              <a:t>justo</a:t>
            </a:r>
            <a:r>
              <a:rPr lang="nl-NL"/>
              <a:t>, </a:t>
            </a:r>
            <a:r>
              <a:rPr lang="nl-NL" err="1"/>
              <a:t>fringilla</a:t>
            </a:r>
            <a:r>
              <a:rPr lang="nl-NL"/>
              <a:t> vel, </a:t>
            </a:r>
            <a:r>
              <a:rPr lang="nl-NL" err="1"/>
              <a:t>aliquet</a:t>
            </a:r>
            <a:r>
              <a:rPr lang="nl-NL"/>
              <a:t> </a:t>
            </a:r>
            <a:r>
              <a:rPr lang="nl-NL" err="1"/>
              <a:t>nec</a:t>
            </a:r>
            <a:r>
              <a:rPr lang="nl-NL"/>
              <a:t>, </a:t>
            </a:r>
            <a:r>
              <a:rPr lang="nl-NL" err="1"/>
              <a:t>vulputate</a:t>
            </a:r>
            <a:r>
              <a:rPr lang="nl-NL"/>
              <a:t> </a:t>
            </a:r>
            <a:r>
              <a:rPr lang="nl-NL" err="1"/>
              <a:t>eget</a:t>
            </a:r>
            <a:r>
              <a:rPr lang="nl-NL"/>
              <a:t>, </a:t>
            </a:r>
            <a:r>
              <a:rPr lang="nl-NL" err="1"/>
              <a:t>arcu</a:t>
            </a:r>
            <a:r>
              <a:rPr lang="nl-NL"/>
              <a:t>. In </a:t>
            </a:r>
            <a:r>
              <a:rPr lang="nl-NL" err="1"/>
              <a:t>enim</a:t>
            </a:r>
            <a:r>
              <a:rPr lang="nl-NL"/>
              <a:t> </a:t>
            </a:r>
            <a:r>
              <a:rPr lang="nl-NL" err="1"/>
              <a:t>justo</a:t>
            </a:r>
            <a:r>
              <a:rPr lang="nl-NL"/>
              <a:t>, </a:t>
            </a:r>
            <a:r>
              <a:rPr lang="nl-NL" err="1"/>
              <a:t>rhoncus</a:t>
            </a:r>
            <a:r>
              <a:rPr lang="nl-NL"/>
              <a:t> ut, </a:t>
            </a:r>
            <a:r>
              <a:rPr lang="nl-NL" err="1"/>
              <a:t>imperdiet</a:t>
            </a:r>
            <a:r>
              <a:rPr lang="nl-NL"/>
              <a:t> a, </a:t>
            </a:r>
            <a:r>
              <a:rPr lang="nl-NL" err="1"/>
              <a:t>venenatis</a:t>
            </a:r>
            <a:r>
              <a:rPr lang="nl-NL"/>
              <a:t> vitae, </a:t>
            </a:r>
            <a:r>
              <a:rPr lang="nl-NL" err="1"/>
              <a:t>justo</a:t>
            </a:r>
            <a:r>
              <a:rPr lang="nl-NL"/>
              <a:t>. </a:t>
            </a:r>
            <a:r>
              <a:rPr lang="nl-NL" err="1"/>
              <a:t>Nullam</a:t>
            </a:r>
            <a:r>
              <a:rPr lang="nl-NL"/>
              <a:t> dictum </a:t>
            </a:r>
            <a:r>
              <a:rPr lang="nl-NL" err="1"/>
              <a:t>felis</a:t>
            </a:r>
            <a:r>
              <a:rPr lang="nl-NL"/>
              <a:t> </a:t>
            </a:r>
            <a:r>
              <a:rPr lang="nl-NL" err="1"/>
              <a:t>eu</a:t>
            </a:r>
            <a:r>
              <a:rPr lang="nl-NL"/>
              <a:t> pede </a:t>
            </a:r>
            <a:r>
              <a:rPr lang="nl-NL" err="1"/>
              <a:t>mollis</a:t>
            </a:r>
            <a:r>
              <a:rPr lang="nl-NL"/>
              <a:t> </a:t>
            </a:r>
            <a:r>
              <a:rPr lang="nl-NL" err="1"/>
              <a:t>pretium</a:t>
            </a:r>
            <a:r>
              <a:rPr lang="nl-NL"/>
              <a:t>. Integer </a:t>
            </a:r>
            <a:r>
              <a:rPr lang="nl-NL" err="1"/>
              <a:t>tincidunt</a:t>
            </a:r>
            <a:r>
              <a:rPr lang="nl-NL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3119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, grafiek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C5C84-E4B4-9449-B1B3-2D94296A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1B7F0E2-EBDB-5242-885F-CA97BA81A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1909332"/>
            <a:ext cx="7392216" cy="3744000"/>
          </a:xfrm>
        </p:spPr>
        <p:txBody>
          <a:bodyPr/>
          <a:lstStyle>
            <a:lvl1pPr marL="342000" indent="-342000">
              <a:defRPr sz="1400">
                <a:latin typeface="+mn-lt"/>
              </a:defRPr>
            </a:lvl1pPr>
          </a:lstStyle>
          <a:p>
            <a:pPr marL="0" indent="0">
              <a:buNone/>
            </a:pPr>
            <a:r>
              <a:rPr lang="nl-NL"/>
              <a:t>[Type je tekst hier]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149A6D13-2869-124F-80BD-7346DC7A3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60511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Tekst pagina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Met een grafiek</a:t>
            </a:r>
            <a:endParaRPr lang="nl-NL" sz="360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7310844-1790-D94E-BAEE-98ACFB344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74B185F8-0AED-DA4D-A9BB-CB412B218325}"/>
              </a:ext>
            </a:extLst>
          </p:cNvPr>
          <p:cNvSpPr>
            <a:spLocks noGrp="1"/>
          </p:cNvSpPr>
          <p:nvPr>
            <p:ph type="chart" sz="quarter" idx="1005" hasCustomPrompt="1"/>
          </p:nvPr>
        </p:nvSpPr>
        <p:spPr>
          <a:xfrm>
            <a:off x="8235950" y="1910007"/>
            <a:ext cx="3779838" cy="37433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/>
              <a:t>[Klik op het pictogram om een grafiek in te voegen]</a:t>
            </a:r>
          </a:p>
        </p:txBody>
      </p:sp>
    </p:spTree>
    <p:extLst>
      <p:ext uri="{BB962C8B-B14F-4D97-AF65-F5344CB8AC3E}">
        <p14:creationId xmlns:p14="http://schemas.microsoft.com/office/powerpoint/2010/main" val="2690600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3 grafieken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Tijdelijke aanduiding voor tekst 3"/>
          <p:cNvSpPr>
            <a:spLocks noGrp="1" noSelect="1"/>
          </p:cNvSpPr>
          <p:nvPr>
            <p:ph type="body" sz="quarter" idx="18" hasCustomPrompt="1"/>
          </p:nvPr>
        </p:nvSpPr>
        <p:spPr bwMode="gray">
          <a:xfrm>
            <a:off x="8328516" y="4417620"/>
            <a:ext cx="2412000" cy="1588550"/>
          </a:xfrm>
        </p:spPr>
        <p:txBody>
          <a:bodyPr/>
          <a:lstStyle>
            <a:lvl1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1pPr>
            <a:lvl2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2pPr>
            <a:lvl3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3pPr>
            <a:lvl4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5pPr>
            <a:lvl6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6pPr>
            <a:lvl7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7pPr>
            <a:lvl8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8pPr>
            <a:lvl9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9pPr>
          </a:lstStyle>
          <a:p>
            <a:pPr lvl="0"/>
            <a:r>
              <a:rPr lang="nl-NL" noProof="1"/>
              <a:t>[Tekst (accent= Selecteer tekst, maak deze Roboto vet)]</a:t>
            </a:r>
            <a:endParaRPr lang="nl-NL"/>
          </a:p>
        </p:txBody>
      </p:sp>
      <p:sp>
        <p:nvSpPr>
          <p:cNvPr id="13" name="Tijdelijke aanduiding voor tekst 2"/>
          <p:cNvSpPr>
            <a:spLocks noGrp="1" noSelect="1"/>
          </p:cNvSpPr>
          <p:nvPr>
            <p:ph type="body" sz="quarter" idx="17" hasCustomPrompt="1"/>
          </p:nvPr>
        </p:nvSpPr>
        <p:spPr bwMode="gray">
          <a:xfrm>
            <a:off x="4764120" y="4417620"/>
            <a:ext cx="2412000" cy="1588550"/>
          </a:xfrm>
        </p:spPr>
        <p:txBody>
          <a:bodyPr/>
          <a:lstStyle>
            <a:lvl1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1pPr>
            <a:lvl2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2pPr>
            <a:lvl3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3pPr>
            <a:lvl4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5pPr>
            <a:lvl6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6pPr>
            <a:lvl7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7pPr>
            <a:lvl8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8pPr>
            <a:lvl9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9pPr>
          </a:lstStyle>
          <a:p>
            <a:pPr lvl="0"/>
            <a:r>
              <a:rPr lang="nl-NL" noProof="1"/>
              <a:t>[Tekst (accent= Selecteer tekst, maak deze Roboto vet)]</a:t>
            </a:r>
            <a:endParaRPr lang="nl-NL"/>
          </a:p>
        </p:txBody>
      </p:sp>
      <p:sp>
        <p:nvSpPr>
          <p:cNvPr id="12" name="Tijdelijke aanduiding voor tekst 1 (JU-Free)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643647" y="4417620"/>
            <a:ext cx="2412000" cy="1588550"/>
          </a:xfrm>
        </p:spPr>
        <p:txBody>
          <a:bodyPr/>
          <a:lstStyle>
            <a:lvl1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1pPr>
            <a:lvl2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2pPr>
            <a:lvl3pPr marL="0" indent="0" algn="ctr">
              <a:lnSpc>
                <a:spcPct val="137000"/>
              </a:lnSpc>
              <a:spcBef>
                <a:spcPts val="0"/>
              </a:spcBef>
              <a:buNone/>
              <a:defRPr sz="1300"/>
            </a:lvl3pPr>
            <a:lvl4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5pPr>
            <a:lvl6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6pPr>
            <a:lvl7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7pPr>
            <a:lvl8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8pPr>
            <a:lvl9pPr marL="0" indent="0" algn="ctr">
              <a:lnSpc>
                <a:spcPct val="137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/>
            </a:lvl9pPr>
          </a:lstStyle>
          <a:p>
            <a:pPr lvl="0"/>
            <a:r>
              <a:rPr lang="nl-NL" noProof="1"/>
              <a:t>[Tekst (accent= Selecteer tekst, maak deze Roboto vet)]</a:t>
            </a:r>
          </a:p>
          <a:p>
            <a:pPr lvl="0"/>
            <a:r>
              <a:rPr lang="nl-NL" noProof="1"/>
              <a:t>JU-LEVEL1= Standaard</a:t>
            </a:r>
          </a:p>
          <a:p>
            <a:pPr lvl="0"/>
            <a:endParaRPr lang="nl-NL"/>
          </a:p>
        </p:txBody>
      </p:sp>
      <p:sp>
        <p:nvSpPr>
          <p:cNvPr id="18" name="Ovaal 3"/>
          <p:cNvSpPr>
            <a:spLocks noSelect="1"/>
          </p:cNvSpPr>
          <p:nvPr userDrawn="1"/>
        </p:nvSpPr>
        <p:spPr bwMode="gray">
          <a:xfrm>
            <a:off x="8552780" y="2108782"/>
            <a:ext cx="1866081" cy="1866081"/>
          </a:xfrm>
          <a:prstGeom prst="ellipse">
            <a:avLst/>
          </a:prstGeom>
          <a:noFill/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2"/>
          <p:cNvSpPr>
            <a:spLocks noSelect="1"/>
          </p:cNvSpPr>
          <p:nvPr userDrawn="1"/>
        </p:nvSpPr>
        <p:spPr bwMode="gray">
          <a:xfrm>
            <a:off x="5010132" y="2108727"/>
            <a:ext cx="1866081" cy="1866081"/>
          </a:xfrm>
          <a:prstGeom prst="ellipse">
            <a:avLst/>
          </a:prstGeom>
          <a:noFill/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"/>
          <p:cNvSpPr>
            <a:spLocks noSelect="1"/>
          </p:cNvSpPr>
          <p:nvPr userDrawn="1"/>
        </p:nvSpPr>
        <p:spPr bwMode="gray">
          <a:xfrm>
            <a:off x="1871278" y="2121739"/>
            <a:ext cx="1866081" cy="1866081"/>
          </a:xfrm>
          <a:prstGeom prst="ellipse">
            <a:avLst/>
          </a:prstGeom>
          <a:noFill/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grafiek 3"/>
          <p:cNvSpPr>
            <a:spLocks noGrp="1" noSelect="1"/>
          </p:cNvSpPr>
          <p:nvPr>
            <p:ph type="chart" sz="quarter" idx="16" hasCustomPrompt="1"/>
          </p:nvPr>
        </p:nvSpPr>
        <p:spPr bwMode="gray">
          <a:xfrm>
            <a:off x="8328248" y="1880449"/>
            <a:ext cx="2412268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[Grafiek]</a:t>
            </a:r>
          </a:p>
        </p:txBody>
      </p:sp>
      <p:sp>
        <p:nvSpPr>
          <p:cNvPr id="10" name="Tijdelijke aanduiding voor grafiek 2"/>
          <p:cNvSpPr>
            <a:spLocks noGrp="1" noSelect="1"/>
          </p:cNvSpPr>
          <p:nvPr>
            <p:ph type="chart" sz="quarter" idx="15" hasCustomPrompt="1"/>
          </p:nvPr>
        </p:nvSpPr>
        <p:spPr bwMode="gray">
          <a:xfrm>
            <a:off x="4763852" y="1880449"/>
            <a:ext cx="2412268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[Grafiek]</a:t>
            </a:r>
          </a:p>
        </p:txBody>
      </p:sp>
      <p:sp>
        <p:nvSpPr>
          <p:cNvPr id="6" name="Tijdelijke aanduiding voor grafiek 1"/>
          <p:cNvSpPr>
            <a:spLocks noGrp="1" noSelect="1"/>
          </p:cNvSpPr>
          <p:nvPr>
            <p:ph type="chart" sz="quarter" idx="14" hasCustomPrompt="1"/>
          </p:nvPr>
        </p:nvSpPr>
        <p:spPr bwMode="gray">
          <a:xfrm>
            <a:off x="1643379" y="1880449"/>
            <a:ext cx="2412268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[Grafiek]</a:t>
            </a:r>
          </a:p>
        </p:txBody>
      </p:sp>
      <p:sp>
        <p:nvSpPr>
          <p:cNvPr id="17" name="%3"/>
          <p:cNvSpPr>
            <a:spLocks noGrp="1" noSelect="1"/>
          </p:cNvSpPr>
          <p:nvPr>
            <p:ph type="body" sz="quarter" idx="21" hasCustomPrompt="1"/>
          </p:nvPr>
        </p:nvSpPr>
        <p:spPr bwMode="gray">
          <a:xfrm>
            <a:off x="8670286" y="2718000"/>
            <a:ext cx="1728192" cy="82809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0">
                <a:solidFill>
                  <a:schemeClr val="accent4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noProof="1"/>
              <a:t>[%]</a:t>
            </a:r>
          </a:p>
        </p:txBody>
      </p:sp>
      <p:sp>
        <p:nvSpPr>
          <p:cNvPr id="16" name="%2"/>
          <p:cNvSpPr>
            <a:spLocks noGrp="1" noSelect="1"/>
          </p:cNvSpPr>
          <p:nvPr>
            <p:ph type="body" sz="quarter" idx="20" hasCustomPrompt="1"/>
          </p:nvPr>
        </p:nvSpPr>
        <p:spPr bwMode="gray">
          <a:xfrm>
            <a:off x="5105890" y="2718000"/>
            <a:ext cx="1728192" cy="82809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0">
                <a:solidFill>
                  <a:schemeClr val="accent4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noProof="1"/>
              <a:t>[%]</a:t>
            </a:r>
          </a:p>
        </p:txBody>
      </p:sp>
      <p:sp>
        <p:nvSpPr>
          <p:cNvPr id="15" name="%1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1985417" y="2718000"/>
            <a:ext cx="1728192" cy="82809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4600">
                <a:solidFill>
                  <a:schemeClr val="accent4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0">
                <a:solidFill>
                  <a:schemeClr val="accent4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600"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noProof="1"/>
              <a:t>[%]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 noProof="1"/>
              <a:t>[titel]</a:t>
            </a:r>
            <a:endParaRPr lang="nl-NL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E9332AC-2ECC-4206-A366-FA2543290FCD}"/>
              </a:ext>
            </a:extLst>
          </p:cNvPr>
          <p:cNvSpPr>
            <a:spLocks noGrp="1" noSelect="1"/>
          </p:cNvSpPr>
          <p:nvPr>
            <p:ph type="body" sz="quarter" idx="1004" hasCustomPrompt="1"/>
          </p:nvPr>
        </p:nvSpPr>
        <p:spPr>
          <a:xfrm>
            <a:off x="-2689583" y="592224"/>
            <a:ext cx="2628899" cy="172065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Het </a:t>
            </a:r>
            <a:r>
              <a:rPr lang="nl-NL" err="1"/>
              <a:t>titelvak</a:t>
            </a:r>
            <a:r>
              <a:rPr lang="nl-NL"/>
              <a:t> is opgemaakt in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Om woorden te accentueren: kies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</a:t>
            </a:r>
            <a:r>
              <a:rPr lang="nl-NL" err="1"/>
              <a:t>bold</a:t>
            </a:r>
            <a:endParaRPr lang="nl-NL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4E6AD3E-5A18-4E3C-A9B3-BC57E0F3B7EA}"/>
              </a:ext>
            </a:extLst>
          </p:cNvPr>
          <p:cNvSpPr>
            <a:spLocks noGrp="1" noSelect="1"/>
          </p:cNvSpPr>
          <p:nvPr>
            <p:ph type="body" sz="quarter" idx="1005" hasCustomPrompt="1"/>
          </p:nvPr>
        </p:nvSpPr>
        <p:spPr>
          <a:xfrm>
            <a:off x="-2689583" y="4426527"/>
            <a:ext cx="2628898" cy="172065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Deze tekstvakken zijn ook opgemaakt in </a:t>
            </a:r>
            <a:r>
              <a:rPr lang="nl-NL" err="1"/>
              <a:t>Roboto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Om woorden te accentueren: kies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bold</a:t>
            </a:r>
            <a:endParaRPr lang="nl-NL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967FE3F-E82E-2142-8498-58EBD0C3DAF0}"/>
              </a:ext>
            </a:extLst>
          </p:cNvPr>
          <p:cNvSpPr>
            <a:spLocks noGrp="1"/>
          </p:cNvSpPr>
          <p:nvPr>
            <p:ph type="body" sz="quarter" idx="1006" hasCustomPrompt="1"/>
          </p:nvPr>
        </p:nvSpPr>
        <p:spPr>
          <a:xfrm>
            <a:off x="647700" y="1031975"/>
            <a:ext cx="6375400" cy="457200"/>
          </a:xfrm>
        </p:spPr>
        <p:txBody>
          <a:bodyPr/>
          <a:lstStyle/>
          <a:p>
            <a:pPr lvl="3" indent="-342000"/>
            <a:r>
              <a:rPr lang="nl-NL" sz="2200" b="0">
                <a:solidFill>
                  <a:srgbClr val="F5822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876619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A3E4A-6B56-4574-90D4-0BC852208371}"/>
              </a:ext>
            </a:extLst>
          </p:cNvPr>
          <p:cNvSpPr>
            <a:spLocks noGrp="1" noSelect="1"/>
          </p:cNvSpPr>
          <p:nvPr>
            <p:ph type="body" sz="quarter" idx="1004" hasCustomPrompt="1"/>
          </p:nvPr>
        </p:nvSpPr>
        <p:spPr>
          <a:xfrm>
            <a:off x="-2689583" y="592224"/>
            <a:ext cx="2628899" cy="172065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Het </a:t>
            </a:r>
            <a:r>
              <a:rPr lang="nl-NL" err="1"/>
              <a:t>titelvak</a:t>
            </a:r>
            <a:r>
              <a:rPr lang="nl-NL"/>
              <a:t> is opgemaakt in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Om woorden te accentueren: kies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</a:t>
            </a:r>
            <a:r>
              <a:rPr lang="nl-NL" err="1"/>
              <a:t>bold</a:t>
            </a:r>
            <a:endParaRPr lang="nl-NL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6033EAB-0E2A-584B-AF77-A30826D71E26}"/>
              </a:ext>
            </a:extLst>
          </p:cNvPr>
          <p:cNvSpPr txBox="1">
            <a:spLocks/>
          </p:cNvSpPr>
          <p:nvPr userDrawn="1"/>
        </p:nvSpPr>
        <p:spPr>
          <a:xfrm>
            <a:off x="558958" y="992050"/>
            <a:ext cx="6742990" cy="378075"/>
          </a:xfrm>
          <a:prstGeom prst="rect">
            <a:avLst/>
          </a:prstGeom>
        </p:spPr>
        <p:txBody>
          <a:bodyPr/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/>
            <a:endParaRPr lang="nl-NL" sz="2200" b="0">
              <a:solidFill>
                <a:srgbClr val="F5822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+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8BA6238-2457-3F4A-A3BA-107E2F8E1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11027626" cy="449275"/>
          </a:xfrm>
        </p:spPr>
        <p:txBody>
          <a:bodyPr/>
          <a:lstStyle/>
          <a:p>
            <a:pPr lvl="0"/>
            <a:r>
              <a:rPr lang="nl-NL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Titel</a:t>
            </a:r>
            <a:endParaRPr lang="nl-NL" b="1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0C21573-872B-3346-A63C-6AC6C192C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bg bwMode="gray"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achtergrond"/>
          <p:cNvSpPr>
            <a:spLocks noSelect="1"/>
          </p:cNvSpPr>
          <p:nvPr userDrawn="1"/>
        </p:nvSpPr>
        <p:spPr bwMode="gray">
          <a:xfrm>
            <a:off x="-12815" y="536805"/>
            <a:ext cx="2448000" cy="540000"/>
          </a:xfrm>
          <a:custGeom>
            <a:avLst/>
            <a:gdLst>
              <a:gd name="T0" fmla="*/ 172 w 1255"/>
              <a:gd name="T1" fmla="*/ 56 h 277"/>
              <a:gd name="T2" fmla="*/ 0 w 1255"/>
              <a:gd name="T3" fmla="*/ 56 h 277"/>
              <a:gd name="T4" fmla="*/ 0 w 1255"/>
              <a:gd name="T5" fmla="*/ 221 h 277"/>
              <a:gd name="T6" fmla="*/ 176 w 1255"/>
              <a:gd name="T7" fmla="*/ 221 h 277"/>
              <a:gd name="T8" fmla="*/ 196 w 1255"/>
              <a:gd name="T9" fmla="*/ 277 h 277"/>
              <a:gd name="T10" fmla="*/ 350 w 1255"/>
              <a:gd name="T11" fmla="*/ 221 h 277"/>
              <a:gd name="T12" fmla="*/ 1255 w 1255"/>
              <a:gd name="T13" fmla="*/ 221 h 277"/>
              <a:gd name="T14" fmla="*/ 1255 w 1255"/>
              <a:gd name="T15" fmla="*/ 56 h 277"/>
              <a:gd name="T16" fmla="*/ 346 w 1255"/>
              <a:gd name="T17" fmla="*/ 56 h 277"/>
              <a:gd name="T18" fmla="*/ 326 w 1255"/>
              <a:gd name="T19" fmla="*/ 0 h 277"/>
              <a:gd name="T20" fmla="*/ 172 w 1255"/>
              <a:gd name="T21" fmla="*/ 56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5" h="277">
                <a:moveTo>
                  <a:pt x="172" y="56"/>
                </a:moveTo>
                <a:lnTo>
                  <a:pt x="0" y="56"/>
                </a:lnTo>
                <a:lnTo>
                  <a:pt x="0" y="221"/>
                </a:lnTo>
                <a:lnTo>
                  <a:pt x="176" y="221"/>
                </a:lnTo>
                <a:lnTo>
                  <a:pt x="196" y="277"/>
                </a:lnTo>
                <a:lnTo>
                  <a:pt x="350" y="221"/>
                </a:lnTo>
                <a:lnTo>
                  <a:pt x="1255" y="221"/>
                </a:lnTo>
                <a:lnTo>
                  <a:pt x="1255" y="56"/>
                </a:lnTo>
                <a:lnTo>
                  <a:pt x="346" y="56"/>
                </a:lnTo>
                <a:lnTo>
                  <a:pt x="326" y="0"/>
                </a:lnTo>
                <a:lnTo>
                  <a:pt x="172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6" name="Logo tekst"/>
          <p:cNvSpPr>
            <a:spLocks noSelect="1"/>
          </p:cNvSpPr>
          <p:nvPr userDrawn="1"/>
        </p:nvSpPr>
        <p:spPr bwMode="gray">
          <a:xfrm>
            <a:off x="312893" y="578502"/>
            <a:ext cx="1882800" cy="417600"/>
          </a:xfrm>
          <a:custGeom>
            <a:avLst/>
            <a:gdLst>
              <a:gd name="T0" fmla="*/ 12 w 1930"/>
              <a:gd name="T1" fmla="*/ 292 h 428"/>
              <a:gd name="T2" fmla="*/ 1064 w 1930"/>
              <a:gd name="T3" fmla="*/ 223 h 428"/>
              <a:gd name="T4" fmla="*/ 821 w 1930"/>
              <a:gd name="T5" fmla="*/ 366 h 428"/>
              <a:gd name="T6" fmla="*/ 916 w 1930"/>
              <a:gd name="T7" fmla="*/ 83 h 428"/>
              <a:gd name="T8" fmla="*/ 1011 w 1930"/>
              <a:gd name="T9" fmla="*/ 220 h 428"/>
              <a:gd name="T10" fmla="*/ 874 w 1930"/>
              <a:gd name="T11" fmla="*/ 128 h 428"/>
              <a:gd name="T12" fmla="*/ 907 w 1930"/>
              <a:gd name="T13" fmla="*/ 321 h 428"/>
              <a:gd name="T14" fmla="*/ 1170 w 1930"/>
              <a:gd name="T15" fmla="*/ 366 h 428"/>
              <a:gd name="T16" fmla="*/ 1226 w 1930"/>
              <a:gd name="T17" fmla="*/ 83 h 428"/>
              <a:gd name="T18" fmla="*/ 1170 w 1930"/>
              <a:gd name="T19" fmla="*/ 366 h 428"/>
              <a:gd name="T20" fmla="*/ 1394 w 1930"/>
              <a:gd name="T21" fmla="*/ 75 h 428"/>
              <a:gd name="T22" fmla="*/ 1343 w 1930"/>
              <a:gd name="T23" fmla="*/ 366 h 428"/>
              <a:gd name="T24" fmla="*/ 1391 w 1930"/>
              <a:gd name="T25" fmla="*/ 156 h 428"/>
              <a:gd name="T26" fmla="*/ 1522 w 1930"/>
              <a:gd name="T27" fmla="*/ 371 h 428"/>
              <a:gd name="T28" fmla="*/ 1578 w 1930"/>
              <a:gd name="T29" fmla="*/ 83 h 428"/>
              <a:gd name="T30" fmla="*/ 1528 w 1930"/>
              <a:gd name="T31" fmla="*/ 293 h 428"/>
              <a:gd name="T32" fmla="*/ 1880 w 1930"/>
              <a:gd name="T33" fmla="*/ 371 h 428"/>
              <a:gd name="T34" fmla="*/ 1754 w 1930"/>
              <a:gd name="T35" fmla="*/ 290 h 428"/>
              <a:gd name="T36" fmla="*/ 1673 w 1930"/>
              <a:gd name="T37" fmla="*/ 355 h 428"/>
              <a:gd name="T38" fmla="*/ 1830 w 1930"/>
              <a:gd name="T39" fmla="*/ 83 h 428"/>
              <a:gd name="T40" fmla="*/ 1838 w 1930"/>
              <a:gd name="T41" fmla="*/ 248 h 428"/>
              <a:gd name="T42" fmla="*/ 1768 w 1930"/>
              <a:gd name="T43" fmla="*/ 248 h 428"/>
              <a:gd name="T44" fmla="*/ 13 w 1930"/>
              <a:gd name="T45" fmla="*/ 292 h 428"/>
              <a:gd name="T46" fmla="*/ 13 w 1930"/>
              <a:gd name="T47" fmla="*/ 292 h 428"/>
              <a:gd name="T48" fmla="*/ 378 w 1930"/>
              <a:gd name="T49" fmla="*/ 308 h 428"/>
              <a:gd name="T50" fmla="*/ 114 w 1930"/>
              <a:gd name="T51" fmla="*/ 403 h 428"/>
              <a:gd name="T52" fmla="*/ 0 w 1930"/>
              <a:gd name="T53" fmla="*/ 223 h 428"/>
              <a:gd name="T54" fmla="*/ 131 w 1930"/>
              <a:gd name="T55" fmla="*/ 36 h 428"/>
              <a:gd name="T56" fmla="*/ 329 w 1930"/>
              <a:gd name="T57" fmla="*/ 174 h 428"/>
              <a:gd name="T58" fmla="*/ 72 w 1930"/>
              <a:gd name="T59" fmla="*/ 165 h 428"/>
              <a:gd name="T60" fmla="*/ 68 w 1930"/>
              <a:gd name="T61" fmla="*/ 272 h 428"/>
              <a:gd name="T62" fmla="*/ 246 w 1930"/>
              <a:gd name="T63" fmla="*/ 355 h 428"/>
              <a:gd name="T64" fmla="*/ 329 w 1930"/>
              <a:gd name="T65" fmla="*/ 174 h 428"/>
              <a:gd name="T66" fmla="*/ 734 w 1930"/>
              <a:gd name="T67" fmla="*/ 352 h 428"/>
              <a:gd name="T68" fmla="*/ 602 w 1930"/>
              <a:gd name="T69" fmla="*/ 262 h 428"/>
              <a:gd name="T70" fmla="*/ 566 w 1930"/>
              <a:gd name="T71" fmla="*/ 251 h 428"/>
              <a:gd name="T72" fmla="*/ 513 w 1930"/>
              <a:gd name="T73" fmla="*/ 366 h 428"/>
              <a:gd name="T74" fmla="*/ 605 w 1930"/>
              <a:gd name="T75" fmla="*/ 83 h 428"/>
              <a:gd name="T76" fmla="*/ 647 w 1930"/>
              <a:gd name="T77" fmla="*/ 237 h 428"/>
              <a:gd name="T78" fmla="*/ 600 w 1930"/>
              <a:gd name="T79" fmla="*/ 125 h 428"/>
              <a:gd name="T80" fmla="*/ 569 w 1930"/>
              <a:gd name="T81" fmla="*/ 209 h 428"/>
              <a:gd name="T82" fmla="*/ 647 w 1930"/>
              <a:gd name="T83" fmla="*/ 1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30" h="428">
                <a:moveTo>
                  <a:pt x="12" y="291"/>
                </a:moveTo>
                <a:cubicBezTo>
                  <a:pt x="12" y="292"/>
                  <a:pt x="12" y="292"/>
                  <a:pt x="12" y="292"/>
                </a:cubicBezTo>
                <a:cubicBezTo>
                  <a:pt x="12" y="291"/>
                  <a:pt x="12" y="291"/>
                  <a:pt x="12" y="291"/>
                </a:cubicBezTo>
                <a:close/>
                <a:moveTo>
                  <a:pt x="1064" y="223"/>
                </a:moveTo>
                <a:cubicBezTo>
                  <a:pt x="1064" y="308"/>
                  <a:pt x="993" y="365"/>
                  <a:pt x="918" y="366"/>
                </a:cubicBezTo>
                <a:cubicBezTo>
                  <a:pt x="821" y="366"/>
                  <a:pt x="821" y="366"/>
                  <a:pt x="821" y="366"/>
                </a:cubicBezTo>
                <a:cubicBezTo>
                  <a:pt x="823" y="83"/>
                  <a:pt x="823" y="83"/>
                  <a:pt x="823" y="83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1005" y="82"/>
                  <a:pt x="1064" y="138"/>
                  <a:pt x="1064" y="223"/>
                </a:cubicBezTo>
                <a:close/>
                <a:moveTo>
                  <a:pt x="1011" y="220"/>
                </a:moveTo>
                <a:cubicBezTo>
                  <a:pt x="1009" y="168"/>
                  <a:pt x="973" y="127"/>
                  <a:pt x="918" y="128"/>
                </a:cubicBezTo>
                <a:cubicBezTo>
                  <a:pt x="874" y="128"/>
                  <a:pt x="874" y="128"/>
                  <a:pt x="874" y="128"/>
                </a:cubicBezTo>
                <a:cubicBezTo>
                  <a:pt x="874" y="321"/>
                  <a:pt x="874" y="321"/>
                  <a:pt x="874" y="321"/>
                </a:cubicBezTo>
                <a:cubicBezTo>
                  <a:pt x="907" y="321"/>
                  <a:pt x="907" y="321"/>
                  <a:pt x="907" y="321"/>
                </a:cubicBezTo>
                <a:cubicBezTo>
                  <a:pt x="968" y="320"/>
                  <a:pt x="1009" y="285"/>
                  <a:pt x="1011" y="220"/>
                </a:cubicBezTo>
                <a:close/>
                <a:moveTo>
                  <a:pt x="1170" y="366"/>
                </a:moveTo>
                <a:cubicBezTo>
                  <a:pt x="1223" y="366"/>
                  <a:pt x="1223" y="366"/>
                  <a:pt x="1223" y="366"/>
                </a:cubicBezTo>
                <a:cubicBezTo>
                  <a:pt x="1226" y="83"/>
                  <a:pt x="1226" y="83"/>
                  <a:pt x="1226" y="83"/>
                </a:cubicBezTo>
                <a:cubicBezTo>
                  <a:pt x="1173" y="83"/>
                  <a:pt x="1173" y="83"/>
                  <a:pt x="1173" y="83"/>
                </a:cubicBezTo>
                <a:lnTo>
                  <a:pt x="1170" y="366"/>
                </a:lnTo>
                <a:close/>
                <a:moveTo>
                  <a:pt x="1528" y="293"/>
                </a:moveTo>
                <a:cubicBezTo>
                  <a:pt x="1394" y="75"/>
                  <a:pt x="1394" y="75"/>
                  <a:pt x="1394" y="75"/>
                </a:cubicBezTo>
                <a:cubicBezTo>
                  <a:pt x="1346" y="92"/>
                  <a:pt x="1346" y="92"/>
                  <a:pt x="1346" y="92"/>
                </a:cubicBezTo>
                <a:cubicBezTo>
                  <a:pt x="1343" y="366"/>
                  <a:pt x="1343" y="366"/>
                  <a:pt x="1343" y="366"/>
                </a:cubicBezTo>
                <a:cubicBezTo>
                  <a:pt x="1396" y="366"/>
                  <a:pt x="1396" y="366"/>
                  <a:pt x="1396" y="366"/>
                </a:cubicBezTo>
                <a:cubicBezTo>
                  <a:pt x="1391" y="156"/>
                  <a:pt x="1391" y="156"/>
                  <a:pt x="1391" y="156"/>
                </a:cubicBezTo>
                <a:cubicBezTo>
                  <a:pt x="1394" y="156"/>
                  <a:pt x="1394" y="156"/>
                  <a:pt x="1394" y="156"/>
                </a:cubicBezTo>
                <a:cubicBezTo>
                  <a:pt x="1522" y="371"/>
                  <a:pt x="1522" y="371"/>
                  <a:pt x="1522" y="371"/>
                </a:cubicBezTo>
                <a:cubicBezTo>
                  <a:pt x="1575" y="355"/>
                  <a:pt x="1575" y="355"/>
                  <a:pt x="1575" y="355"/>
                </a:cubicBezTo>
                <a:cubicBezTo>
                  <a:pt x="1578" y="83"/>
                  <a:pt x="1578" y="83"/>
                  <a:pt x="1578" y="83"/>
                </a:cubicBezTo>
                <a:cubicBezTo>
                  <a:pt x="1525" y="83"/>
                  <a:pt x="1525" y="83"/>
                  <a:pt x="1525" y="83"/>
                </a:cubicBezTo>
                <a:lnTo>
                  <a:pt x="1528" y="293"/>
                </a:lnTo>
                <a:close/>
                <a:moveTo>
                  <a:pt x="1930" y="355"/>
                </a:moveTo>
                <a:cubicBezTo>
                  <a:pt x="1880" y="371"/>
                  <a:pt x="1880" y="371"/>
                  <a:pt x="1880" y="371"/>
                </a:cubicBezTo>
                <a:cubicBezTo>
                  <a:pt x="1852" y="290"/>
                  <a:pt x="1852" y="290"/>
                  <a:pt x="1852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21" y="371"/>
                  <a:pt x="1721" y="371"/>
                  <a:pt x="1721" y="371"/>
                </a:cubicBezTo>
                <a:cubicBezTo>
                  <a:pt x="1673" y="355"/>
                  <a:pt x="1673" y="355"/>
                  <a:pt x="1673" y="355"/>
                </a:cubicBezTo>
                <a:cubicBezTo>
                  <a:pt x="1782" y="83"/>
                  <a:pt x="1782" y="83"/>
                  <a:pt x="1782" y="83"/>
                </a:cubicBezTo>
                <a:cubicBezTo>
                  <a:pt x="1830" y="83"/>
                  <a:pt x="1830" y="83"/>
                  <a:pt x="1830" y="83"/>
                </a:cubicBezTo>
                <a:lnTo>
                  <a:pt x="1930" y="355"/>
                </a:lnTo>
                <a:close/>
                <a:moveTo>
                  <a:pt x="1838" y="248"/>
                </a:moveTo>
                <a:cubicBezTo>
                  <a:pt x="1805" y="137"/>
                  <a:pt x="1805" y="137"/>
                  <a:pt x="1805" y="137"/>
                </a:cubicBezTo>
                <a:cubicBezTo>
                  <a:pt x="1768" y="248"/>
                  <a:pt x="1768" y="248"/>
                  <a:pt x="1768" y="248"/>
                </a:cubicBezTo>
                <a:lnTo>
                  <a:pt x="1838" y="248"/>
                </a:lnTo>
                <a:close/>
                <a:moveTo>
                  <a:pt x="13" y="292"/>
                </a:moveTo>
                <a:cubicBezTo>
                  <a:pt x="13" y="292"/>
                  <a:pt x="13" y="292"/>
                  <a:pt x="13" y="292"/>
                </a:cubicBezTo>
                <a:cubicBezTo>
                  <a:pt x="13" y="292"/>
                  <a:pt x="13" y="292"/>
                  <a:pt x="13" y="292"/>
                </a:cubicBezTo>
                <a:close/>
                <a:moveTo>
                  <a:pt x="384" y="154"/>
                </a:moveTo>
                <a:cubicBezTo>
                  <a:pt x="403" y="205"/>
                  <a:pt x="400" y="259"/>
                  <a:pt x="378" y="308"/>
                </a:cubicBezTo>
                <a:cubicBezTo>
                  <a:pt x="356" y="356"/>
                  <a:pt x="316" y="392"/>
                  <a:pt x="266" y="410"/>
                </a:cubicBezTo>
                <a:cubicBezTo>
                  <a:pt x="216" y="428"/>
                  <a:pt x="162" y="426"/>
                  <a:pt x="114" y="403"/>
                </a:cubicBezTo>
                <a:cubicBezTo>
                  <a:pt x="66" y="381"/>
                  <a:pt x="30" y="341"/>
                  <a:pt x="13" y="292"/>
                </a:cubicBezTo>
                <a:cubicBezTo>
                  <a:pt x="4" y="269"/>
                  <a:pt x="0" y="246"/>
                  <a:pt x="0" y="223"/>
                </a:cubicBezTo>
                <a:cubicBezTo>
                  <a:pt x="0" y="195"/>
                  <a:pt x="6" y="167"/>
                  <a:pt x="18" y="141"/>
                </a:cubicBezTo>
                <a:cubicBezTo>
                  <a:pt x="40" y="92"/>
                  <a:pt x="80" y="55"/>
                  <a:pt x="131" y="36"/>
                </a:cubicBezTo>
                <a:cubicBezTo>
                  <a:pt x="234" y="0"/>
                  <a:pt x="347" y="53"/>
                  <a:pt x="384" y="154"/>
                </a:cubicBezTo>
                <a:close/>
                <a:moveTo>
                  <a:pt x="329" y="174"/>
                </a:moveTo>
                <a:cubicBezTo>
                  <a:pt x="303" y="103"/>
                  <a:pt x="223" y="66"/>
                  <a:pt x="151" y="91"/>
                </a:cubicBezTo>
                <a:cubicBezTo>
                  <a:pt x="116" y="105"/>
                  <a:pt x="87" y="131"/>
                  <a:pt x="72" y="165"/>
                </a:cubicBezTo>
                <a:cubicBezTo>
                  <a:pt x="56" y="199"/>
                  <a:pt x="55" y="237"/>
                  <a:pt x="68" y="272"/>
                </a:cubicBezTo>
                <a:cubicBezTo>
                  <a:pt x="68" y="272"/>
                  <a:pt x="68" y="272"/>
                  <a:pt x="68" y="272"/>
                </a:cubicBezTo>
                <a:cubicBezTo>
                  <a:pt x="80" y="307"/>
                  <a:pt x="106" y="334"/>
                  <a:pt x="139" y="350"/>
                </a:cubicBezTo>
                <a:cubicBezTo>
                  <a:pt x="173" y="366"/>
                  <a:pt x="211" y="368"/>
                  <a:pt x="246" y="355"/>
                </a:cubicBezTo>
                <a:cubicBezTo>
                  <a:pt x="281" y="342"/>
                  <a:pt x="309" y="316"/>
                  <a:pt x="325" y="283"/>
                </a:cubicBezTo>
                <a:cubicBezTo>
                  <a:pt x="341" y="249"/>
                  <a:pt x="342" y="210"/>
                  <a:pt x="329" y="174"/>
                </a:cubicBezTo>
                <a:close/>
                <a:moveTo>
                  <a:pt x="647" y="237"/>
                </a:moveTo>
                <a:cubicBezTo>
                  <a:pt x="734" y="352"/>
                  <a:pt x="734" y="352"/>
                  <a:pt x="734" y="352"/>
                </a:cubicBezTo>
                <a:cubicBezTo>
                  <a:pt x="681" y="371"/>
                  <a:pt x="681" y="371"/>
                  <a:pt x="681" y="371"/>
                </a:cubicBezTo>
                <a:cubicBezTo>
                  <a:pt x="602" y="262"/>
                  <a:pt x="602" y="262"/>
                  <a:pt x="602" y="262"/>
                </a:cubicBezTo>
                <a:cubicBezTo>
                  <a:pt x="598" y="255"/>
                  <a:pt x="592" y="252"/>
                  <a:pt x="583" y="251"/>
                </a:cubicBezTo>
                <a:cubicBezTo>
                  <a:pt x="566" y="251"/>
                  <a:pt x="566" y="251"/>
                  <a:pt x="566" y="251"/>
                </a:cubicBezTo>
                <a:cubicBezTo>
                  <a:pt x="566" y="366"/>
                  <a:pt x="566" y="366"/>
                  <a:pt x="566" y="366"/>
                </a:cubicBezTo>
                <a:cubicBezTo>
                  <a:pt x="513" y="366"/>
                  <a:pt x="513" y="366"/>
                  <a:pt x="513" y="366"/>
                </a:cubicBezTo>
                <a:cubicBezTo>
                  <a:pt x="516" y="83"/>
                  <a:pt x="516" y="83"/>
                  <a:pt x="516" y="83"/>
                </a:cubicBezTo>
                <a:cubicBezTo>
                  <a:pt x="605" y="83"/>
                  <a:pt x="605" y="83"/>
                  <a:pt x="605" y="83"/>
                </a:cubicBezTo>
                <a:cubicBezTo>
                  <a:pt x="674" y="83"/>
                  <a:pt x="702" y="120"/>
                  <a:pt x="703" y="165"/>
                </a:cubicBezTo>
                <a:cubicBezTo>
                  <a:pt x="702" y="200"/>
                  <a:pt x="680" y="226"/>
                  <a:pt x="647" y="237"/>
                </a:cubicBezTo>
                <a:close/>
                <a:moveTo>
                  <a:pt x="647" y="165"/>
                </a:moveTo>
                <a:cubicBezTo>
                  <a:pt x="647" y="139"/>
                  <a:pt x="625" y="125"/>
                  <a:pt x="600" y="125"/>
                </a:cubicBezTo>
                <a:cubicBezTo>
                  <a:pt x="569" y="125"/>
                  <a:pt x="569" y="125"/>
                  <a:pt x="569" y="125"/>
                </a:cubicBezTo>
                <a:cubicBezTo>
                  <a:pt x="569" y="209"/>
                  <a:pt x="569" y="209"/>
                  <a:pt x="569" y="209"/>
                </a:cubicBezTo>
                <a:cubicBezTo>
                  <a:pt x="600" y="209"/>
                  <a:pt x="600" y="209"/>
                  <a:pt x="600" y="209"/>
                </a:cubicBezTo>
                <a:cubicBezTo>
                  <a:pt x="616" y="209"/>
                  <a:pt x="647" y="202"/>
                  <a:pt x="647" y="165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7" name="Ahead of change"/>
          <p:cNvSpPr>
            <a:spLocks noSelect="1" noChangeAspect="1"/>
          </p:cNvSpPr>
          <p:nvPr userDrawn="1"/>
        </p:nvSpPr>
        <p:spPr bwMode="gray">
          <a:xfrm>
            <a:off x="801954" y="1067589"/>
            <a:ext cx="1657458" cy="216000"/>
          </a:xfrm>
          <a:custGeom>
            <a:avLst/>
            <a:gdLst>
              <a:gd name="T0" fmla="*/ 2256 w 2302"/>
              <a:gd name="T1" fmla="*/ 152 h 301"/>
              <a:gd name="T2" fmla="*/ 2299 w 2302"/>
              <a:gd name="T3" fmla="*/ 177 h 301"/>
              <a:gd name="T4" fmla="*/ 2232 w 2302"/>
              <a:gd name="T5" fmla="*/ 234 h 301"/>
              <a:gd name="T6" fmla="*/ 2232 w 2302"/>
              <a:gd name="T7" fmla="*/ 199 h 301"/>
              <a:gd name="T8" fmla="*/ 2024 w 2302"/>
              <a:gd name="T9" fmla="*/ 164 h 301"/>
              <a:gd name="T10" fmla="*/ 2053 w 2302"/>
              <a:gd name="T11" fmla="*/ 197 h 301"/>
              <a:gd name="T12" fmla="*/ 2125 w 2302"/>
              <a:gd name="T13" fmla="*/ 97 h 301"/>
              <a:gd name="T14" fmla="*/ 2040 w 2302"/>
              <a:gd name="T15" fmla="*/ 94 h 301"/>
              <a:gd name="T16" fmla="*/ 2082 w 2302"/>
              <a:gd name="T17" fmla="*/ 213 h 301"/>
              <a:gd name="T18" fmla="*/ 2011 w 2302"/>
              <a:gd name="T19" fmla="*/ 245 h 301"/>
              <a:gd name="T20" fmla="*/ 1817 w 2302"/>
              <a:gd name="T21" fmla="*/ 231 h 301"/>
              <a:gd name="T22" fmla="*/ 1887 w 2302"/>
              <a:gd name="T23" fmla="*/ 133 h 301"/>
              <a:gd name="T24" fmla="*/ 1952 w 2302"/>
              <a:gd name="T25" fmla="*/ 231 h 301"/>
              <a:gd name="T26" fmla="*/ 1859 w 2302"/>
              <a:gd name="T27" fmla="*/ 119 h 301"/>
              <a:gd name="T28" fmla="*/ 1817 w 2302"/>
              <a:gd name="T29" fmla="*/ 231 h 301"/>
              <a:gd name="T30" fmla="*/ 1714 w 2302"/>
              <a:gd name="T31" fmla="*/ 132 h 301"/>
              <a:gd name="T32" fmla="*/ 1701 w 2302"/>
              <a:gd name="T33" fmla="*/ 234 h 301"/>
              <a:gd name="T34" fmla="*/ 1784 w 2302"/>
              <a:gd name="T35" fmla="*/ 231 h 301"/>
              <a:gd name="T36" fmla="*/ 1742 w 2302"/>
              <a:gd name="T37" fmla="*/ 117 h 301"/>
              <a:gd name="T38" fmla="*/ 1701 w 2302"/>
              <a:gd name="T39" fmla="*/ 234 h 301"/>
              <a:gd name="T40" fmla="*/ 1522 w 2302"/>
              <a:gd name="T41" fmla="*/ 159 h 301"/>
              <a:gd name="T42" fmla="*/ 1571 w 2302"/>
              <a:gd name="T43" fmla="*/ 231 h 301"/>
              <a:gd name="T44" fmla="*/ 1563 w 2302"/>
              <a:gd name="T45" fmla="*/ 94 h 301"/>
              <a:gd name="T46" fmla="*/ 1479 w 2302"/>
              <a:gd name="T47" fmla="*/ 4 h 301"/>
              <a:gd name="T48" fmla="*/ 1453 w 2302"/>
              <a:gd name="T49" fmla="*/ 210 h 301"/>
              <a:gd name="T50" fmla="*/ 1368 w 2302"/>
              <a:gd name="T51" fmla="*/ 164 h 301"/>
              <a:gd name="T52" fmla="*/ 1454 w 2302"/>
              <a:gd name="T53" fmla="*/ 121 h 301"/>
              <a:gd name="T54" fmla="*/ 1397 w 2302"/>
              <a:gd name="T55" fmla="*/ 234 h 301"/>
              <a:gd name="T56" fmla="*/ 1197 w 2302"/>
              <a:gd name="T57" fmla="*/ 132 h 301"/>
              <a:gd name="T58" fmla="*/ 1197 w 2302"/>
              <a:gd name="T59" fmla="*/ 97 h 301"/>
              <a:gd name="T60" fmla="*/ 1222 w 2302"/>
              <a:gd name="T61" fmla="*/ 45 h 301"/>
              <a:gd name="T62" fmla="*/ 1154 w 2302"/>
              <a:gd name="T63" fmla="*/ 52 h 301"/>
              <a:gd name="T64" fmla="*/ 1132 w 2302"/>
              <a:gd name="T65" fmla="*/ 132 h 301"/>
              <a:gd name="T66" fmla="*/ 1040 w 2302"/>
              <a:gd name="T67" fmla="*/ 198 h 301"/>
              <a:gd name="T68" fmla="*/ 1070 w 2302"/>
              <a:gd name="T69" fmla="*/ 164 h 301"/>
              <a:gd name="T70" fmla="*/ 1113 w 2302"/>
              <a:gd name="T71" fmla="*/ 164 h 301"/>
              <a:gd name="T72" fmla="*/ 1040 w 2302"/>
              <a:gd name="T73" fmla="*/ 234 h 301"/>
              <a:gd name="T74" fmla="*/ 796 w 2302"/>
              <a:gd name="T75" fmla="*/ 132 h 301"/>
              <a:gd name="T76" fmla="*/ 784 w 2302"/>
              <a:gd name="T77" fmla="*/ 234 h 301"/>
              <a:gd name="T78" fmla="*/ 867 w 2302"/>
              <a:gd name="T79" fmla="*/ 231 h 301"/>
              <a:gd name="T80" fmla="*/ 825 w 2302"/>
              <a:gd name="T81" fmla="*/ 116 h 301"/>
              <a:gd name="T82" fmla="*/ 784 w 2302"/>
              <a:gd name="T83" fmla="*/ 234 h 301"/>
              <a:gd name="T84" fmla="*/ 624 w 2302"/>
              <a:gd name="T85" fmla="*/ 132 h 301"/>
              <a:gd name="T86" fmla="*/ 611 w 2302"/>
              <a:gd name="T87" fmla="*/ 234 h 301"/>
              <a:gd name="T88" fmla="*/ 694 w 2302"/>
              <a:gd name="T89" fmla="*/ 231 h 301"/>
              <a:gd name="T90" fmla="*/ 652 w 2302"/>
              <a:gd name="T91" fmla="*/ 117 h 301"/>
              <a:gd name="T92" fmla="*/ 611 w 2302"/>
              <a:gd name="T93" fmla="*/ 234 h 301"/>
              <a:gd name="T94" fmla="*/ 484 w 2302"/>
              <a:gd name="T95" fmla="*/ 152 h 301"/>
              <a:gd name="T96" fmla="*/ 527 w 2302"/>
              <a:gd name="T97" fmla="*/ 177 h 301"/>
              <a:gd name="T98" fmla="*/ 460 w 2302"/>
              <a:gd name="T99" fmla="*/ 234 h 301"/>
              <a:gd name="T100" fmla="*/ 460 w 2302"/>
              <a:gd name="T101" fmla="*/ 199 h 301"/>
              <a:gd name="T102" fmla="*/ 262 w 2302"/>
              <a:gd name="T103" fmla="*/ 231 h 301"/>
              <a:gd name="T104" fmla="*/ 311 w 2302"/>
              <a:gd name="T105" fmla="*/ 156 h 301"/>
              <a:gd name="T106" fmla="*/ 354 w 2302"/>
              <a:gd name="T107" fmla="*/ 154 h 301"/>
              <a:gd name="T108" fmla="*/ 262 w 2302"/>
              <a:gd name="T109" fmla="*/ 4 h 301"/>
              <a:gd name="T110" fmla="*/ 68 w 2302"/>
              <a:gd name="T111" fmla="*/ 170 h 301"/>
              <a:gd name="T112" fmla="*/ 109 w 2302"/>
              <a:gd name="T113" fmla="*/ 133 h 301"/>
              <a:gd name="T114" fmla="*/ 0 w 2302"/>
              <a:gd name="T115" fmla="*/ 231 h 301"/>
              <a:gd name="T116" fmla="*/ 140 w 2302"/>
              <a:gd name="T117" fmla="*/ 207 h 301"/>
              <a:gd name="T118" fmla="*/ 98 w 2302"/>
              <a:gd name="T119" fmla="*/ 1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2" h="301">
                <a:moveTo>
                  <a:pt x="2196" y="152"/>
                </a:moveTo>
                <a:cubicBezTo>
                  <a:pt x="2200" y="136"/>
                  <a:pt x="2211" y="129"/>
                  <a:pt x="2228" y="129"/>
                </a:cubicBezTo>
                <a:cubicBezTo>
                  <a:pt x="2245" y="129"/>
                  <a:pt x="2254" y="138"/>
                  <a:pt x="2256" y="152"/>
                </a:cubicBezTo>
                <a:lnTo>
                  <a:pt x="2196" y="152"/>
                </a:lnTo>
                <a:close/>
                <a:moveTo>
                  <a:pt x="2197" y="177"/>
                </a:moveTo>
                <a:cubicBezTo>
                  <a:pt x="2299" y="177"/>
                  <a:pt x="2299" y="177"/>
                  <a:pt x="2299" y="177"/>
                </a:cubicBezTo>
                <a:cubicBezTo>
                  <a:pt x="2302" y="130"/>
                  <a:pt x="2276" y="94"/>
                  <a:pt x="2228" y="94"/>
                </a:cubicBezTo>
                <a:cubicBezTo>
                  <a:pt x="2186" y="94"/>
                  <a:pt x="2153" y="123"/>
                  <a:pt x="2153" y="164"/>
                </a:cubicBezTo>
                <a:cubicBezTo>
                  <a:pt x="2153" y="205"/>
                  <a:pt x="2184" y="234"/>
                  <a:pt x="2232" y="234"/>
                </a:cubicBezTo>
                <a:cubicBezTo>
                  <a:pt x="2260" y="234"/>
                  <a:pt x="2277" y="225"/>
                  <a:pt x="2290" y="214"/>
                </a:cubicBezTo>
                <a:cubicBezTo>
                  <a:pt x="2265" y="188"/>
                  <a:pt x="2265" y="188"/>
                  <a:pt x="2265" y="188"/>
                </a:cubicBezTo>
                <a:cubicBezTo>
                  <a:pt x="2259" y="193"/>
                  <a:pt x="2247" y="199"/>
                  <a:pt x="2232" y="199"/>
                </a:cubicBezTo>
                <a:cubicBezTo>
                  <a:pt x="2212" y="199"/>
                  <a:pt x="2201" y="191"/>
                  <a:pt x="2197" y="177"/>
                </a:cubicBezTo>
                <a:close/>
                <a:moveTo>
                  <a:pt x="2053" y="197"/>
                </a:moveTo>
                <a:cubicBezTo>
                  <a:pt x="2035" y="197"/>
                  <a:pt x="2024" y="185"/>
                  <a:pt x="2024" y="164"/>
                </a:cubicBezTo>
                <a:cubicBezTo>
                  <a:pt x="2024" y="144"/>
                  <a:pt x="2035" y="132"/>
                  <a:pt x="2053" y="132"/>
                </a:cubicBezTo>
                <a:cubicBezTo>
                  <a:pt x="2071" y="132"/>
                  <a:pt x="2083" y="144"/>
                  <a:pt x="2083" y="164"/>
                </a:cubicBezTo>
                <a:cubicBezTo>
                  <a:pt x="2083" y="185"/>
                  <a:pt x="2071" y="197"/>
                  <a:pt x="2053" y="197"/>
                </a:cubicBezTo>
                <a:close/>
                <a:moveTo>
                  <a:pt x="2052" y="301"/>
                </a:moveTo>
                <a:cubicBezTo>
                  <a:pt x="2091" y="301"/>
                  <a:pt x="2125" y="282"/>
                  <a:pt x="2125" y="231"/>
                </a:cubicBezTo>
                <a:cubicBezTo>
                  <a:pt x="2125" y="97"/>
                  <a:pt x="2125" y="97"/>
                  <a:pt x="2125" y="97"/>
                </a:cubicBezTo>
                <a:cubicBezTo>
                  <a:pt x="2082" y="97"/>
                  <a:pt x="2082" y="97"/>
                  <a:pt x="2082" y="97"/>
                </a:cubicBezTo>
                <a:cubicBezTo>
                  <a:pt x="2083" y="118"/>
                  <a:pt x="2083" y="118"/>
                  <a:pt x="2083" y="118"/>
                </a:cubicBezTo>
                <a:cubicBezTo>
                  <a:pt x="2075" y="104"/>
                  <a:pt x="2062" y="94"/>
                  <a:pt x="2040" y="94"/>
                </a:cubicBezTo>
                <a:cubicBezTo>
                  <a:pt x="2008" y="94"/>
                  <a:pt x="1980" y="122"/>
                  <a:pt x="1980" y="164"/>
                </a:cubicBezTo>
                <a:cubicBezTo>
                  <a:pt x="1980" y="205"/>
                  <a:pt x="2008" y="234"/>
                  <a:pt x="2041" y="234"/>
                </a:cubicBezTo>
                <a:cubicBezTo>
                  <a:pt x="2061" y="234"/>
                  <a:pt x="2075" y="225"/>
                  <a:pt x="2082" y="213"/>
                </a:cubicBezTo>
                <a:cubicBezTo>
                  <a:pt x="2082" y="229"/>
                  <a:pt x="2082" y="229"/>
                  <a:pt x="2082" y="229"/>
                </a:cubicBezTo>
                <a:cubicBezTo>
                  <a:pt x="2082" y="254"/>
                  <a:pt x="2070" y="265"/>
                  <a:pt x="2050" y="265"/>
                </a:cubicBezTo>
                <a:cubicBezTo>
                  <a:pt x="2031" y="265"/>
                  <a:pt x="2020" y="256"/>
                  <a:pt x="2011" y="245"/>
                </a:cubicBezTo>
                <a:cubicBezTo>
                  <a:pt x="1981" y="268"/>
                  <a:pt x="1981" y="268"/>
                  <a:pt x="1981" y="268"/>
                </a:cubicBezTo>
                <a:cubicBezTo>
                  <a:pt x="1996" y="288"/>
                  <a:pt x="2017" y="301"/>
                  <a:pt x="2052" y="301"/>
                </a:cubicBezTo>
                <a:close/>
                <a:moveTo>
                  <a:pt x="1817" y="231"/>
                </a:moveTo>
                <a:cubicBezTo>
                  <a:pt x="1860" y="231"/>
                  <a:pt x="1860" y="231"/>
                  <a:pt x="1860" y="231"/>
                </a:cubicBezTo>
                <a:cubicBezTo>
                  <a:pt x="1860" y="159"/>
                  <a:pt x="1860" y="159"/>
                  <a:pt x="1860" y="159"/>
                </a:cubicBezTo>
                <a:cubicBezTo>
                  <a:pt x="1860" y="142"/>
                  <a:pt x="1870" y="133"/>
                  <a:pt x="1887" y="133"/>
                </a:cubicBezTo>
                <a:cubicBezTo>
                  <a:pt x="1902" y="133"/>
                  <a:pt x="1909" y="141"/>
                  <a:pt x="1909" y="156"/>
                </a:cubicBezTo>
                <a:cubicBezTo>
                  <a:pt x="1909" y="231"/>
                  <a:pt x="1909" y="231"/>
                  <a:pt x="1909" y="231"/>
                </a:cubicBezTo>
                <a:cubicBezTo>
                  <a:pt x="1952" y="231"/>
                  <a:pt x="1952" y="231"/>
                  <a:pt x="1952" y="231"/>
                </a:cubicBezTo>
                <a:cubicBezTo>
                  <a:pt x="1952" y="154"/>
                  <a:pt x="1952" y="154"/>
                  <a:pt x="1952" y="154"/>
                </a:cubicBezTo>
                <a:cubicBezTo>
                  <a:pt x="1952" y="115"/>
                  <a:pt x="1931" y="94"/>
                  <a:pt x="1901" y="94"/>
                </a:cubicBezTo>
                <a:cubicBezTo>
                  <a:pt x="1883" y="94"/>
                  <a:pt x="1867" y="103"/>
                  <a:pt x="1859" y="119"/>
                </a:cubicBezTo>
                <a:cubicBezTo>
                  <a:pt x="1860" y="97"/>
                  <a:pt x="1860" y="97"/>
                  <a:pt x="1860" y="97"/>
                </a:cubicBezTo>
                <a:cubicBezTo>
                  <a:pt x="1817" y="97"/>
                  <a:pt x="1817" y="97"/>
                  <a:pt x="1817" y="97"/>
                </a:cubicBezTo>
                <a:lnTo>
                  <a:pt x="1817" y="231"/>
                </a:lnTo>
                <a:close/>
                <a:moveTo>
                  <a:pt x="1714" y="197"/>
                </a:moveTo>
                <a:cubicBezTo>
                  <a:pt x="1696" y="197"/>
                  <a:pt x="1686" y="184"/>
                  <a:pt x="1686" y="164"/>
                </a:cubicBezTo>
                <a:cubicBezTo>
                  <a:pt x="1686" y="144"/>
                  <a:pt x="1696" y="132"/>
                  <a:pt x="1714" y="132"/>
                </a:cubicBezTo>
                <a:cubicBezTo>
                  <a:pt x="1732" y="132"/>
                  <a:pt x="1742" y="144"/>
                  <a:pt x="1742" y="164"/>
                </a:cubicBezTo>
                <a:cubicBezTo>
                  <a:pt x="1742" y="184"/>
                  <a:pt x="1732" y="197"/>
                  <a:pt x="1714" y="197"/>
                </a:cubicBezTo>
                <a:close/>
                <a:moveTo>
                  <a:pt x="1701" y="234"/>
                </a:moveTo>
                <a:cubicBezTo>
                  <a:pt x="1721" y="234"/>
                  <a:pt x="1735" y="224"/>
                  <a:pt x="1742" y="211"/>
                </a:cubicBezTo>
                <a:cubicBezTo>
                  <a:pt x="1742" y="231"/>
                  <a:pt x="1742" y="231"/>
                  <a:pt x="1742" y="231"/>
                </a:cubicBezTo>
                <a:cubicBezTo>
                  <a:pt x="1784" y="231"/>
                  <a:pt x="1784" y="231"/>
                  <a:pt x="1784" y="231"/>
                </a:cubicBezTo>
                <a:cubicBezTo>
                  <a:pt x="1784" y="97"/>
                  <a:pt x="1784" y="97"/>
                  <a:pt x="1784" y="97"/>
                </a:cubicBezTo>
                <a:cubicBezTo>
                  <a:pt x="1742" y="97"/>
                  <a:pt x="1742" y="97"/>
                  <a:pt x="1742" y="97"/>
                </a:cubicBezTo>
                <a:cubicBezTo>
                  <a:pt x="1742" y="117"/>
                  <a:pt x="1742" y="117"/>
                  <a:pt x="1742" y="117"/>
                </a:cubicBezTo>
                <a:cubicBezTo>
                  <a:pt x="1735" y="103"/>
                  <a:pt x="1722" y="94"/>
                  <a:pt x="1701" y="94"/>
                </a:cubicBezTo>
                <a:cubicBezTo>
                  <a:pt x="1668" y="94"/>
                  <a:pt x="1642" y="123"/>
                  <a:pt x="1642" y="164"/>
                </a:cubicBezTo>
                <a:cubicBezTo>
                  <a:pt x="1642" y="205"/>
                  <a:pt x="1669" y="234"/>
                  <a:pt x="1701" y="234"/>
                </a:cubicBezTo>
                <a:close/>
                <a:moveTo>
                  <a:pt x="1479" y="231"/>
                </a:moveTo>
                <a:cubicBezTo>
                  <a:pt x="1522" y="231"/>
                  <a:pt x="1522" y="231"/>
                  <a:pt x="1522" y="231"/>
                </a:cubicBezTo>
                <a:cubicBezTo>
                  <a:pt x="1522" y="159"/>
                  <a:pt x="1522" y="159"/>
                  <a:pt x="1522" y="159"/>
                </a:cubicBezTo>
                <a:cubicBezTo>
                  <a:pt x="1522" y="142"/>
                  <a:pt x="1532" y="133"/>
                  <a:pt x="1549" y="133"/>
                </a:cubicBezTo>
                <a:cubicBezTo>
                  <a:pt x="1564" y="133"/>
                  <a:pt x="1571" y="141"/>
                  <a:pt x="1571" y="156"/>
                </a:cubicBezTo>
                <a:cubicBezTo>
                  <a:pt x="1571" y="231"/>
                  <a:pt x="1571" y="231"/>
                  <a:pt x="1571" y="231"/>
                </a:cubicBezTo>
                <a:cubicBezTo>
                  <a:pt x="1614" y="231"/>
                  <a:pt x="1614" y="231"/>
                  <a:pt x="1614" y="231"/>
                </a:cubicBezTo>
                <a:cubicBezTo>
                  <a:pt x="1614" y="154"/>
                  <a:pt x="1614" y="154"/>
                  <a:pt x="1614" y="154"/>
                </a:cubicBezTo>
                <a:cubicBezTo>
                  <a:pt x="1614" y="115"/>
                  <a:pt x="1592" y="94"/>
                  <a:pt x="1563" y="94"/>
                </a:cubicBezTo>
                <a:cubicBezTo>
                  <a:pt x="1545" y="94"/>
                  <a:pt x="1530" y="103"/>
                  <a:pt x="1522" y="118"/>
                </a:cubicBezTo>
                <a:cubicBezTo>
                  <a:pt x="1522" y="4"/>
                  <a:pt x="1522" y="4"/>
                  <a:pt x="1522" y="4"/>
                </a:cubicBezTo>
                <a:cubicBezTo>
                  <a:pt x="1479" y="4"/>
                  <a:pt x="1479" y="4"/>
                  <a:pt x="1479" y="4"/>
                </a:cubicBezTo>
                <a:lnTo>
                  <a:pt x="1479" y="231"/>
                </a:lnTo>
                <a:close/>
                <a:moveTo>
                  <a:pt x="1397" y="234"/>
                </a:moveTo>
                <a:cubicBezTo>
                  <a:pt x="1424" y="234"/>
                  <a:pt x="1440" y="224"/>
                  <a:pt x="1453" y="210"/>
                </a:cubicBezTo>
                <a:cubicBezTo>
                  <a:pt x="1425" y="184"/>
                  <a:pt x="1425" y="184"/>
                  <a:pt x="1425" y="184"/>
                </a:cubicBezTo>
                <a:cubicBezTo>
                  <a:pt x="1418" y="191"/>
                  <a:pt x="1411" y="197"/>
                  <a:pt x="1397" y="197"/>
                </a:cubicBezTo>
                <a:cubicBezTo>
                  <a:pt x="1378" y="197"/>
                  <a:pt x="1368" y="183"/>
                  <a:pt x="1368" y="164"/>
                </a:cubicBezTo>
                <a:cubicBezTo>
                  <a:pt x="1368" y="145"/>
                  <a:pt x="1378" y="131"/>
                  <a:pt x="1397" y="131"/>
                </a:cubicBezTo>
                <a:cubicBezTo>
                  <a:pt x="1408" y="131"/>
                  <a:pt x="1419" y="137"/>
                  <a:pt x="1424" y="145"/>
                </a:cubicBezTo>
                <a:cubicBezTo>
                  <a:pt x="1454" y="121"/>
                  <a:pt x="1454" y="121"/>
                  <a:pt x="1454" y="121"/>
                </a:cubicBezTo>
                <a:cubicBezTo>
                  <a:pt x="1440" y="104"/>
                  <a:pt x="1424" y="94"/>
                  <a:pt x="1397" y="94"/>
                </a:cubicBezTo>
                <a:cubicBezTo>
                  <a:pt x="1356" y="94"/>
                  <a:pt x="1324" y="123"/>
                  <a:pt x="1324" y="164"/>
                </a:cubicBezTo>
                <a:cubicBezTo>
                  <a:pt x="1324" y="205"/>
                  <a:pt x="1356" y="234"/>
                  <a:pt x="1397" y="234"/>
                </a:cubicBezTo>
                <a:close/>
                <a:moveTo>
                  <a:pt x="1154" y="231"/>
                </a:moveTo>
                <a:cubicBezTo>
                  <a:pt x="1197" y="231"/>
                  <a:pt x="1197" y="231"/>
                  <a:pt x="1197" y="231"/>
                </a:cubicBezTo>
                <a:cubicBezTo>
                  <a:pt x="1197" y="132"/>
                  <a:pt x="1197" y="132"/>
                  <a:pt x="1197" y="132"/>
                </a:cubicBezTo>
                <a:cubicBezTo>
                  <a:pt x="1233" y="132"/>
                  <a:pt x="1233" y="132"/>
                  <a:pt x="1233" y="132"/>
                </a:cubicBezTo>
                <a:cubicBezTo>
                  <a:pt x="1233" y="97"/>
                  <a:pt x="1233" y="97"/>
                  <a:pt x="1233" y="97"/>
                </a:cubicBezTo>
                <a:cubicBezTo>
                  <a:pt x="1197" y="97"/>
                  <a:pt x="1197" y="97"/>
                  <a:pt x="1197" y="97"/>
                </a:cubicBezTo>
                <a:cubicBezTo>
                  <a:pt x="1197" y="51"/>
                  <a:pt x="1197" y="51"/>
                  <a:pt x="1197" y="51"/>
                </a:cubicBezTo>
                <a:cubicBezTo>
                  <a:pt x="1197" y="41"/>
                  <a:pt x="1202" y="38"/>
                  <a:pt x="1208" y="38"/>
                </a:cubicBezTo>
                <a:cubicBezTo>
                  <a:pt x="1215" y="38"/>
                  <a:pt x="1219" y="41"/>
                  <a:pt x="1222" y="45"/>
                </a:cubicBezTo>
                <a:cubicBezTo>
                  <a:pt x="1245" y="17"/>
                  <a:pt x="1245" y="17"/>
                  <a:pt x="1245" y="17"/>
                </a:cubicBezTo>
                <a:cubicBezTo>
                  <a:pt x="1235" y="5"/>
                  <a:pt x="1223" y="0"/>
                  <a:pt x="1204" y="0"/>
                </a:cubicBezTo>
                <a:cubicBezTo>
                  <a:pt x="1171" y="0"/>
                  <a:pt x="1154" y="17"/>
                  <a:pt x="1154" y="52"/>
                </a:cubicBezTo>
                <a:cubicBezTo>
                  <a:pt x="1154" y="97"/>
                  <a:pt x="1154" y="97"/>
                  <a:pt x="1154" y="97"/>
                </a:cubicBezTo>
                <a:cubicBezTo>
                  <a:pt x="1132" y="97"/>
                  <a:pt x="1132" y="97"/>
                  <a:pt x="1132" y="97"/>
                </a:cubicBezTo>
                <a:cubicBezTo>
                  <a:pt x="1132" y="132"/>
                  <a:pt x="1132" y="132"/>
                  <a:pt x="1132" y="132"/>
                </a:cubicBezTo>
                <a:cubicBezTo>
                  <a:pt x="1154" y="132"/>
                  <a:pt x="1154" y="132"/>
                  <a:pt x="1154" y="132"/>
                </a:cubicBezTo>
                <a:lnTo>
                  <a:pt x="1154" y="231"/>
                </a:lnTo>
                <a:close/>
                <a:moveTo>
                  <a:pt x="1040" y="198"/>
                </a:moveTo>
                <a:cubicBezTo>
                  <a:pt x="1021" y="198"/>
                  <a:pt x="1009" y="184"/>
                  <a:pt x="1009" y="164"/>
                </a:cubicBezTo>
                <a:cubicBezTo>
                  <a:pt x="1009" y="144"/>
                  <a:pt x="1021" y="131"/>
                  <a:pt x="1040" y="131"/>
                </a:cubicBezTo>
                <a:cubicBezTo>
                  <a:pt x="1059" y="131"/>
                  <a:pt x="1070" y="144"/>
                  <a:pt x="1070" y="164"/>
                </a:cubicBezTo>
                <a:cubicBezTo>
                  <a:pt x="1070" y="184"/>
                  <a:pt x="1059" y="198"/>
                  <a:pt x="1040" y="198"/>
                </a:cubicBezTo>
                <a:close/>
                <a:moveTo>
                  <a:pt x="1040" y="234"/>
                </a:moveTo>
                <a:cubicBezTo>
                  <a:pt x="1081" y="234"/>
                  <a:pt x="1113" y="205"/>
                  <a:pt x="1113" y="164"/>
                </a:cubicBezTo>
                <a:cubicBezTo>
                  <a:pt x="1113" y="123"/>
                  <a:pt x="1081" y="94"/>
                  <a:pt x="1040" y="94"/>
                </a:cubicBezTo>
                <a:cubicBezTo>
                  <a:pt x="998" y="94"/>
                  <a:pt x="966" y="123"/>
                  <a:pt x="966" y="164"/>
                </a:cubicBezTo>
                <a:cubicBezTo>
                  <a:pt x="966" y="205"/>
                  <a:pt x="998" y="234"/>
                  <a:pt x="1040" y="234"/>
                </a:cubicBezTo>
                <a:close/>
                <a:moveTo>
                  <a:pt x="796" y="197"/>
                </a:moveTo>
                <a:cubicBezTo>
                  <a:pt x="778" y="197"/>
                  <a:pt x="767" y="185"/>
                  <a:pt x="767" y="164"/>
                </a:cubicBezTo>
                <a:cubicBezTo>
                  <a:pt x="767" y="144"/>
                  <a:pt x="778" y="132"/>
                  <a:pt x="796" y="132"/>
                </a:cubicBezTo>
                <a:cubicBezTo>
                  <a:pt x="814" y="132"/>
                  <a:pt x="826" y="144"/>
                  <a:pt x="826" y="164"/>
                </a:cubicBezTo>
                <a:cubicBezTo>
                  <a:pt x="826" y="185"/>
                  <a:pt x="814" y="197"/>
                  <a:pt x="796" y="197"/>
                </a:cubicBezTo>
                <a:close/>
                <a:moveTo>
                  <a:pt x="784" y="234"/>
                </a:moveTo>
                <a:cubicBezTo>
                  <a:pt x="804" y="234"/>
                  <a:pt x="818" y="226"/>
                  <a:pt x="826" y="212"/>
                </a:cubicBezTo>
                <a:cubicBezTo>
                  <a:pt x="825" y="231"/>
                  <a:pt x="825" y="231"/>
                  <a:pt x="825" y="231"/>
                </a:cubicBezTo>
                <a:cubicBezTo>
                  <a:pt x="867" y="231"/>
                  <a:pt x="867" y="231"/>
                  <a:pt x="867" y="231"/>
                </a:cubicBezTo>
                <a:cubicBezTo>
                  <a:pt x="867" y="4"/>
                  <a:pt x="867" y="4"/>
                  <a:pt x="867" y="4"/>
                </a:cubicBezTo>
                <a:cubicBezTo>
                  <a:pt x="825" y="4"/>
                  <a:pt x="825" y="4"/>
                  <a:pt x="825" y="4"/>
                </a:cubicBezTo>
                <a:cubicBezTo>
                  <a:pt x="825" y="116"/>
                  <a:pt x="825" y="116"/>
                  <a:pt x="825" y="116"/>
                </a:cubicBezTo>
                <a:cubicBezTo>
                  <a:pt x="816" y="103"/>
                  <a:pt x="804" y="94"/>
                  <a:pt x="783" y="94"/>
                </a:cubicBezTo>
                <a:cubicBezTo>
                  <a:pt x="751" y="94"/>
                  <a:pt x="723" y="122"/>
                  <a:pt x="723" y="164"/>
                </a:cubicBezTo>
                <a:cubicBezTo>
                  <a:pt x="723" y="205"/>
                  <a:pt x="751" y="234"/>
                  <a:pt x="784" y="234"/>
                </a:cubicBezTo>
                <a:close/>
                <a:moveTo>
                  <a:pt x="624" y="197"/>
                </a:moveTo>
                <a:cubicBezTo>
                  <a:pt x="606" y="197"/>
                  <a:pt x="596" y="184"/>
                  <a:pt x="596" y="164"/>
                </a:cubicBezTo>
                <a:cubicBezTo>
                  <a:pt x="596" y="144"/>
                  <a:pt x="606" y="132"/>
                  <a:pt x="624" y="132"/>
                </a:cubicBezTo>
                <a:cubicBezTo>
                  <a:pt x="642" y="132"/>
                  <a:pt x="652" y="144"/>
                  <a:pt x="652" y="164"/>
                </a:cubicBezTo>
                <a:cubicBezTo>
                  <a:pt x="652" y="184"/>
                  <a:pt x="642" y="197"/>
                  <a:pt x="624" y="197"/>
                </a:cubicBezTo>
                <a:close/>
                <a:moveTo>
                  <a:pt x="611" y="234"/>
                </a:moveTo>
                <a:cubicBezTo>
                  <a:pt x="631" y="234"/>
                  <a:pt x="645" y="224"/>
                  <a:pt x="652" y="211"/>
                </a:cubicBezTo>
                <a:cubicBezTo>
                  <a:pt x="652" y="231"/>
                  <a:pt x="652" y="231"/>
                  <a:pt x="652" y="231"/>
                </a:cubicBezTo>
                <a:cubicBezTo>
                  <a:pt x="694" y="231"/>
                  <a:pt x="694" y="231"/>
                  <a:pt x="694" y="231"/>
                </a:cubicBezTo>
                <a:cubicBezTo>
                  <a:pt x="694" y="97"/>
                  <a:pt x="694" y="97"/>
                  <a:pt x="694" y="97"/>
                </a:cubicBezTo>
                <a:cubicBezTo>
                  <a:pt x="652" y="97"/>
                  <a:pt x="652" y="97"/>
                  <a:pt x="652" y="97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45" y="103"/>
                  <a:pt x="631" y="94"/>
                  <a:pt x="611" y="94"/>
                </a:cubicBezTo>
                <a:cubicBezTo>
                  <a:pt x="578" y="94"/>
                  <a:pt x="551" y="123"/>
                  <a:pt x="551" y="164"/>
                </a:cubicBezTo>
                <a:cubicBezTo>
                  <a:pt x="551" y="205"/>
                  <a:pt x="579" y="234"/>
                  <a:pt x="611" y="234"/>
                </a:cubicBezTo>
                <a:close/>
                <a:moveTo>
                  <a:pt x="424" y="152"/>
                </a:moveTo>
                <a:cubicBezTo>
                  <a:pt x="428" y="136"/>
                  <a:pt x="439" y="129"/>
                  <a:pt x="456" y="129"/>
                </a:cubicBezTo>
                <a:cubicBezTo>
                  <a:pt x="473" y="129"/>
                  <a:pt x="482" y="138"/>
                  <a:pt x="484" y="152"/>
                </a:cubicBezTo>
                <a:lnTo>
                  <a:pt x="424" y="152"/>
                </a:lnTo>
                <a:close/>
                <a:moveTo>
                  <a:pt x="425" y="177"/>
                </a:moveTo>
                <a:cubicBezTo>
                  <a:pt x="527" y="177"/>
                  <a:pt x="527" y="177"/>
                  <a:pt x="527" y="177"/>
                </a:cubicBezTo>
                <a:cubicBezTo>
                  <a:pt x="530" y="130"/>
                  <a:pt x="504" y="94"/>
                  <a:pt x="456" y="94"/>
                </a:cubicBezTo>
                <a:cubicBezTo>
                  <a:pt x="414" y="94"/>
                  <a:pt x="382" y="123"/>
                  <a:pt x="382" y="164"/>
                </a:cubicBezTo>
                <a:cubicBezTo>
                  <a:pt x="382" y="205"/>
                  <a:pt x="413" y="234"/>
                  <a:pt x="460" y="234"/>
                </a:cubicBezTo>
                <a:cubicBezTo>
                  <a:pt x="488" y="234"/>
                  <a:pt x="505" y="225"/>
                  <a:pt x="518" y="214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87" y="193"/>
                  <a:pt x="475" y="199"/>
                  <a:pt x="460" y="199"/>
                </a:cubicBezTo>
                <a:cubicBezTo>
                  <a:pt x="441" y="199"/>
                  <a:pt x="429" y="191"/>
                  <a:pt x="425" y="177"/>
                </a:cubicBezTo>
                <a:close/>
                <a:moveTo>
                  <a:pt x="219" y="231"/>
                </a:moveTo>
                <a:cubicBezTo>
                  <a:pt x="262" y="231"/>
                  <a:pt x="262" y="231"/>
                  <a:pt x="262" y="231"/>
                </a:cubicBezTo>
                <a:cubicBezTo>
                  <a:pt x="262" y="159"/>
                  <a:pt x="262" y="159"/>
                  <a:pt x="262" y="159"/>
                </a:cubicBezTo>
                <a:cubicBezTo>
                  <a:pt x="262" y="142"/>
                  <a:pt x="272" y="133"/>
                  <a:pt x="289" y="133"/>
                </a:cubicBezTo>
                <a:cubicBezTo>
                  <a:pt x="304" y="133"/>
                  <a:pt x="311" y="141"/>
                  <a:pt x="311" y="156"/>
                </a:cubicBezTo>
                <a:cubicBezTo>
                  <a:pt x="311" y="231"/>
                  <a:pt x="311" y="231"/>
                  <a:pt x="311" y="231"/>
                </a:cubicBezTo>
                <a:cubicBezTo>
                  <a:pt x="354" y="231"/>
                  <a:pt x="354" y="231"/>
                  <a:pt x="354" y="231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4" y="115"/>
                  <a:pt x="333" y="94"/>
                  <a:pt x="304" y="94"/>
                </a:cubicBezTo>
                <a:cubicBezTo>
                  <a:pt x="285" y="94"/>
                  <a:pt x="270" y="103"/>
                  <a:pt x="262" y="118"/>
                </a:cubicBezTo>
                <a:cubicBezTo>
                  <a:pt x="262" y="4"/>
                  <a:pt x="262" y="4"/>
                  <a:pt x="262" y="4"/>
                </a:cubicBezTo>
                <a:cubicBezTo>
                  <a:pt x="219" y="4"/>
                  <a:pt x="219" y="4"/>
                  <a:pt x="219" y="4"/>
                </a:cubicBezTo>
                <a:lnTo>
                  <a:pt x="219" y="231"/>
                </a:lnTo>
                <a:close/>
                <a:moveTo>
                  <a:pt x="68" y="170"/>
                </a:moveTo>
                <a:cubicBezTo>
                  <a:pt x="83" y="133"/>
                  <a:pt x="83" y="133"/>
                  <a:pt x="83" y="133"/>
                </a:cubicBezTo>
                <a:cubicBezTo>
                  <a:pt x="89" y="118"/>
                  <a:pt x="96" y="94"/>
                  <a:pt x="96" y="94"/>
                </a:cubicBezTo>
                <a:cubicBezTo>
                  <a:pt x="96" y="94"/>
                  <a:pt x="102" y="118"/>
                  <a:pt x="109" y="133"/>
                </a:cubicBezTo>
                <a:cubicBezTo>
                  <a:pt x="124" y="170"/>
                  <a:pt x="124" y="170"/>
                  <a:pt x="124" y="170"/>
                </a:cubicBezTo>
                <a:lnTo>
                  <a:pt x="68" y="170"/>
                </a:lnTo>
                <a:close/>
                <a:moveTo>
                  <a:pt x="0" y="231"/>
                </a:moveTo>
                <a:cubicBezTo>
                  <a:pt x="43" y="231"/>
                  <a:pt x="43" y="231"/>
                  <a:pt x="43" y="231"/>
                </a:cubicBezTo>
                <a:cubicBezTo>
                  <a:pt x="53" y="207"/>
                  <a:pt x="53" y="207"/>
                  <a:pt x="53" y="207"/>
                </a:cubicBezTo>
                <a:cubicBezTo>
                  <a:pt x="140" y="207"/>
                  <a:pt x="140" y="207"/>
                  <a:pt x="140" y="207"/>
                </a:cubicBezTo>
                <a:cubicBezTo>
                  <a:pt x="150" y="231"/>
                  <a:pt x="150" y="231"/>
                  <a:pt x="150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98" y="15"/>
                  <a:pt x="98" y="15"/>
                  <a:pt x="98" y="15"/>
                </a:cubicBezTo>
                <a:cubicBezTo>
                  <a:pt x="94" y="15"/>
                  <a:pt x="94" y="15"/>
                  <a:pt x="94" y="15"/>
                </a:cubicBezTo>
                <a:lnTo>
                  <a:pt x="0" y="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037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inddia">
    <p:bg bwMode="gray"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achtergrond"/>
          <p:cNvSpPr>
            <a:spLocks noSelect="1"/>
          </p:cNvSpPr>
          <p:nvPr userDrawn="1"/>
        </p:nvSpPr>
        <p:spPr bwMode="gray">
          <a:xfrm>
            <a:off x="-12815" y="536805"/>
            <a:ext cx="2448000" cy="540000"/>
          </a:xfrm>
          <a:custGeom>
            <a:avLst/>
            <a:gdLst>
              <a:gd name="T0" fmla="*/ 172 w 1255"/>
              <a:gd name="T1" fmla="*/ 56 h 277"/>
              <a:gd name="T2" fmla="*/ 0 w 1255"/>
              <a:gd name="T3" fmla="*/ 56 h 277"/>
              <a:gd name="T4" fmla="*/ 0 w 1255"/>
              <a:gd name="T5" fmla="*/ 221 h 277"/>
              <a:gd name="T6" fmla="*/ 176 w 1255"/>
              <a:gd name="T7" fmla="*/ 221 h 277"/>
              <a:gd name="T8" fmla="*/ 196 w 1255"/>
              <a:gd name="T9" fmla="*/ 277 h 277"/>
              <a:gd name="T10" fmla="*/ 350 w 1255"/>
              <a:gd name="T11" fmla="*/ 221 h 277"/>
              <a:gd name="T12" fmla="*/ 1255 w 1255"/>
              <a:gd name="T13" fmla="*/ 221 h 277"/>
              <a:gd name="T14" fmla="*/ 1255 w 1255"/>
              <a:gd name="T15" fmla="*/ 56 h 277"/>
              <a:gd name="T16" fmla="*/ 346 w 1255"/>
              <a:gd name="T17" fmla="*/ 56 h 277"/>
              <a:gd name="T18" fmla="*/ 326 w 1255"/>
              <a:gd name="T19" fmla="*/ 0 h 277"/>
              <a:gd name="T20" fmla="*/ 172 w 1255"/>
              <a:gd name="T21" fmla="*/ 56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5" h="277">
                <a:moveTo>
                  <a:pt x="172" y="56"/>
                </a:moveTo>
                <a:lnTo>
                  <a:pt x="0" y="56"/>
                </a:lnTo>
                <a:lnTo>
                  <a:pt x="0" y="221"/>
                </a:lnTo>
                <a:lnTo>
                  <a:pt x="176" y="221"/>
                </a:lnTo>
                <a:lnTo>
                  <a:pt x="196" y="277"/>
                </a:lnTo>
                <a:lnTo>
                  <a:pt x="350" y="221"/>
                </a:lnTo>
                <a:lnTo>
                  <a:pt x="1255" y="221"/>
                </a:lnTo>
                <a:lnTo>
                  <a:pt x="1255" y="56"/>
                </a:lnTo>
                <a:lnTo>
                  <a:pt x="346" y="56"/>
                </a:lnTo>
                <a:lnTo>
                  <a:pt x="326" y="0"/>
                </a:lnTo>
                <a:lnTo>
                  <a:pt x="172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6" name="Logo tekst"/>
          <p:cNvSpPr>
            <a:spLocks noSelect="1"/>
          </p:cNvSpPr>
          <p:nvPr userDrawn="1"/>
        </p:nvSpPr>
        <p:spPr bwMode="gray">
          <a:xfrm>
            <a:off x="312893" y="578502"/>
            <a:ext cx="1882800" cy="417600"/>
          </a:xfrm>
          <a:custGeom>
            <a:avLst/>
            <a:gdLst>
              <a:gd name="T0" fmla="*/ 12 w 1930"/>
              <a:gd name="T1" fmla="*/ 292 h 428"/>
              <a:gd name="T2" fmla="*/ 1064 w 1930"/>
              <a:gd name="T3" fmla="*/ 223 h 428"/>
              <a:gd name="T4" fmla="*/ 821 w 1930"/>
              <a:gd name="T5" fmla="*/ 366 h 428"/>
              <a:gd name="T6" fmla="*/ 916 w 1930"/>
              <a:gd name="T7" fmla="*/ 83 h 428"/>
              <a:gd name="T8" fmla="*/ 1011 w 1930"/>
              <a:gd name="T9" fmla="*/ 220 h 428"/>
              <a:gd name="T10" fmla="*/ 874 w 1930"/>
              <a:gd name="T11" fmla="*/ 128 h 428"/>
              <a:gd name="T12" fmla="*/ 907 w 1930"/>
              <a:gd name="T13" fmla="*/ 321 h 428"/>
              <a:gd name="T14" fmla="*/ 1170 w 1930"/>
              <a:gd name="T15" fmla="*/ 366 h 428"/>
              <a:gd name="T16" fmla="*/ 1226 w 1930"/>
              <a:gd name="T17" fmla="*/ 83 h 428"/>
              <a:gd name="T18" fmla="*/ 1170 w 1930"/>
              <a:gd name="T19" fmla="*/ 366 h 428"/>
              <a:gd name="T20" fmla="*/ 1394 w 1930"/>
              <a:gd name="T21" fmla="*/ 75 h 428"/>
              <a:gd name="T22" fmla="*/ 1343 w 1930"/>
              <a:gd name="T23" fmla="*/ 366 h 428"/>
              <a:gd name="T24" fmla="*/ 1391 w 1930"/>
              <a:gd name="T25" fmla="*/ 156 h 428"/>
              <a:gd name="T26" fmla="*/ 1522 w 1930"/>
              <a:gd name="T27" fmla="*/ 371 h 428"/>
              <a:gd name="T28" fmla="*/ 1578 w 1930"/>
              <a:gd name="T29" fmla="*/ 83 h 428"/>
              <a:gd name="T30" fmla="*/ 1528 w 1930"/>
              <a:gd name="T31" fmla="*/ 293 h 428"/>
              <a:gd name="T32" fmla="*/ 1880 w 1930"/>
              <a:gd name="T33" fmla="*/ 371 h 428"/>
              <a:gd name="T34" fmla="*/ 1754 w 1930"/>
              <a:gd name="T35" fmla="*/ 290 h 428"/>
              <a:gd name="T36" fmla="*/ 1673 w 1930"/>
              <a:gd name="T37" fmla="*/ 355 h 428"/>
              <a:gd name="T38" fmla="*/ 1830 w 1930"/>
              <a:gd name="T39" fmla="*/ 83 h 428"/>
              <a:gd name="T40" fmla="*/ 1838 w 1930"/>
              <a:gd name="T41" fmla="*/ 248 h 428"/>
              <a:gd name="T42" fmla="*/ 1768 w 1930"/>
              <a:gd name="T43" fmla="*/ 248 h 428"/>
              <a:gd name="T44" fmla="*/ 13 w 1930"/>
              <a:gd name="T45" fmla="*/ 292 h 428"/>
              <a:gd name="T46" fmla="*/ 13 w 1930"/>
              <a:gd name="T47" fmla="*/ 292 h 428"/>
              <a:gd name="T48" fmla="*/ 378 w 1930"/>
              <a:gd name="T49" fmla="*/ 308 h 428"/>
              <a:gd name="T50" fmla="*/ 114 w 1930"/>
              <a:gd name="T51" fmla="*/ 403 h 428"/>
              <a:gd name="T52" fmla="*/ 0 w 1930"/>
              <a:gd name="T53" fmla="*/ 223 h 428"/>
              <a:gd name="T54" fmla="*/ 131 w 1930"/>
              <a:gd name="T55" fmla="*/ 36 h 428"/>
              <a:gd name="T56" fmla="*/ 329 w 1930"/>
              <a:gd name="T57" fmla="*/ 174 h 428"/>
              <a:gd name="T58" fmla="*/ 72 w 1930"/>
              <a:gd name="T59" fmla="*/ 165 h 428"/>
              <a:gd name="T60" fmla="*/ 68 w 1930"/>
              <a:gd name="T61" fmla="*/ 272 h 428"/>
              <a:gd name="T62" fmla="*/ 246 w 1930"/>
              <a:gd name="T63" fmla="*/ 355 h 428"/>
              <a:gd name="T64" fmla="*/ 329 w 1930"/>
              <a:gd name="T65" fmla="*/ 174 h 428"/>
              <a:gd name="T66" fmla="*/ 734 w 1930"/>
              <a:gd name="T67" fmla="*/ 352 h 428"/>
              <a:gd name="T68" fmla="*/ 602 w 1930"/>
              <a:gd name="T69" fmla="*/ 262 h 428"/>
              <a:gd name="T70" fmla="*/ 566 w 1930"/>
              <a:gd name="T71" fmla="*/ 251 h 428"/>
              <a:gd name="T72" fmla="*/ 513 w 1930"/>
              <a:gd name="T73" fmla="*/ 366 h 428"/>
              <a:gd name="T74" fmla="*/ 605 w 1930"/>
              <a:gd name="T75" fmla="*/ 83 h 428"/>
              <a:gd name="T76" fmla="*/ 647 w 1930"/>
              <a:gd name="T77" fmla="*/ 237 h 428"/>
              <a:gd name="T78" fmla="*/ 600 w 1930"/>
              <a:gd name="T79" fmla="*/ 125 h 428"/>
              <a:gd name="T80" fmla="*/ 569 w 1930"/>
              <a:gd name="T81" fmla="*/ 209 h 428"/>
              <a:gd name="T82" fmla="*/ 647 w 1930"/>
              <a:gd name="T83" fmla="*/ 1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30" h="428">
                <a:moveTo>
                  <a:pt x="12" y="291"/>
                </a:moveTo>
                <a:cubicBezTo>
                  <a:pt x="12" y="292"/>
                  <a:pt x="12" y="292"/>
                  <a:pt x="12" y="292"/>
                </a:cubicBezTo>
                <a:cubicBezTo>
                  <a:pt x="12" y="291"/>
                  <a:pt x="12" y="291"/>
                  <a:pt x="12" y="291"/>
                </a:cubicBezTo>
                <a:close/>
                <a:moveTo>
                  <a:pt x="1064" y="223"/>
                </a:moveTo>
                <a:cubicBezTo>
                  <a:pt x="1064" y="308"/>
                  <a:pt x="993" y="365"/>
                  <a:pt x="918" y="366"/>
                </a:cubicBezTo>
                <a:cubicBezTo>
                  <a:pt x="821" y="366"/>
                  <a:pt x="821" y="366"/>
                  <a:pt x="821" y="366"/>
                </a:cubicBezTo>
                <a:cubicBezTo>
                  <a:pt x="823" y="83"/>
                  <a:pt x="823" y="83"/>
                  <a:pt x="823" y="83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1005" y="82"/>
                  <a:pt x="1064" y="138"/>
                  <a:pt x="1064" y="223"/>
                </a:cubicBezTo>
                <a:close/>
                <a:moveTo>
                  <a:pt x="1011" y="220"/>
                </a:moveTo>
                <a:cubicBezTo>
                  <a:pt x="1009" y="168"/>
                  <a:pt x="973" y="127"/>
                  <a:pt x="918" y="128"/>
                </a:cubicBezTo>
                <a:cubicBezTo>
                  <a:pt x="874" y="128"/>
                  <a:pt x="874" y="128"/>
                  <a:pt x="874" y="128"/>
                </a:cubicBezTo>
                <a:cubicBezTo>
                  <a:pt x="874" y="321"/>
                  <a:pt x="874" y="321"/>
                  <a:pt x="874" y="321"/>
                </a:cubicBezTo>
                <a:cubicBezTo>
                  <a:pt x="907" y="321"/>
                  <a:pt x="907" y="321"/>
                  <a:pt x="907" y="321"/>
                </a:cubicBezTo>
                <a:cubicBezTo>
                  <a:pt x="968" y="320"/>
                  <a:pt x="1009" y="285"/>
                  <a:pt x="1011" y="220"/>
                </a:cubicBezTo>
                <a:close/>
                <a:moveTo>
                  <a:pt x="1170" y="366"/>
                </a:moveTo>
                <a:cubicBezTo>
                  <a:pt x="1223" y="366"/>
                  <a:pt x="1223" y="366"/>
                  <a:pt x="1223" y="366"/>
                </a:cubicBezTo>
                <a:cubicBezTo>
                  <a:pt x="1226" y="83"/>
                  <a:pt x="1226" y="83"/>
                  <a:pt x="1226" y="83"/>
                </a:cubicBezTo>
                <a:cubicBezTo>
                  <a:pt x="1173" y="83"/>
                  <a:pt x="1173" y="83"/>
                  <a:pt x="1173" y="83"/>
                </a:cubicBezTo>
                <a:lnTo>
                  <a:pt x="1170" y="366"/>
                </a:lnTo>
                <a:close/>
                <a:moveTo>
                  <a:pt x="1528" y="293"/>
                </a:moveTo>
                <a:cubicBezTo>
                  <a:pt x="1394" y="75"/>
                  <a:pt x="1394" y="75"/>
                  <a:pt x="1394" y="75"/>
                </a:cubicBezTo>
                <a:cubicBezTo>
                  <a:pt x="1346" y="92"/>
                  <a:pt x="1346" y="92"/>
                  <a:pt x="1346" y="92"/>
                </a:cubicBezTo>
                <a:cubicBezTo>
                  <a:pt x="1343" y="366"/>
                  <a:pt x="1343" y="366"/>
                  <a:pt x="1343" y="366"/>
                </a:cubicBezTo>
                <a:cubicBezTo>
                  <a:pt x="1396" y="366"/>
                  <a:pt x="1396" y="366"/>
                  <a:pt x="1396" y="366"/>
                </a:cubicBezTo>
                <a:cubicBezTo>
                  <a:pt x="1391" y="156"/>
                  <a:pt x="1391" y="156"/>
                  <a:pt x="1391" y="156"/>
                </a:cubicBezTo>
                <a:cubicBezTo>
                  <a:pt x="1394" y="156"/>
                  <a:pt x="1394" y="156"/>
                  <a:pt x="1394" y="156"/>
                </a:cubicBezTo>
                <a:cubicBezTo>
                  <a:pt x="1522" y="371"/>
                  <a:pt x="1522" y="371"/>
                  <a:pt x="1522" y="371"/>
                </a:cubicBezTo>
                <a:cubicBezTo>
                  <a:pt x="1575" y="355"/>
                  <a:pt x="1575" y="355"/>
                  <a:pt x="1575" y="355"/>
                </a:cubicBezTo>
                <a:cubicBezTo>
                  <a:pt x="1578" y="83"/>
                  <a:pt x="1578" y="83"/>
                  <a:pt x="1578" y="83"/>
                </a:cubicBezTo>
                <a:cubicBezTo>
                  <a:pt x="1525" y="83"/>
                  <a:pt x="1525" y="83"/>
                  <a:pt x="1525" y="83"/>
                </a:cubicBezTo>
                <a:lnTo>
                  <a:pt x="1528" y="293"/>
                </a:lnTo>
                <a:close/>
                <a:moveTo>
                  <a:pt x="1930" y="355"/>
                </a:moveTo>
                <a:cubicBezTo>
                  <a:pt x="1880" y="371"/>
                  <a:pt x="1880" y="371"/>
                  <a:pt x="1880" y="371"/>
                </a:cubicBezTo>
                <a:cubicBezTo>
                  <a:pt x="1852" y="290"/>
                  <a:pt x="1852" y="290"/>
                  <a:pt x="1852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21" y="371"/>
                  <a:pt x="1721" y="371"/>
                  <a:pt x="1721" y="371"/>
                </a:cubicBezTo>
                <a:cubicBezTo>
                  <a:pt x="1673" y="355"/>
                  <a:pt x="1673" y="355"/>
                  <a:pt x="1673" y="355"/>
                </a:cubicBezTo>
                <a:cubicBezTo>
                  <a:pt x="1782" y="83"/>
                  <a:pt x="1782" y="83"/>
                  <a:pt x="1782" y="83"/>
                </a:cubicBezTo>
                <a:cubicBezTo>
                  <a:pt x="1830" y="83"/>
                  <a:pt x="1830" y="83"/>
                  <a:pt x="1830" y="83"/>
                </a:cubicBezTo>
                <a:lnTo>
                  <a:pt x="1930" y="355"/>
                </a:lnTo>
                <a:close/>
                <a:moveTo>
                  <a:pt x="1838" y="248"/>
                </a:moveTo>
                <a:cubicBezTo>
                  <a:pt x="1805" y="137"/>
                  <a:pt x="1805" y="137"/>
                  <a:pt x="1805" y="137"/>
                </a:cubicBezTo>
                <a:cubicBezTo>
                  <a:pt x="1768" y="248"/>
                  <a:pt x="1768" y="248"/>
                  <a:pt x="1768" y="248"/>
                </a:cubicBezTo>
                <a:lnTo>
                  <a:pt x="1838" y="248"/>
                </a:lnTo>
                <a:close/>
                <a:moveTo>
                  <a:pt x="13" y="292"/>
                </a:moveTo>
                <a:cubicBezTo>
                  <a:pt x="13" y="292"/>
                  <a:pt x="13" y="292"/>
                  <a:pt x="13" y="292"/>
                </a:cubicBezTo>
                <a:cubicBezTo>
                  <a:pt x="13" y="292"/>
                  <a:pt x="13" y="292"/>
                  <a:pt x="13" y="292"/>
                </a:cubicBezTo>
                <a:close/>
                <a:moveTo>
                  <a:pt x="384" y="154"/>
                </a:moveTo>
                <a:cubicBezTo>
                  <a:pt x="403" y="205"/>
                  <a:pt x="400" y="259"/>
                  <a:pt x="378" y="308"/>
                </a:cubicBezTo>
                <a:cubicBezTo>
                  <a:pt x="356" y="356"/>
                  <a:pt x="316" y="392"/>
                  <a:pt x="266" y="410"/>
                </a:cubicBezTo>
                <a:cubicBezTo>
                  <a:pt x="216" y="428"/>
                  <a:pt x="162" y="426"/>
                  <a:pt x="114" y="403"/>
                </a:cubicBezTo>
                <a:cubicBezTo>
                  <a:pt x="66" y="381"/>
                  <a:pt x="30" y="341"/>
                  <a:pt x="13" y="292"/>
                </a:cubicBezTo>
                <a:cubicBezTo>
                  <a:pt x="4" y="269"/>
                  <a:pt x="0" y="246"/>
                  <a:pt x="0" y="223"/>
                </a:cubicBezTo>
                <a:cubicBezTo>
                  <a:pt x="0" y="195"/>
                  <a:pt x="6" y="167"/>
                  <a:pt x="18" y="141"/>
                </a:cubicBezTo>
                <a:cubicBezTo>
                  <a:pt x="40" y="92"/>
                  <a:pt x="80" y="55"/>
                  <a:pt x="131" y="36"/>
                </a:cubicBezTo>
                <a:cubicBezTo>
                  <a:pt x="234" y="0"/>
                  <a:pt x="347" y="53"/>
                  <a:pt x="384" y="154"/>
                </a:cubicBezTo>
                <a:close/>
                <a:moveTo>
                  <a:pt x="329" y="174"/>
                </a:moveTo>
                <a:cubicBezTo>
                  <a:pt x="303" y="103"/>
                  <a:pt x="223" y="66"/>
                  <a:pt x="151" y="91"/>
                </a:cubicBezTo>
                <a:cubicBezTo>
                  <a:pt x="116" y="105"/>
                  <a:pt x="87" y="131"/>
                  <a:pt x="72" y="165"/>
                </a:cubicBezTo>
                <a:cubicBezTo>
                  <a:pt x="56" y="199"/>
                  <a:pt x="55" y="237"/>
                  <a:pt x="68" y="272"/>
                </a:cubicBezTo>
                <a:cubicBezTo>
                  <a:pt x="68" y="272"/>
                  <a:pt x="68" y="272"/>
                  <a:pt x="68" y="272"/>
                </a:cubicBezTo>
                <a:cubicBezTo>
                  <a:pt x="80" y="307"/>
                  <a:pt x="106" y="334"/>
                  <a:pt x="139" y="350"/>
                </a:cubicBezTo>
                <a:cubicBezTo>
                  <a:pt x="173" y="366"/>
                  <a:pt x="211" y="368"/>
                  <a:pt x="246" y="355"/>
                </a:cubicBezTo>
                <a:cubicBezTo>
                  <a:pt x="281" y="342"/>
                  <a:pt x="309" y="316"/>
                  <a:pt x="325" y="283"/>
                </a:cubicBezTo>
                <a:cubicBezTo>
                  <a:pt x="341" y="249"/>
                  <a:pt x="342" y="210"/>
                  <a:pt x="329" y="174"/>
                </a:cubicBezTo>
                <a:close/>
                <a:moveTo>
                  <a:pt x="647" y="237"/>
                </a:moveTo>
                <a:cubicBezTo>
                  <a:pt x="734" y="352"/>
                  <a:pt x="734" y="352"/>
                  <a:pt x="734" y="352"/>
                </a:cubicBezTo>
                <a:cubicBezTo>
                  <a:pt x="681" y="371"/>
                  <a:pt x="681" y="371"/>
                  <a:pt x="681" y="371"/>
                </a:cubicBezTo>
                <a:cubicBezTo>
                  <a:pt x="602" y="262"/>
                  <a:pt x="602" y="262"/>
                  <a:pt x="602" y="262"/>
                </a:cubicBezTo>
                <a:cubicBezTo>
                  <a:pt x="598" y="255"/>
                  <a:pt x="592" y="252"/>
                  <a:pt x="583" y="251"/>
                </a:cubicBezTo>
                <a:cubicBezTo>
                  <a:pt x="566" y="251"/>
                  <a:pt x="566" y="251"/>
                  <a:pt x="566" y="251"/>
                </a:cubicBezTo>
                <a:cubicBezTo>
                  <a:pt x="566" y="366"/>
                  <a:pt x="566" y="366"/>
                  <a:pt x="566" y="366"/>
                </a:cubicBezTo>
                <a:cubicBezTo>
                  <a:pt x="513" y="366"/>
                  <a:pt x="513" y="366"/>
                  <a:pt x="513" y="366"/>
                </a:cubicBezTo>
                <a:cubicBezTo>
                  <a:pt x="516" y="83"/>
                  <a:pt x="516" y="83"/>
                  <a:pt x="516" y="83"/>
                </a:cubicBezTo>
                <a:cubicBezTo>
                  <a:pt x="605" y="83"/>
                  <a:pt x="605" y="83"/>
                  <a:pt x="605" y="83"/>
                </a:cubicBezTo>
                <a:cubicBezTo>
                  <a:pt x="674" y="83"/>
                  <a:pt x="702" y="120"/>
                  <a:pt x="703" y="165"/>
                </a:cubicBezTo>
                <a:cubicBezTo>
                  <a:pt x="702" y="200"/>
                  <a:pt x="680" y="226"/>
                  <a:pt x="647" y="237"/>
                </a:cubicBezTo>
                <a:close/>
                <a:moveTo>
                  <a:pt x="647" y="165"/>
                </a:moveTo>
                <a:cubicBezTo>
                  <a:pt x="647" y="139"/>
                  <a:pt x="625" y="125"/>
                  <a:pt x="600" y="125"/>
                </a:cubicBezTo>
                <a:cubicBezTo>
                  <a:pt x="569" y="125"/>
                  <a:pt x="569" y="125"/>
                  <a:pt x="569" y="125"/>
                </a:cubicBezTo>
                <a:cubicBezTo>
                  <a:pt x="569" y="209"/>
                  <a:pt x="569" y="209"/>
                  <a:pt x="569" y="209"/>
                </a:cubicBezTo>
                <a:cubicBezTo>
                  <a:pt x="600" y="209"/>
                  <a:pt x="600" y="209"/>
                  <a:pt x="600" y="209"/>
                </a:cubicBezTo>
                <a:cubicBezTo>
                  <a:pt x="616" y="209"/>
                  <a:pt x="647" y="202"/>
                  <a:pt x="647" y="165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7" name="Ahead of change"/>
          <p:cNvSpPr>
            <a:spLocks noSelect="1" noChangeAspect="1"/>
          </p:cNvSpPr>
          <p:nvPr userDrawn="1"/>
        </p:nvSpPr>
        <p:spPr bwMode="gray">
          <a:xfrm>
            <a:off x="801954" y="1067589"/>
            <a:ext cx="1657458" cy="216000"/>
          </a:xfrm>
          <a:custGeom>
            <a:avLst/>
            <a:gdLst>
              <a:gd name="T0" fmla="*/ 2256 w 2302"/>
              <a:gd name="T1" fmla="*/ 152 h 301"/>
              <a:gd name="T2" fmla="*/ 2299 w 2302"/>
              <a:gd name="T3" fmla="*/ 177 h 301"/>
              <a:gd name="T4" fmla="*/ 2232 w 2302"/>
              <a:gd name="T5" fmla="*/ 234 h 301"/>
              <a:gd name="T6" fmla="*/ 2232 w 2302"/>
              <a:gd name="T7" fmla="*/ 199 h 301"/>
              <a:gd name="T8" fmla="*/ 2024 w 2302"/>
              <a:gd name="T9" fmla="*/ 164 h 301"/>
              <a:gd name="T10" fmla="*/ 2053 w 2302"/>
              <a:gd name="T11" fmla="*/ 197 h 301"/>
              <a:gd name="T12" fmla="*/ 2125 w 2302"/>
              <a:gd name="T13" fmla="*/ 97 h 301"/>
              <a:gd name="T14" fmla="*/ 2040 w 2302"/>
              <a:gd name="T15" fmla="*/ 94 h 301"/>
              <a:gd name="T16" fmla="*/ 2082 w 2302"/>
              <a:gd name="T17" fmla="*/ 213 h 301"/>
              <a:gd name="T18" fmla="*/ 2011 w 2302"/>
              <a:gd name="T19" fmla="*/ 245 h 301"/>
              <a:gd name="T20" fmla="*/ 1817 w 2302"/>
              <a:gd name="T21" fmla="*/ 231 h 301"/>
              <a:gd name="T22" fmla="*/ 1887 w 2302"/>
              <a:gd name="T23" fmla="*/ 133 h 301"/>
              <a:gd name="T24" fmla="*/ 1952 w 2302"/>
              <a:gd name="T25" fmla="*/ 231 h 301"/>
              <a:gd name="T26" fmla="*/ 1859 w 2302"/>
              <a:gd name="T27" fmla="*/ 119 h 301"/>
              <a:gd name="T28" fmla="*/ 1817 w 2302"/>
              <a:gd name="T29" fmla="*/ 231 h 301"/>
              <a:gd name="T30" fmla="*/ 1714 w 2302"/>
              <a:gd name="T31" fmla="*/ 132 h 301"/>
              <a:gd name="T32" fmla="*/ 1701 w 2302"/>
              <a:gd name="T33" fmla="*/ 234 h 301"/>
              <a:gd name="T34" fmla="*/ 1784 w 2302"/>
              <a:gd name="T35" fmla="*/ 231 h 301"/>
              <a:gd name="T36" fmla="*/ 1742 w 2302"/>
              <a:gd name="T37" fmla="*/ 117 h 301"/>
              <a:gd name="T38" fmla="*/ 1701 w 2302"/>
              <a:gd name="T39" fmla="*/ 234 h 301"/>
              <a:gd name="T40" fmla="*/ 1522 w 2302"/>
              <a:gd name="T41" fmla="*/ 159 h 301"/>
              <a:gd name="T42" fmla="*/ 1571 w 2302"/>
              <a:gd name="T43" fmla="*/ 231 h 301"/>
              <a:gd name="T44" fmla="*/ 1563 w 2302"/>
              <a:gd name="T45" fmla="*/ 94 h 301"/>
              <a:gd name="T46" fmla="*/ 1479 w 2302"/>
              <a:gd name="T47" fmla="*/ 4 h 301"/>
              <a:gd name="T48" fmla="*/ 1453 w 2302"/>
              <a:gd name="T49" fmla="*/ 210 h 301"/>
              <a:gd name="T50" fmla="*/ 1368 w 2302"/>
              <a:gd name="T51" fmla="*/ 164 h 301"/>
              <a:gd name="T52" fmla="*/ 1454 w 2302"/>
              <a:gd name="T53" fmla="*/ 121 h 301"/>
              <a:gd name="T54" fmla="*/ 1397 w 2302"/>
              <a:gd name="T55" fmla="*/ 234 h 301"/>
              <a:gd name="T56" fmla="*/ 1197 w 2302"/>
              <a:gd name="T57" fmla="*/ 132 h 301"/>
              <a:gd name="T58" fmla="*/ 1197 w 2302"/>
              <a:gd name="T59" fmla="*/ 97 h 301"/>
              <a:gd name="T60" fmla="*/ 1222 w 2302"/>
              <a:gd name="T61" fmla="*/ 45 h 301"/>
              <a:gd name="T62" fmla="*/ 1154 w 2302"/>
              <a:gd name="T63" fmla="*/ 52 h 301"/>
              <a:gd name="T64" fmla="*/ 1132 w 2302"/>
              <a:gd name="T65" fmla="*/ 132 h 301"/>
              <a:gd name="T66" fmla="*/ 1040 w 2302"/>
              <a:gd name="T67" fmla="*/ 198 h 301"/>
              <a:gd name="T68" fmla="*/ 1070 w 2302"/>
              <a:gd name="T69" fmla="*/ 164 h 301"/>
              <a:gd name="T70" fmla="*/ 1113 w 2302"/>
              <a:gd name="T71" fmla="*/ 164 h 301"/>
              <a:gd name="T72" fmla="*/ 1040 w 2302"/>
              <a:gd name="T73" fmla="*/ 234 h 301"/>
              <a:gd name="T74" fmla="*/ 796 w 2302"/>
              <a:gd name="T75" fmla="*/ 132 h 301"/>
              <a:gd name="T76" fmla="*/ 784 w 2302"/>
              <a:gd name="T77" fmla="*/ 234 h 301"/>
              <a:gd name="T78" fmla="*/ 867 w 2302"/>
              <a:gd name="T79" fmla="*/ 231 h 301"/>
              <a:gd name="T80" fmla="*/ 825 w 2302"/>
              <a:gd name="T81" fmla="*/ 116 h 301"/>
              <a:gd name="T82" fmla="*/ 784 w 2302"/>
              <a:gd name="T83" fmla="*/ 234 h 301"/>
              <a:gd name="T84" fmla="*/ 624 w 2302"/>
              <a:gd name="T85" fmla="*/ 132 h 301"/>
              <a:gd name="T86" fmla="*/ 611 w 2302"/>
              <a:gd name="T87" fmla="*/ 234 h 301"/>
              <a:gd name="T88" fmla="*/ 694 w 2302"/>
              <a:gd name="T89" fmla="*/ 231 h 301"/>
              <a:gd name="T90" fmla="*/ 652 w 2302"/>
              <a:gd name="T91" fmla="*/ 117 h 301"/>
              <a:gd name="T92" fmla="*/ 611 w 2302"/>
              <a:gd name="T93" fmla="*/ 234 h 301"/>
              <a:gd name="T94" fmla="*/ 484 w 2302"/>
              <a:gd name="T95" fmla="*/ 152 h 301"/>
              <a:gd name="T96" fmla="*/ 527 w 2302"/>
              <a:gd name="T97" fmla="*/ 177 h 301"/>
              <a:gd name="T98" fmla="*/ 460 w 2302"/>
              <a:gd name="T99" fmla="*/ 234 h 301"/>
              <a:gd name="T100" fmla="*/ 460 w 2302"/>
              <a:gd name="T101" fmla="*/ 199 h 301"/>
              <a:gd name="T102" fmla="*/ 262 w 2302"/>
              <a:gd name="T103" fmla="*/ 231 h 301"/>
              <a:gd name="T104" fmla="*/ 311 w 2302"/>
              <a:gd name="T105" fmla="*/ 156 h 301"/>
              <a:gd name="T106" fmla="*/ 354 w 2302"/>
              <a:gd name="T107" fmla="*/ 154 h 301"/>
              <a:gd name="T108" fmla="*/ 262 w 2302"/>
              <a:gd name="T109" fmla="*/ 4 h 301"/>
              <a:gd name="T110" fmla="*/ 68 w 2302"/>
              <a:gd name="T111" fmla="*/ 170 h 301"/>
              <a:gd name="T112" fmla="*/ 109 w 2302"/>
              <a:gd name="T113" fmla="*/ 133 h 301"/>
              <a:gd name="T114" fmla="*/ 0 w 2302"/>
              <a:gd name="T115" fmla="*/ 231 h 301"/>
              <a:gd name="T116" fmla="*/ 140 w 2302"/>
              <a:gd name="T117" fmla="*/ 207 h 301"/>
              <a:gd name="T118" fmla="*/ 98 w 2302"/>
              <a:gd name="T119" fmla="*/ 1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2" h="301">
                <a:moveTo>
                  <a:pt x="2196" y="152"/>
                </a:moveTo>
                <a:cubicBezTo>
                  <a:pt x="2200" y="136"/>
                  <a:pt x="2211" y="129"/>
                  <a:pt x="2228" y="129"/>
                </a:cubicBezTo>
                <a:cubicBezTo>
                  <a:pt x="2245" y="129"/>
                  <a:pt x="2254" y="138"/>
                  <a:pt x="2256" y="152"/>
                </a:cubicBezTo>
                <a:lnTo>
                  <a:pt x="2196" y="152"/>
                </a:lnTo>
                <a:close/>
                <a:moveTo>
                  <a:pt x="2197" y="177"/>
                </a:moveTo>
                <a:cubicBezTo>
                  <a:pt x="2299" y="177"/>
                  <a:pt x="2299" y="177"/>
                  <a:pt x="2299" y="177"/>
                </a:cubicBezTo>
                <a:cubicBezTo>
                  <a:pt x="2302" y="130"/>
                  <a:pt x="2276" y="94"/>
                  <a:pt x="2228" y="94"/>
                </a:cubicBezTo>
                <a:cubicBezTo>
                  <a:pt x="2186" y="94"/>
                  <a:pt x="2153" y="123"/>
                  <a:pt x="2153" y="164"/>
                </a:cubicBezTo>
                <a:cubicBezTo>
                  <a:pt x="2153" y="205"/>
                  <a:pt x="2184" y="234"/>
                  <a:pt x="2232" y="234"/>
                </a:cubicBezTo>
                <a:cubicBezTo>
                  <a:pt x="2260" y="234"/>
                  <a:pt x="2277" y="225"/>
                  <a:pt x="2290" y="214"/>
                </a:cubicBezTo>
                <a:cubicBezTo>
                  <a:pt x="2265" y="188"/>
                  <a:pt x="2265" y="188"/>
                  <a:pt x="2265" y="188"/>
                </a:cubicBezTo>
                <a:cubicBezTo>
                  <a:pt x="2259" y="193"/>
                  <a:pt x="2247" y="199"/>
                  <a:pt x="2232" y="199"/>
                </a:cubicBezTo>
                <a:cubicBezTo>
                  <a:pt x="2212" y="199"/>
                  <a:pt x="2201" y="191"/>
                  <a:pt x="2197" y="177"/>
                </a:cubicBezTo>
                <a:close/>
                <a:moveTo>
                  <a:pt x="2053" y="197"/>
                </a:moveTo>
                <a:cubicBezTo>
                  <a:pt x="2035" y="197"/>
                  <a:pt x="2024" y="185"/>
                  <a:pt x="2024" y="164"/>
                </a:cubicBezTo>
                <a:cubicBezTo>
                  <a:pt x="2024" y="144"/>
                  <a:pt x="2035" y="132"/>
                  <a:pt x="2053" y="132"/>
                </a:cubicBezTo>
                <a:cubicBezTo>
                  <a:pt x="2071" y="132"/>
                  <a:pt x="2083" y="144"/>
                  <a:pt x="2083" y="164"/>
                </a:cubicBezTo>
                <a:cubicBezTo>
                  <a:pt x="2083" y="185"/>
                  <a:pt x="2071" y="197"/>
                  <a:pt x="2053" y="197"/>
                </a:cubicBezTo>
                <a:close/>
                <a:moveTo>
                  <a:pt x="2052" y="301"/>
                </a:moveTo>
                <a:cubicBezTo>
                  <a:pt x="2091" y="301"/>
                  <a:pt x="2125" y="282"/>
                  <a:pt x="2125" y="231"/>
                </a:cubicBezTo>
                <a:cubicBezTo>
                  <a:pt x="2125" y="97"/>
                  <a:pt x="2125" y="97"/>
                  <a:pt x="2125" y="97"/>
                </a:cubicBezTo>
                <a:cubicBezTo>
                  <a:pt x="2082" y="97"/>
                  <a:pt x="2082" y="97"/>
                  <a:pt x="2082" y="97"/>
                </a:cubicBezTo>
                <a:cubicBezTo>
                  <a:pt x="2083" y="118"/>
                  <a:pt x="2083" y="118"/>
                  <a:pt x="2083" y="118"/>
                </a:cubicBezTo>
                <a:cubicBezTo>
                  <a:pt x="2075" y="104"/>
                  <a:pt x="2062" y="94"/>
                  <a:pt x="2040" y="94"/>
                </a:cubicBezTo>
                <a:cubicBezTo>
                  <a:pt x="2008" y="94"/>
                  <a:pt x="1980" y="122"/>
                  <a:pt x="1980" y="164"/>
                </a:cubicBezTo>
                <a:cubicBezTo>
                  <a:pt x="1980" y="205"/>
                  <a:pt x="2008" y="234"/>
                  <a:pt x="2041" y="234"/>
                </a:cubicBezTo>
                <a:cubicBezTo>
                  <a:pt x="2061" y="234"/>
                  <a:pt x="2075" y="225"/>
                  <a:pt x="2082" y="213"/>
                </a:cubicBezTo>
                <a:cubicBezTo>
                  <a:pt x="2082" y="229"/>
                  <a:pt x="2082" y="229"/>
                  <a:pt x="2082" y="229"/>
                </a:cubicBezTo>
                <a:cubicBezTo>
                  <a:pt x="2082" y="254"/>
                  <a:pt x="2070" y="265"/>
                  <a:pt x="2050" y="265"/>
                </a:cubicBezTo>
                <a:cubicBezTo>
                  <a:pt x="2031" y="265"/>
                  <a:pt x="2020" y="256"/>
                  <a:pt x="2011" y="245"/>
                </a:cubicBezTo>
                <a:cubicBezTo>
                  <a:pt x="1981" y="268"/>
                  <a:pt x="1981" y="268"/>
                  <a:pt x="1981" y="268"/>
                </a:cubicBezTo>
                <a:cubicBezTo>
                  <a:pt x="1996" y="288"/>
                  <a:pt x="2017" y="301"/>
                  <a:pt x="2052" y="301"/>
                </a:cubicBezTo>
                <a:close/>
                <a:moveTo>
                  <a:pt x="1817" y="231"/>
                </a:moveTo>
                <a:cubicBezTo>
                  <a:pt x="1860" y="231"/>
                  <a:pt x="1860" y="231"/>
                  <a:pt x="1860" y="231"/>
                </a:cubicBezTo>
                <a:cubicBezTo>
                  <a:pt x="1860" y="159"/>
                  <a:pt x="1860" y="159"/>
                  <a:pt x="1860" y="159"/>
                </a:cubicBezTo>
                <a:cubicBezTo>
                  <a:pt x="1860" y="142"/>
                  <a:pt x="1870" y="133"/>
                  <a:pt x="1887" y="133"/>
                </a:cubicBezTo>
                <a:cubicBezTo>
                  <a:pt x="1902" y="133"/>
                  <a:pt x="1909" y="141"/>
                  <a:pt x="1909" y="156"/>
                </a:cubicBezTo>
                <a:cubicBezTo>
                  <a:pt x="1909" y="231"/>
                  <a:pt x="1909" y="231"/>
                  <a:pt x="1909" y="231"/>
                </a:cubicBezTo>
                <a:cubicBezTo>
                  <a:pt x="1952" y="231"/>
                  <a:pt x="1952" y="231"/>
                  <a:pt x="1952" y="231"/>
                </a:cubicBezTo>
                <a:cubicBezTo>
                  <a:pt x="1952" y="154"/>
                  <a:pt x="1952" y="154"/>
                  <a:pt x="1952" y="154"/>
                </a:cubicBezTo>
                <a:cubicBezTo>
                  <a:pt x="1952" y="115"/>
                  <a:pt x="1931" y="94"/>
                  <a:pt x="1901" y="94"/>
                </a:cubicBezTo>
                <a:cubicBezTo>
                  <a:pt x="1883" y="94"/>
                  <a:pt x="1867" y="103"/>
                  <a:pt x="1859" y="119"/>
                </a:cubicBezTo>
                <a:cubicBezTo>
                  <a:pt x="1860" y="97"/>
                  <a:pt x="1860" y="97"/>
                  <a:pt x="1860" y="97"/>
                </a:cubicBezTo>
                <a:cubicBezTo>
                  <a:pt x="1817" y="97"/>
                  <a:pt x="1817" y="97"/>
                  <a:pt x="1817" y="97"/>
                </a:cubicBezTo>
                <a:lnTo>
                  <a:pt x="1817" y="231"/>
                </a:lnTo>
                <a:close/>
                <a:moveTo>
                  <a:pt x="1714" y="197"/>
                </a:moveTo>
                <a:cubicBezTo>
                  <a:pt x="1696" y="197"/>
                  <a:pt x="1686" y="184"/>
                  <a:pt x="1686" y="164"/>
                </a:cubicBezTo>
                <a:cubicBezTo>
                  <a:pt x="1686" y="144"/>
                  <a:pt x="1696" y="132"/>
                  <a:pt x="1714" y="132"/>
                </a:cubicBezTo>
                <a:cubicBezTo>
                  <a:pt x="1732" y="132"/>
                  <a:pt x="1742" y="144"/>
                  <a:pt x="1742" y="164"/>
                </a:cubicBezTo>
                <a:cubicBezTo>
                  <a:pt x="1742" y="184"/>
                  <a:pt x="1732" y="197"/>
                  <a:pt x="1714" y="197"/>
                </a:cubicBezTo>
                <a:close/>
                <a:moveTo>
                  <a:pt x="1701" y="234"/>
                </a:moveTo>
                <a:cubicBezTo>
                  <a:pt x="1721" y="234"/>
                  <a:pt x="1735" y="224"/>
                  <a:pt x="1742" y="211"/>
                </a:cubicBezTo>
                <a:cubicBezTo>
                  <a:pt x="1742" y="231"/>
                  <a:pt x="1742" y="231"/>
                  <a:pt x="1742" y="231"/>
                </a:cubicBezTo>
                <a:cubicBezTo>
                  <a:pt x="1784" y="231"/>
                  <a:pt x="1784" y="231"/>
                  <a:pt x="1784" y="231"/>
                </a:cubicBezTo>
                <a:cubicBezTo>
                  <a:pt x="1784" y="97"/>
                  <a:pt x="1784" y="97"/>
                  <a:pt x="1784" y="97"/>
                </a:cubicBezTo>
                <a:cubicBezTo>
                  <a:pt x="1742" y="97"/>
                  <a:pt x="1742" y="97"/>
                  <a:pt x="1742" y="97"/>
                </a:cubicBezTo>
                <a:cubicBezTo>
                  <a:pt x="1742" y="117"/>
                  <a:pt x="1742" y="117"/>
                  <a:pt x="1742" y="117"/>
                </a:cubicBezTo>
                <a:cubicBezTo>
                  <a:pt x="1735" y="103"/>
                  <a:pt x="1722" y="94"/>
                  <a:pt x="1701" y="94"/>
                </a:cubicBezTo>
                <a:cubicBezTo>
                  <a:pt x="1668" y="94"/>
                  <a:pt x="1642" y="123"/>
                  <a:pt x="1642" y="164"/>
                </a:cubicBezTo>
                <a:cubicBezTo>
                  <a:pt x="1642" y="205"/>
                  <a:pt x="1669" y="234"/>
                  <a:pt x="1701" y="234"/>
                </a:cubicBezTo>
                <a:close/>
                <a:moveTo>
                  <a:pt x="1479" y="231"/>
                </a:moveTo>
                <a:cubicBezTo>
                  <a:pt x="1522" y="231"/>
                  <a:pt x="1522" y="231"/>
                  <a:pt x="1522" y="231"/>
                </a:cubicBezTo>
                <a:cubicBezTo>
                  <a:pt x="1522" y="159"/>
                  <a:pt x="1522" y="159"/>
                  <a:pt x="1522" y="159"/>
                </a:cubicBezTo>
                <a:cubicBezTo>
                  <a:pt x="1522" y="142"/>
                  <a:pt x="1532" y="133"/>
                  <a:pt x="1549" y="133"/>
                </a:cubicBezTo>
                <a:cubicBezTo>
                  <a:pt x="1564" y="133"/>
                  <a:pt x="1571" y="141"/>
                  <a:pt x="1571" y="156"/>
                </a:cubicBezTo>
                <a:cubicBezTo>
                  <a:pt x="1571" y="231"/>
                  <a:pt x="1571" y="231"/>
                  <a:pt x="1571" y="231"/>
                </a:cubicBezTo>
                <a:cubicBezTo>
                  <a:pt x="1614" y="231"/>
                  <a:pt x="1614" y="231"/>
                  <a:pt x="1614" y="231"/>
                </a:cubicBezTo>
                <a:cubicBezTo>
                  <a:pt x="1614" y="154"/>
                  <a:pt x="1614" y="154"/>
                  <a:pt x="1614" y="154"/>
                </a:cubicBezTo>
                <a:cubicBezTo>
                  <a:pt x="1614" y="115"/>
                  <a:pt x="1592" y="94"/>
                  <a:pt x="1563" y="94"/>
                </a:cubicBezTo>
                <a:cubicBezTo>
                  <a:pt x="1545" y="94"/>
                  <a:pt x="1530" y="103"/>
                  <a:pt x="1522" y="118"/>
                </a:cubicBezTo>
                <a:cubicBezTo>
                  <a:pt x="1522" y="4"/>
                  <a:pt x="1522" y="4"/>
                  <a:pt x="1522" y="4"/>
                </a:cubicBezTo>
                <a:cubicBezTo>
                  <a:pt x="1479" y="4"/>
                  <a:pt x="1479" y="4"/>
                  <a:pt x="1479" y="4"/>
                </a:cubicBezTo>
                <a:lnTo>
                  <a:pt x="1479" y="231"/>
                </a:lnTo>
                <a:close/>
                <a:moveTo>
                  <a:pt x="1397" y="234"/>
                </a:moveTo>
                <a:cubicBezTo>
                  <a:pt x="1424" y="234"/>
                  <a:pt x="1440" y="224"/>
                  <a:pt x="1453" y="210"/>
                </a:cubicBezTo>
                <a:cubicBezTo>
                  <a:pt x="1425" y="184"/>
                  <a:pt x="1425" y="184"/>
                  <a:pt x="1425" y="184"/>
                </a:cubicBezTo>
                <a:cubicBezTo>
                  <a:pt x="1418" y="191"/>
                  <a:pt x="1411" y="197"/>
                  <a:pt x="1397" y="197"/>
                </a:cubicBezTo>
                <a:cubicBezTo>
                  <a:pt x="1378" y="197"/>
                  <a:pt x="1368" y="183"/>
                  <a:pt x="1368" y="164"/>
                </a:cubicBezTo>
                <a:cubicBezTo>
                  <a:pt x="1368" y="145"/>
                  <a:pt x="1378" y="131"/>
                  <a:pt x="1397" y="131"/>
                </a:cubicBezTo>
                <a:cubicBezTo>
                  <a:pt x="1408" y="131"/>
                  <a:pt x="1419" y="137"/>
                  <a:pt x="1424" y="145"/>
                </a:cubicBezTo>
                <a:cubicBezTo>
                  <a:pt x="1454" y="121"/>
                  <a:pt x="1454" y="121"/>
                  <a:pt x="1454" y="121"/>
                </a:cubicBezTo>
                <a:cubicBezTo>
                  <a:pt x="1440" y="104"/>
                  <a:pt x="1424" y="94"/>
                  <a:pt x="1397" y="94"/>
                </a:cubicBezTo>
                <a:cubicBezTo>
                  <a:pt x="1356" y="94"/>
                  <a:pt x="1324" y="123"/>
                  <a:pt x="1324" y="164"/>
                </a:cubicBezTo>
                <a:cubicBezTo>
                  <a:pt x="1324" y="205"/>
                  <a:pt x="1356" y="234"/>
                  <a:pt x="1397" y="234"/>
                </a:cubicBezTo>
                <a:close/>
                <a:moveTo>
                  <a:pt x="1154" y="231"/>
                </a:moveTo>
                <a:cubicBezTo>
                  <a:pt x="1197" y="231"/>
                  <a:pt x="1197" y="231"/>
                  <a:pt x="1197" y="231"/>
                </a:cubicBezTo>
                <a:cubicBezTo>
                  <a:pt x="1197" y="132"/>
                  <a:pt x="1197" y="132"/>
                  <a:pt x="1197" y="132"/>
                </a:cubicBezTo>
                <a:cubicBezTo>
                  <a:pt x="1233" y="132"/>
                  <a:pt x="1233" y="132"/>
                  <a:pt x="1233" y="132"/>
                </a:cubicBezTo>
                <a:cubicBezTo>
                  <a:pt x="1233" y="97"/>
                  <a:pt x="1233" y="97"/>
                  <a:pt x="1233" y="97"/>
                </a:cubicBezTo>
                <a:cubicBezTo>
                  <a:pt x="1197" y="97"/>
                  <a:pt x="1197" y="97"/>
                  <a:pt x="1197" y="97"/>
                </a:cubicBezTo>
                <a:cubicBezTo>
                  <a:pt x="1197" y="51"/>
                  <a:pt x="1197" y="51"/>
                  <a:pt x="1197" y="51"/>
                </a:cubicBezTo>
                <a:cubicBezTo>
                  <a:pt x="1197" y="41"/>
                  <a:pt x="1202" y="38"/>
                  <a:pt x="1208" y="38"/>
                </a:cubicBezTo>
                <a:cubicBezTo>
                  <a:pt x="1215" y="38"/>
                  <a:pt x="1219" y="41"/>
                  <a:pt x="1222" y="45"/>
                </a:cubicBezTo>
                <a:cubicBezTo>
                  <a:pt x="1245" y="17"/>
                  <a:pt x="1245" y="17"/>
                  <a:pt x="1245" y="17"/>
                </a:cubicBezTo>
                <a:cubicBezTo>
                  <a:pt x="1235" y="5"/>
                  <a:pt x="1223" y="0"/>
                  <a:pt x="1204" y="0"/>
                </a:cubicBezTo>
                <a:cubicBezTo>
                  <a:pt x="1171" y="0"/>
                  <a:pt x="1154" y="17"/>
                  <a:pt x="1154" y="52"/>
                </a:cubicBezTo>
                <a:cubicBezTo>
                  <a:pt x="1154" y="97"/>
                  <a:pt x="1154" y="97"/>
                  <a:pt x="1154" y="97"/>
                </a:cubicBezTo>
                <a:cubicBezTo>
                  <a:pt x="1132" y="97"/>
                  <a:pt x="1132" y="97"/>
                  <a:pt x="1132" y="97"/>
                </a:cubicBezTo>
                <a:cubicBezTo>
                  <a:pt x="1132" y="132"/>
                  <a:pt x="1132" y="132"/>
                  <a:pt x="1132" y="132"/>
                </a:cubicBezTo>
                <a:cubicBezTo>
                  <a:pt x="1154" y="132"/>
                  <a:pt x="1154" y="132"/>
                  <a:pt x="1154" y="132"/>
                </a:cubicBezTo>
                <a:lnTo>
                  <a:pt x="1154" y="231"/>
                </a:lnTo>
                <a:close/>
                <a:moveTo>
                  <a:pt x="1040" y="198"/>
                </a:moveTo>
                <a:cubicBezTo>
                  <a:pt x="1021" y="198"/>
                  <a:pt x="1009" y="184"/>
                  <a:pt x="1009" y="164"/>
                </a:cubicBezTo>
                <a:cubicBezTo>
                  <a:pt x="1009" y="144"/>
                  <a:pt x="1021" y="131"/>
                  <a:pt x="1040" y="131"/>
                </a:cubicBezTo>
                <a:cubicBezTo>
                  <a:pt x="1059" y="131"/>
                  <a:pt x="1070" y="144"/>
                  <a:pt x="1070" y="164"/>
                </a:cubicBezTo>
                <a:cubicBezTo>
                  <a:pt x="1070" y="184"/>
                  <a:pt x="1059" y="198"/>
                  <a:pt x="1040" y="198"/>
                </a:cubicBezTo>
                <a:close/>
                <a:moveTo>
                  <a:pt x="1040" y="234"/>
                </a:moveTo>
                <a:cubicBezTo>
                  <a:pt x="1081" y="234"/>
                  <a:pt x="1113" y="205"/>
                  <a:pt x="1113" y="164"/>
                </a:cubicBezTo>
                <a:cubicBezTo>
                  <a:pt x="1113" y="123"/>
                  <a:pt x="1081" y="94"/>
                  <a:pt x="1040" y="94"/>
                </a:cubicBezTo>
                <a:cubicBezTo>
                  <a:pt x="998" y="94"/>
                  <a:pt x="966" y="123"/>
                  <a:pt x="966" y="164"/>
                </a:cubicBezTo>
                <a:cubicBezTo>
                  <a:pt x="966" y="205"/>
                  <a:pt x="998" y="234"/>
                  <a:pt x="1040" y="234"/>
                </a:cubicBezTo>
                <a:close/>
                <a:moveTo>
                  <a:pt x="796" y="197"/>
                </a:moveTo>
                <a:cubicBezTo>
                  <a:pt x="778" y="197"/>
                  <a:pt x="767" y="185"/>
                  <a:pt x="767" y="164"/>
                </a:cubicBezTo>
                <a:cubicBezTo>
                  <a:pt x="767" y="144"/>
                  <a:pt x="778" y="132"/>
                  <a:pt x="796" y="132"/>
                </a:cubicBezTo>
                <a:cubicBezTo>
                  <a:pt x="814" y="132"/>
                  <a:pt x="826" y="144"/>
                  <a:pt x="826" y="164"/>
                </a:cubicBezTo>
                <a:cubicBezTo>
                  <a:pt x="826" y="185"/>
                  <a:pt x="814" y="197"/>
                  <a:pt x="796" y="197"/>
                </a:cubicBezTo>
                <a:close/>
                <a:moveTo>
                  <a:pt x="784" y="234"/>
                </a:moveTo>
                <a:cubicBezTo>
                  <a:pt x="804" y="234"/>
                  <a:pt x="818" y="226"/>
                  <a:pt x="826" y="212"/>
                </a:cubicBezTo>
                <a:cubicBezTo>
                  <a:pt x="825" y="231"/>
                  <a:pt x="825" y="231"/>
                  <a:pt x="825" y="231"/>
                </a:cubicBezTo>
                <a:cubicBezTo>
                  <a:pt x="867" y="231"/>
                  <a:pt x="867" y="231"/>
                  <a:pt x="867" y="231"/>
                </a:cubicBezTo>
                <a:cubicBezTo>
                  <a:pt x="867" y="4"/>
                  <a:pt x="867" y="4"/>
                  <a:pt x="867" y="4"/>
                </a:cubicBezTo>
                <a:cubicBezTo>
                  <a:pt x="825" y="4"/>
                  <a:pt x="825" y="4"/>
                  <a:pt x="825" y="4"/>
                </a:cubicBezTo>
                <a:cubicBezTo>
                  <a:pt x="825" y="116"/>
                  <a:pt x="825" y="116"/>
                  <a:pt x="825" y="116"/>
                </a:cubicBezTo>
                <a:cubicBezTo>
                  <a:pt x="816" y="103"/>
                  <a:pt x="804" y="94"/>
                  <a:pt x="783" y="94"/>
                </a:cubicBezTo>
                <a:cubicBezTo>
                  <a:pt x="751" y="94"/>
                  <a:pt x="723" y="122"/>
                  <a:pt x="723" y="164"/>
                </a:cubicBezTo>
                <a:cubicBezTo>
                  <a:pt x="723" y="205"/>
                  <a:pt x="751" y="234"/>
                  <a:pt x="784" y="234"/>
                </a:cubicBezTo>
                <a:close/>
                <a:moveTo>
                  <a:pt x="624" y="197"/>
                </a:moveTo>
                <a:cubicBezTo>
                  <a:pt x="606" y="197"/>
                  <a:pt x="596" y="184"/>
                  <a:pt x="596" y="164"/>
                </a:cubicBezTo>
                <a:cubicBezTo>
                  <a:pt x="596" y="144"/>
                  <a:pt x="606" y="132"/>
                  <a:pt x="624" y="132"/>
                </a:cubicBezTo>
                <a:cubicBezTo>
                  <a:pt x="642" y="132"/>
                  <a:pt x="652" y="144"/>
                  <a:pt x="652" y="164"/>
                </a:cubicBezTo>
                <a:cubicBezTo>
                  <a:pt x="652" y="184"/>
                  <a:pt x="642" y="197"/>
                  <a:pt x="624" y="197"/>
                </a:cubicBezTo>
                <a:close/>
                <a:moveTo>
                  <a:pt x="611" y="234"/>
                </a:moveTo>
                <a:cubicBezTo>
                  <a:pt x="631" y="234"/>
                  <a:pt x="645" y="224"/>
                  <a:pt x="652" y="211"/>
                </a:cubicBezTo>
                <a:cubicBezTo>
                  <a:pt x="652" y="231"/>
                  <a:pt x="652" y="231"/>
                  <a:pt x="652" y="231"/>
                </a:cubicBezTo>
                <a:cubicBezTo>
                  <a:pt x="694" y="231"/>
                  <a:pt x="694" y="231"/>
                  <a:pt x="694" y="231"/>
                </a:cubicBezTo>
                <a:cubicBezTo>
                  <a:pt x="694" y="97"/>
                  <a:pt x="694" y="97"/>
                  <a:pt x="694" y="97"/>
                </a:cubicBezTo>
                <a:cubicBezTo>
                  <a:pt x="652" y="97"/>
                  <a:pt x="652" y="97"/>
                  <a:pt x="652" y="97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45" y="103"/>
                  <a:pt x="631" y="94"/>
                  <a:pt x="611" y="94"/>
                </a:cubicBezTo>
                <a:cubicBezTo>
                  <a:pt x="578" y="94"/>
                  <a:pt x="551" y="123"/>
                  <a:pt x="551" y="164"/>
                </a:cubicBezTo>
                <a:cubicBezTo>
                  <a:pt x="551" y="205"/>
                  <a:pt x="579" y="234"/>
                  <a:pt x="611" y="234"/>
                </a:cubicBezTo>
                <a:close/>
                <a:moveTo>
                  <a:pt x="424" y="152"/>
                </a:moveTo>
                <a:cubicBezTo>
                  <a:pt x="428" y="136"/>
                  <a:pt x="439" y="129"/>
                  <a:pt x="456" y="129"/>
                </a:cubicBezTo>
                <a:cubicBezTo>
                  <a:pt x="473" y="129"/>
                  <a:pt x="482" y="138"/>
                  <a:pt x="484" y="152"/>
                </a:cubicBezTo>
                <a:lnTo>
                  <a:pt x="424" y="152"/>
                </a:lnTo>
                <a:close/>
                <a:moveTo>
                  <a:pt x="425" y="177"/>
                </a:moveTo>
                <a:cubicBezTo>
                  <a:pt x="527" y="177"/>
                  <a:pt x="527" y="177"/>
                  <a:pt x="527" y="177"/>
                </a:cubicBezTo>
                <a:cubicBezTo>
                  <a:pt x="530" y="130"/>
                  <a:pt x="504" y="94"/>
                  <a:pt x="456" y="94"/>
                </a:cubicBezTo>
                <a:cubicBezTo>
                  <a:pt x="414" y="94"/>
                  <a:pt x="382" y="123"/>
                  <a:pt x="382" y="164"/>
                </a:cubicBezTo>
                <a:cubicBezTo>
                  <a:pt x="382" y="205"/>
                  <a:pt x="413" y="234"/>
                  <a:pt x="460" y="234"/>
                </a:cubicBezTo>
                <a:cubicBezTo>
                  <a:pt x="488" y="234"/>
                  <a:pt x="505" y="225"/>
                  <a:pt x="518" y="214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87" y="193"/>
                  <a:pt x="475" y="199"/>
                  <a:pt x="460" y="199"/>
                </a:cubicBezTo>
                <a:cubicBezTo>
                  <a:pt x="441" y="199"/>
                  <a:pt x="429" y="191"/>
                  <a:pt x="425" y="177"/>
                </a:cubicBezTo>
                <a:close/>
                <a:moveTo>
                  <a:pt x="219" y="231"/>
                </a:moveTo>
                <a:cubicBezTo>
                  <a:pt x="262" y="231"/>
                  <a:pt x="262" y="231"/>
                  <a:pt x="262" y="231"/>
                </a:cubicBezTo>
                <a:cubicBezTo>
                  <a:pt x="262" y="159"/>
                  <a:pt x="262" y="159"/>
                  <a:pt x="262" y="159"/>
                </a:cubicBezTo>
                <a:cubicBezTo>
                  <a:pt x="262" y="142"/>
                  <a:pt x="272" y="133"/>
                  <a:pt x="289" y="133"/>
                </a:cubicBezTo>
                <a:cubicBezTo>
                  <a:pt x="304" y="133"/>
                  <a:pt x="311" y="141"/>
                  <a:pt x="311" y="156"/>
                </a:cubicBezTo>
                <a:cubicBezTo>
                  <a:pt x="311" y="231"/>
                  <a:pt x="311" y="231"/>
                  <a:pt x="311" y="231"/>
                </a:cubicBezTo>
                <a:cubicBezTo>
                  <a:pt x="354" y="231"/>
                  <a:pt x="354" y="231"/>
                  <a:pt x="354" y="231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4" y="115"/>
                  <a:pt x="333" y="94"/>
                  <a:pt x="304" y="94"/>
                </a:cubicBezTo>
                <a:cubicBezTo>
                  <a:pt x="285" y="94"/>
                  <a:pt x="270" y="103"/>
                  <a:pt x="262" y="118"/>
                </a:cubicBezTo>
                <a:cubicBezTo>
                  <a:pt x="262" y="4"/>
                  <a:pt x="262" y="4"/>
                  <a:pt x="262" y="4"/>
                </a:cubicBezTo>
                <a:cubicBezTo>
                  <a:pt x="219" y="4"/>
                  <a:pt x="219" y="4"/>
                  <a:pt x="219" y="4"/>
                </a:cubicBezTo>
                <a:lnTo>
                  <a:pt x="219" y="231"/>
                </a:lnTo>
                <a:close/>
                <a:moveTo>
                  <a:pt x="68" y="170"/>
                </a:moveTo>
                <a:cubicBezTo>
                  <a:pt x="83" y="133"/>
                  <a:pt x="83" y="133"/>
                  <a:pt x="83" y="133"/>
                </a:cubicBezTo>
                <a:cubicBezTo>
                  <a:pt x="89" y="118"/>
                  <a:pt x="96" y="94"/>
                  <a:pt x="96" y="94"/>
                </a:cubicBezTo>
                <a:cubicBezTo>
                  <a:pt x="96" y="94"/>
                  <a:pt x="102" y="118"/>
                  <a:pt x="109" y="133"/>
                </a:cubicBezTo>
                <a:cubicBezTo>
                  <a:pt x="124" y="170"/>
                  <a:pt x="124" y="170"/>
                  <a:pt x="124" y="170"/>
                </a:cubicBezTo>
                <a:lnTo>
                  <a:pt x="68" y="170"/>
                </a:lnTo>
                <a:close/>
                <a:moveTo>
                  <a:pt x="0" y="231"/>
                </a:moveTo>
                <a:cubicBezTo>
                  <a:pt x="43" y="231"/>
                  <a:pt x="43" y="231"/>
                  <a:pt x="43" y="231"/>
                </a:cubicBezTo>
                <a:cubicBezTo>
                  <a:pt x="53" y="207"/>
                  <a:pt x="53" y="207"/>
                  <a:pt x="53" y="207"/>
                </a:cubicBezTo>
                <a:cubicBezTo>
                  <a:pt x="140" y="207"/>
                  <a:pt x="140" y="207"/>
                  <a:pt x="140" y="207"/>
                </a:cubicBezTo>
                <a:cubicBezTo>
                  <a:pt x="150" y="231"/>
                  <a:pt x="150" y="231"/>
                  <a:pt x="150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98" y="15"/>
                  <a:pt x="98" y="15"/>
                  <a:pt x="98" y="15"/>
                </a:cubicBezTo>
                <a:cubicBezTo>
                  <a:pt x="94" y="15"/>
                  <a:pt x="94" y="15"/>
                  <a:pt x="94" y="15"/>
                </a:cubicBezTo>
                <a:lnTo>
                  <a:pt x="0" y="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92673-C640-3D4E-AC38-0DE4198B4A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6120" y="4797152"/>
            <a:ext cx="3362325" cy="644278"/>
          </a:xfrm>
        </p:spPr>
        <p:txBody>
          <a:bodyPr/>
          <a:lstStyle>
            <a:lvl1pPr marL="0" marR="0" indent="0" algn="l" defTabSz="108861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lvl1pPr>
          </a:lstStyle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NAAM (NEEM CONTACT OP MET)</a:t>
            </a:r>
            <a:endParaRPr lang="nl-NZ" b="1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FUNCTIE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2E9F97-F600-DD49-BB60-C8FBE5F3E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76120" y="5748949"/>
            <a:ext cx="3432175" cy="75678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  +31 (0)30 663 7000</a:t>
            </a:r>
          </a:p>
          <a:p>
            <a:pPr lvl="0"/>
            <a:r>
              <a:rPr lang="en-GB"/>
              <a:t>E. ……….@</a:t>
            </a:r>
            <a:r>
              <a:rPr lang="en-GB" err="1"/>
              <a:t>ordina.nl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6554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7"/>
          <p:cNvSpPr>
            <a:spLocks noGrp="1" noSelect="1"/>
          </p:cNvSpPr>
          <p:nvPr>
            <p:ph type="pic" sz="quarter" idx="14" hasCustomPrompt="1"/>
          </p:nvPr>
        </p:nvSpPr>
        <p:spPr bwMode="gray">
          <a:xfrm>
            <a:off x="0" y="0"/>
            <a:ext cx="6858000" cy="6858000"/>
          </a:xfrm>
        </p:spPr>
        <p:txBody>
          <a:bodyPr/>
          <a:lstStyle>
            <a:lvl1pPr marL="0" indent="0">
              <a:buNone/>
              <a:defRPr baseline="0">
                <a:sym typeface="Wingdings" panose="05000000000000000000" pitchFamily="2" charset="2"/>
              </a:defRPr>
            </a:lvl1pPr>
          </a:lstStyle>
          <a:p>
            <a:r>
              <a:rPr lang="nl-NL"/>
              <a:t>[Afbeelding toevoegen: Via </a:t>
            </a:r>
            <a:r>
              <a:rPr lang="nl-NL" err="1"/>
              <a:t>InvoegenAfbeelding</a:t>
            </a:r>
            <a:r>
              <a:rPr lang="nl-NL"/>
              <a:t>]</a:t>
            </a:r>
          </a:p>
        </p:txBody>
      </p:sp>
      <p:sp>
        <p:nvSpPr>
          <p:cNvPr id="15" name="Trans (PHJU)">
            <a:extLst>
              <a:ext uri="{FF2B5EF4-FFF2-40B4-BE49-F238E27FC236}">
                <a16:creationId xmlns:a16="http://schemas.microsoft.com/office/drawing/2014/main" id="{0115AE6C-22F3-4CCC-916B-55732692F34A}"/>
              </a:ext>
            </a:extLst>
          </p:cNvPr>
          <p:cNvSpPr>
            <a:spLocks noGrp="1" noSelect="1"/>
          </p:cNvSpPr>
          <p:nvPr userDrawn="1">
            <p:ph type="body" idx="1004" hasCustomPrompt="1"/>
          </p:nvPr>
        </p:nvSpPr>
        <p:spPr bwMode="auto">
          <a:xfrm>
            <a:off x="-1392832" y="-1647564"/>
            <a:ext cx="10544175" cy="10544176"/>
          </a:xfrm>
          <a:custGeom>
            <a:avLst/>
            <a:gdLst>
              <a:gd name="connsiteX0" fmla="*/ 5228050 w 10544175"/>
              <a:gd name="connsiteY0" fmla="*/ 5151548 h 10544176"/>
              <a:gd name="connsiteX1" fmla="*/ 5230813 w 10544175"/>
              <a:gd name="connsiteY1" fmla="*/ 5159134 h 10544176"/>
              <a:gd name="connsiteX2" fmla="*/ 5229519 w 10544175"/>
              <a:gd name="connsiteY2" fmla="*/ 5155582 h 10544176"/>
              <a:gd name="connsiteX3" fmla="*/ 5207917 w 10544175"/>
              <a:gd name="connsiteY3" fmla="*/ 5096290 h 10544176"/>
              <a:gd name="connsiteX4" fmla="*/ 5210592 w 10544175"/>
              <a:gd name="connsiteY4" fmla="*/ 5103631 h 10544176"/>
              <a:gd name="connsiteX5" fmla="*/ 5226445 w 10544175"/>
              <a:gd name="connsiteY5" fmla="*/ 5147145 h 10544176"/>
              <a:gd name="connsiteX6" fmla="*/ 5228050 w 10544175"/>
              <a:gd name="connsiteY6" fmla="*/ 5151548 h 10544176"/>
              <a:gd name="connsiteX7" fmla="*/ 4986830 w 10544175"/>
              <a:gd name="connsiteY7" fmla="*/ 4489459 h 10544176"/>
              <a:gd name="connsiteX8" fmla="*/ 5012098 w 10544175"/>
              <a:gd name="connsiteY8" fmla="*/ 4558815 h 10544176"/>
              <a:gd name="connsiteX9" fmla="*/ 5170614 w 10544175"/>
              <a:gd name="connsiteY9" fmla="*/ 4993902 h 10544176"/>
              <a:gd name="connsiteX10" fmla="*/ 5207917 w 10544175"/>
              <a:gd name="connsiteY10" fmla="*/ 5096290 h 10544176"/>
              <a:gd name="connsiteX11" fmla="*/ 5195871 w 10544175"/>
              <a:gd name="connsiteY11" fmla="*/ 5063225 h 10544176"/>
              <a:gd name="connsiteX12" fmla="*/ 5015496 w 10544175"/>
              <a:gd name="connsiteY12" fmla="*/ 4568140 h 10544176"/>
              <a:gd name="connsiteX13" fmla="*/ 4812181 w 10544175"/>
              <a:gd name="connsiteY13" fmla="*/ 4010092 h 10544176"/>
              <a:gd name="connsiteX14" fmla="*/ 4832795 w 10544175"/>
              <a:gd name="connsiteY14" fmla="*/ 4066672 h 10544176"/>
              <a:gd name="connsiteX15" fmla="*/ 4984779 w 10544175"/>
              <a:gd name="connsiteY15" fmla="*/ 4483831 h 10544176"/>
              <a:gd name="connsiteX16" fmla="*/ 4986830 w 10544175"/>
              <a:gd name="connsiteY16" fmla="*/ 4489459 h 10544176"/>
              <a:gd name="connsiteX17" fmla="*/ 4966216 w 10544175"/>
              <a:gd name="connsiteY17" fmla="*/ 4432879 h 10544176"/>
              <a:gd name="connsiteX18" fmla="*/ 4814232 w 10544175"/>
              <a:gd name="connsiteY18" fmla="*/ 4015720 h 10544176"/>
              <a:gd name="connsiteX19" fmla="*/ 4591094 w 10544175"/>
              <a:gd name="connsiteY19" fmla="*/ 3403262 h 10544176"/>
              <a:gd name="connsiteX20" fmla="*/ 4603140 w 10544175"/>
              <a:gd name="connsiteY20" fmla="*/ 3436327 h 10544176"/>
              <a:gd name="connsiteX21" fmla="*/ 4783516 w 10544175"/>
              <a:gd name="connsiteY21" fmla="*/ 3931412 h 10544176"/>
              <a:gd name="connsiteX22" fmla="*/ 4812181 w 10544175"/>
              <a:gd name="connsiteY22" fmla="*/ 4010092 h 10544176"/>
              <a:gd name="connsiteX23" fmla="*/ 4786913 w 10544175"/>
              <a:gd name="connsiteY23" fmla="*/ 3940736 h 10544176"/>
              <a:gd name="connsiteX24" fmla="*/ 4628397 w 10544175"/>
              <a:gd name="connsiteY24" fmla="*/ 3505649 h 10544176"/>
              <a:gd name="connsiteX25" fmla="*/ 4570961 w 10544175"/>
              <a:gd name="connsiteY25" fmla="*/ 3348003 h 10544176"/>
              <a:gd name="connsiteX26" fmla="*/ 4591094 w 10544175"/>
              <a:gd name="connsiteY26" fmla="*/ 3403262 h 10544176"/>
              <a:gd name="connsiteX27" fmla="*/ 4588419 w 10544175"/>
              <a:gd name="connsiteY27" fmla="*/ 3395920 h 10544176"/>
              <a:gd name="connsiteX28" fmla="*/ 4572566 w 10544175"/>
              <a:gd name="connsiteY28" fmla="*/ 3352406 h 10544176"/>
              <a:gd name="connsiteX29" fmla="*/ 4568198 w 10544175"/>
              <a:gd name="connsiteY29" fmla="*/ 3340418 h 10544176"/>
              <a:gd name="connsiteX30" fmla="*/ 4569492 w 10544175"/>
              <a:gd name="connsiteY30" fmla="*/ 3343970 h 10544176"/>
              <a:gd name="connsiteX31" fmla="*/ 4570961 w 10544175"/>
              <a:gd name="connsiteY31" fmla="*/ 3348003 h 10544176"/>
              <a:gd name="connsiteX32" fmla="*/ 4568832 w 10544175"/>
              <a:gd name="connsiteY32" fmla="*/ 3340100 h 10544176"/>
              <a:gd name="connsiteX33" fmla="*/ 2636838 w 10544175"/>
              <a:gd name="connsiteY33" fmla="*/ 4043024 h 10544176"/>
              <a:gd name="connsiteX34" fmla="*/ 3340074 w 10544175"/>
              <a:gd name="connsiteY34" fmla="*/ 5975350 h 10544176"/>
              <a:gd name="connsiteX35" fmla="*/ 5120060 w 10544175"/>
              <a:gd name="connsiteY35" fmla="*/ 5327327 h 10544176"/>
              <a:gd name="connsiteX36" fmla="*/ 5158776 w 10544175"/>
              <a:gd name="connsiteY36" fmla="*/ 5313364 h 10544176"/>
              <a:gd name="connsiteX37" fmla="*/ 5230813 w 10544175"/>
              <a:gd name="connsiteY37" fmla="*/ 5159134 h 10544176"/>
              <a:gd name="connsiteX38" fmla="*/ 4568832 w 10544175"/>
              <a:gd name="connsiteY38" fmla="*/ 3340100 h 10544176"/>
              <a:gd name="connsiteX39" fmla="*/ 7731125 w 10544175"/>
              <a:gd name="connsiteY39" fmla="*/ 0 h 10544176"/>
              <a:gd name="connsiteX40" fmla="*/ 8434388 w 10544175"/>
              <a:gd name="connsiteY40" fmla="*/ 1931988 h 10544176"/>
              <a:gd name="connsiteX41" fmla="*/ 9137650 w 10544175"/>
              <a:gd name="connsiteY41" fmla="*/ 3865563 h 10544176"/>
              <a:gd name="connsiteX42" fmla="*/ 9840912 w 10544175"/>
              <a:gd name="connsiteY42" fmla="*/ 5797551 h 10544176"/>
              <a:gd name="connsiteX43" fmla="*/ 10544175 w 10544175"/>
              <a:gd name="connsiteY43" fmla="*/ 7731126 h 10544176"/>
              <a:gd name="connsiteX44" fmla="*/ 8612188 w 10544175"/>
              <a:gd name="connsiteY44" fmla="*/ 8434388 h 10544176"/>
              <a:gd name="connsiteX45" fmla="*/ 6688138 w 10544175"/>
              <a:gd name="connsiteY45" fmla="*/ 9134476 h 10544176"/>
              <a:gd name="connsiteX46" fmla="*/ 6669088 w 10544175"/>
              <a:gd name="connsiteY46" fmla="*/ 9140826 h 10544176"/>
              <a:gd name="connsiteX47" fmla="*/ 4746625 w 10544175"/>
              <a:gd name="connsiteY47" fmla="*/ 9840913 h 10544176"/>
              <a:gd name="connsiteX48" fmla="*/ 2814638 w 10544175"/>
              <a:gd name="connsiteY48" fmla="*/ 10544176 h 10544176"/>
              <a:gd name="connsiteX49" fmla="*/ 2109788 w 10544175"/>
              <a:gd name="connsiteY49" fmla="*/ 8610601 h 10544176"/>
              <a:gd name="connsiteX50" fmla="*/ 1411288 w 10544175"/>
              <a:gd name="connsiteY50" fmla="*/ 6688138 h 10544176"/>
              <a:gd name="connsiteX51" fmla="*/ 1403350 w 10544175"/>
              <a:gd name="connsiteY51" fmla="*/ 6669088 h 10544176"/>
              <a:gd name="connsiteX52" fmla="*/ 703263 w 10544175"/>
              <a:gd name="connsiteY52" fmla="*/ 4746626 h 10544176"/>
              <a:gd name="connsiteX53" fmla="*/ 0 w 10544175"/>
              <a:gd name="connsiteY53" fmla="*/ 2813050 h 10544176"/>
              <a:gd name="connsiteX54" fmla="*/ 1924050 w 10544175"/>
              <a:gd name="connsiteY54" fmla="*/ 2112963 h 10544176"/>
              <a:gd name="connsiteX55" fmla="*/ 1941513 w 10544175"/>
              <a:gd name="connsiteY55" fmla="*/ 2106613 h 10544176"/>
              <a:gd name="connsiteX56" fmla="*/ 3865563 w 10544175"/>
              <a:gd name="connsiteY56" fmla="*/ 1406525 h 10544176"/>
              <a:gd name="connsiteX57" fmla="*/ 5797550 w 10544175"/>
              <a:gd name="connsiteY57" fmla="*/ 703263 h 105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0544175" h="10544176">
                <a:moveTo>
                  <a:pt x="5228050" y="5151548"/>
                </a:moveTo>
                <a:lnTo>
                  <a:pt x="5230813" y="5159134"/>
                </a:lnTo>
                <a:cubicBezTo>
                  <a:pt x="5230813" y="5159134"/>
                  <a:pt x="5230813" y="5159134"/>
                  <a:pt x="5229519" y="5155582"/>
                </a:cubicBezTo>
                <a:close/>
                <a:moveTo>
                  <a:pt x="5207917" y="5096290"/>
                </a:moveTo>
                <a:lnTo>
                  <a:pt x="5210592" y="5103631"/>
                </a:lnTo>
                <a:cubicBezTo>
                  <a:pt x="5218680" y="5125832"/>
                  <a:pt x="5223534" y="5139153"/>
                  <a:pt x="5226445" y="5147145"/>
                </a:cubicBezTo>
                <a:lnTo>
                  <a:pt x="5228050" y="5151548"/>
                </a:lnTo>
                <a:close/>
                <a:moveTo>
                  <a:pt x="4986830" y="4489459"/>
                </a:moveTo>
                <a:lnTo>
                  <a:pt x="5012098" y="4558815"/>
                </a:lnTo>
                <a:cubicBezTo>
                  <a:pt x="5059659" y="4689358"/>
                  <a:pt x="5112316" y="4833887"/>
                  <a:pt x="5170614" y="4993902"/>
                </a:cubicBezTo>
                <a:lnTo>
                  <a:pt x="5207917" y="5096290"/>
                </a:lnTo>
                <a:lnTo>
                  <a:pt x="5195871" y="5063225"/>
                </a:lnTo>
                <a:cubicBezTo>
                  <a:pt x="5166752" y="4983301"/>
                  <a:pt x="5113367" y="4836773"/>
                  <a:pt x="5015496" y="4568140"/>
                </a:cubicBezTo>
                <a:close/>
                <a:moveTo>
                  <a:pt x="4812181" y="4010092"/>
                </a:moveTo>
                <a:lnTo>
                  <a:pt x="4832795" y="4066672"/>
                </a:lnTo>
                <a:cubicBezTo>
                  <a:pt x="4891761" y="4228518"/>
                  <a:pt x="4941991" y="4366387"/>
                  <a:pt x="4984779" y="4483831"/>
                </a:cubicBezTo>
                <a:lnTo>
                  <a:pt x="4986830" y="4489459"/>
                </a:lnTo>
                <a:lnTo>
                  <a:pt x="4966216" y="4432879"/>
                </a:lnTo>
                <a:cubicBezTo>
                  <a:pt x="4907250" y="4271033"/>
                  <a:pt x="4857020" y="4133164"/>
                  <a:pt x="4814232" y="4015720"/>
                </a:cubicBezTo>
                <a:close/>
                <a:moveTo>
                  <a:pt x="4591094" y="3403262"/>
                </a:moveTo>
                <a:lnTo>
                  <a:pt x="4603140" y="3436327"/>
                </a:lnTo>
                <a:cubicBezTo>
                  <a:pt x="4632259" y="3516251"/>
                  <a:pt x="4685644" y="3662778"/>
                  <a:pt x="4783516" y="3931412"/>
                </a:cubicBezTo>
                <a:lnTo>
                  <a:pt x="4812181" y="4010092"/>
                </a:lnTo>
                <a:lnTo>
                  <a:pt x="4786913" y="3940736"/>
                </a:lnTo>
                <a:cubicBezTo>
                  <a:pt x="4739352" y="3810193"/>
                  <a:pt x="4686695" y="3665664"/>
                  <a:pt x="4628397" y="3505649"/>
                </a:cubicBezTo>
                <a:close/>
                <a:moveTo>
                  <a:pt x="4570961" y="3348003"/>
                </a:moveTo>
                <a:lnTo>
                  <a:pt x="4591094" y="3403262"/>
                </a:lnTo>
                <a:lnTo>
                  <a:pt x="4588419" y="3395920"/>
                </a:lnTo>
                <a:cubicBezTo>
                  <a:pt x="4580331" y="3373719"/>
                  <a:pt x="4575478" y="3360399"/>
                  <a:pt x="4572566" y="3352406"/>
                </a:cubicBezTo>
                <a:close/>
                <a:moveTo>
                  <a:pt x="4568198" y="3340418"/>
                </a:moveTo>
                <a:cubicBezTo>
                  <a:pt x="4568198" y="3340418"/>
                  <a:pt x="4568198" y="3340418"/>
                  <a:pt x="4569492" y="3343970"/>
                </a:cubicBezTo>
                <a:lnTo>
                  <a:pt x="4570961" y="3348003"/>
                </a:lnTo>
                <a:close/>
                <a:moveTo>
                  <a:pt x="4568832" y="3340100"/>
                </a:moveTo>
                <a:cubicBezTo>
                  <a:pt x="2636838" y="4043024"/>
                  <a:pt x="2636838" y="4043024"/>
                  <a:pt x="2636838" y="4043024"/>
                </a:cubicBezTo>
                <a:cubicBezTo>
                  <a:pt x="3340074" y="5975350"/>
                  <a:pt x="3340074" y="5975350"/>
                  <a:pt x="3340074" y="5975350"/>
                </a:cubicBezTo>
                <a:cubicBezTo>
                  <a:pt x="5120060" y="5327327"/>
                  <a:pt x="5120060" y="5327327"/>
                  <a:pt x="5120060" y="5327327"/>
                </a:cubicBezTo>
                <a:cubicBezTo>
                  <a:pt x="5158776" y="5313364"/>
                  <a:pt x="5158776" y="5313364"/>
                  <a:pt x="5158776" y="5313364"/>
                </a:cubicBezTo>
                <a:cubicBezTo>
                  <a:pt x="5136245" y="5250847"/>
                  <a:pt x="5168296" y="5181665"/>
                  <a:pt x="5230813" y="5159134"/>
                </a:cubicBezTo>
                <a:cubicBezTo>
                  <a:pt x="4568832" y="3340100"/>
                  <a:pt x="4568832" y="3340100"/>
                  <a:pt x="4568832" y="3340100"/>
                </a:cubicBezTo>
                <a:close/>
                <a:moveTo>
                  <a:pt x="7731125" y="0"/>
                </a:moveTo>
                <a:lnTo>
                  <a:pt x="8434388" y="1931988"/>
                </a:lnTo>
                <a:lnTo>
                  <a:pt x="9137650" y="3865563"/>
                </a:lnTo>
                <a:lnTo>
                  <a:pt x="9840912" y="5797551"/>
                </a:lnTo>
                <a:lnTo>
                  <a:pt x="10544175" y="7731126"/>
                </a:lnTo>
                <a:lnTo>
                  <a:pt x="8612188" y="8434388"/>
                </a:lnTo>
                <a:lnTo>
                  <a:pt x="6688138" y="9134476"/>
                </a:lnTo>
                <a:lnTo>
                  <a:pt x="6669088" y="9140826"/>
                </a:lnTo>
                <a:lnTo>
                  <a:pt x="4746625" y="9840913"/>
                </a:lnTo>
                <a:lnTo>
                  <a:pt x="2814638" y="10544176"/>
                </a:lnTo>
                <a:lnTo>
                  <a:pt x="2109788" y="8610601"/>
                </a:lnTo>
                <a:lnTo>
                  <a:pt x="1411288" y="6688138"/>
                </a:lnTo>
                <a:lnTo>
                  <a:pt x="1403350" y="6669088"/>
                </a:lnTo>
                <a:lnTo>
                  <a:pt x="703263" y="4746626"/>
                </a:lnTo>
                <a:lnTo>
                  <a:pt x="0" y="2813050"/>
                </a:lnTo>
                <a:lnTo>
                  <a:pt x="1924050" y="2112963"/>
                </a:lnTo>
                <a:lnTo>
                  <a:pt x="1941513" y="2106613"/>
                </a:lnTo>
                <a:lnTo>
                  <a:pt x="3865563" y="1406525"/>
                </a:lnTo>
                <a:lnTo>
                  <a:pt x="5797550" y="70326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AD6650E-3053-4F79-BF3F-C5B7CE463DC7}"/>
              </a:ext>
            </a:extLst>
          </p:cNvPr>
          <p:cNvSpPr>
            <a:spLocks noSelect="1"/>
          </p:cNvSpPr>
          <p:nvPr userDrawn="1"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Logo achtergrond (PHJU)"/>
          <p:cNvSpPr>
            <a:spLocks noGrp="1" noSelect="1"/>
          </p:cNvSpPr>
          <p:nvPr userDrawn="1">
            <p:ph type="body" idx="1002" hasCustomPrompt="1"/>
          </p:nvPr>
        </p:nvSpPr>
        <p:spPr bwMode="gray">
          <a:xfrm>
            <a:off x="-12815" y="537562"/>
            <a:ext cx="2448000" cy="540322"/>
          </a:xfrm>
          <a:custGeom>
            <a:avLst/>
            <a:gdLst>
              <a:gd name="T0" fmla="*/ 172 w 1255"/>
              <a:gd name="T1" fmla="*/ 56 h 277"/>
              <a:gd name="T2" fmla="*/ 0 w 1255"/>
              <a:gd name="T3" fmla="*/ 56 h 277"/>
              <a:gd name="T4" fmla="*/ 0 w 1255"/>
              <a:gd name="T5" fmla="*/ 221 h 277"/>
              <a:gd name="T6" fmla="*/ 176 w 1255"/>
              <a:gd name="T7" fmla="*/ 221 h 277"/>
              <a:gd name="T8" fmla="*/ 196 w 1255"/>
              <a:gd name="T9" fmla="*/ 277 h 277"/>
              <a:gd name="T10" fmla="*/ 350 w 1255"/>
              <a:gd name="T11" fmla="*/ 221 h 277"/>
              <a:gd name="T12" fmla="*/ 1255 w 1255"/>
              <a:gd name="T13" fmla="*/ 221 h 277"/>
              <a:gd name="T14" fmla="*/ 1255 w 1255"/>
              <a:gd name="T15" fmla="*/ 56 h 277"/>
              <a:gd name="T16" fmla="*/ 346 w 1255"/>
              <a:gd name="T17" fmla="*/ 56 h 277"/>
              <a:gd name="T18" fmla="*/ 326 w 1255"/>
              <a:gd name="T19" fmla="*/ 0 h 277"/>
              <a:gd name="T20" fmla="*/ 172 w 1255"/>
              <a:gd name="T21" fmla="*/ 56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5" h="277">
                <a:moveTo>
                  <a:pt x="172" y="56"/>
                </a:moveTo>
                <a:lnTo>
                  <a:pt x="0" y="56"/>
                </a:lnTo>
                <a:lnTo>
                  <a:pt x="0" y="221"/>
                </a:lnTo>
                <a:lnTo>
                  <a:pt x="176" y="221"/>
                </a:lnTo>
                <a:lnTo>
                  <a:pt x="196" y="277"/>
                </a:lnTo>
                <a:lnTo>
                  <a:pt x="350" y="221"/>
                </a:lnTo>
                <a:lnTo>
                  <a:pt x="1255" y="221"/>
                </a:lnTo>
                <a:lnTo>
                  <a:pt x="1255" y="56"/>
                </a:lnTo>
                <a:lnTo>
                  <a:pt x="346" y="56"/>
                </a:lnTo>
                <a:lnTo>
                  <a:pt x="326" y="0"/>
                </a:lnTo>
                <a:lnTo>
                  <a:pt x="172" y="5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1" name="Logo tekst (PHJU)"/>
          <p:cNvSpPr>
            <a:spLocks noGrp="1" noSelect="1"/>
          </p:cNvSpPr>
          <p:nvPr userDrawn="1">
            <p:ph type="body" idx="1001" hasCustomPrompt="1"/>
          </p:nvPr>
        </p:nvSpPr>
        <p:spPr bwMode="gray">
          <a:xfrm>
            <a:off x="303182" y="590229"/>
            <a:ext cx="1882326" cy="417433"/>
          </a:xfrm>
          <a:custGeom>
            <a:avLst/>
            <a:gdLst>
              <a:gd name="T0" fmla="*/ 12 w 1930"/>
              <a:gd name="T1" fmla="*/ 292 h 428"/>
              <a:gd name="T2" fmla="*/ 1064 w 1930"/>
              <a:gd name="T3" fmla="*/ 223 h 428"/>
              <a:gd name="T4" fmla="*/ 821 w 1930"/>
              <a:gd name="T5" fmla="*/ 366 h 428"/>
              <a:gd name="T6" fmla="*/ 916 w 1930"/>
              <a:gd name="T7" fmla="*/ 83 h 428"/>
              <a:gd name="T8" fmla="*/ 1011 w 1930"/>
              <a:gd name="T9" fmla="*/ 220 h 428"/>
              <a:gd name="T10" fmla="*/ 874 w 1930"/>
              <a:gd name="T11" fmla="*/ 128 h 428"/>
              <a:gd name="T12" fmla="*/ 907 w 1930"/>
              <a:gd name="T13" fmla="*/ 321 h 428"/>
              <a:gd name="T14" fmla="*/ 1170 w 1930"/>
              <a:gd name="T15" fmla="*/ 366 h 428"/>
              <a:gd name="T16" fmla="*/ 1226 w 1930"/>
              <a:gd name="T17" fmla="*/ 83 h 428"/>
              <a:gd name="T18" fmla="*/ 1170 w 1930"/>
              <a:gd name="T19" fmla="*/ 366 h 428"/>
              <a:gd name="T20" fmla="*/ 1394 w 1930"/>
              <a:gd name="T21" fmla="*/ 75 h 428"/>
              <a:gd name="T22" fmla="*/ 1343 w 1930"/>
              <a:gd name="T23" fmla="*/ 366 h 428"/>
              <a:gd name="T24" fmla="*/ 1391 w 1930"/>
              <a:gd name="T25" fmla="*/ 156 h 428"/>
              <a:gd name="T26" fmla="*/ 1522 w 1930"/>
              <a:gd name="T27" fmla="*/ 371 h 428"/>
              <a:gd name="T28" fmla="*/ 1578 w 1930"/>
              <a:gd name="T29" fmla="*/ 83 h 428"/>
              <a:gd name="T30" fmla="*/ 1528 w 1930"/>
              <a:gd name="T31" fmla="*/ 293 h 428"/>
              <a:gd name="T32" fmla="*/ 1880 w 1930"/>
              <a:gd name="T33" fmla="*/ 371 h 428"/>
              <a:gd name="T34" fmla="*/ 1754 w 1930"/>
              <a:gd name="T35" fmla="*/ 290 h 428"/>
              <a:gd name="T36" fmla="*/ 1673 w 1930"/>
              <a:gd name="T37" fmla="*/ 355 h 428"/>
              <a:gd name="T38" fmla="*/ 1830 w 1930"/>
              <a:gd name="T39" fmla="*/ 83 h 428"/>
              <a:gd name="T40" fmla="*/ 1838 w 1930"/>
              <a:gd name="T41" fmla="*/ 248 h 428"/>
              <a:gd name="T42" fmla="*/ 1768 w 1930"/>
              <a:gd name="T43" fmla="*/ 248 h 428"/>
              <a:gd name="T44" fmla="*/ 13 w 1930"/>
              <a:gd name="T45" fmla="*/ 292 h 428"/>
              <a:gd name="T46" fmla="*/ 13 w 1930"/>
              <a:gd name="T47" fmla="*/ 292 h 428"/>
              <a:gd name="T48" fmla="*/ 378 w 1930"/>
              <a:gd name="T49" fmla="*/ 308 h 428"/>
              <a:gd name="T50" fmla="*/ 114 w 1930"/>
              <a:gd name="T51" fmla="*/ 403 h 428"/>
              <a:gd name="T52" fmla="*/ 0 w 1930"/>
              <a:gd name="T53" fmla="*/ 223 h 428"/>
              <a:gd name="T54" fmla="*/ 131 w 1930"/>
              <a:gd name="T55" fmla="*/ 36 h 428"/>
              <a:gd name="T56" fmla="*/ 329 w 1930"/>
              <a:gd name="T57" fmla="*/ 174 h 428"/>
              <a:gd name="T58" fmla="*/ 72 w 1930"/>
              <a:gd name="T59" fmla="*/ 165 h 428"/>
              <a:gd name="T60" fmla="*/ 68 w 1930"/>
              <a:gd name="T61" fmla="*/ 272 h 428"/>
              <a:gd name="T62" fmla="*/ 246 w 1930"/>
              <a:gd name="T63" fmla="*/ 355 h 428"/>
              <a:gd name="T64" fmla="*/ 329 w 1930"/>
              <a:gd name="T65" fmla="*/ 174 h 428"/>
              <a:gd name="T66" fmla="*/ 734 w 1930"/>
              <a:gd name="T67" fmla="*/ 352 h 428"/>
              <a:gd name="T68" fmla="*/ 602 w 1930"/>
              <a:gd name="T69" fmla="*/ 262 h 428"/>
              <a:gd name="T70" fmla="*/ 566 w 1930"/>
              <a:gd name="T71" fmla="*/ 251 h 428"/>
              <a:gd name="T72" fmla="*/ 513 w 1930"/>
              <a:gd name="T73" fmla="*/ 366 h 428"/>
              <a:gd name="T74" fmla="*/ 605 w 1930"/>
              <a:gd name="T75" fmla="*/ 83 h 428"/>
              <a:gd name="T76" fmla="*/ 647 w 1930"/>
              <a:gd name="T77" fmla="*/ 237 h 428"/>
              <a:gd name="T78" fmla="*/ 600 w 1930"/>
              <a:gd name="T79" fmla="*/ 125 h 428"/>
              <a:gd name="T80" fmla="*/ 569 w 1930"/>
              <a:gd name="T81" fmla="*/ 209 h 428"/>
              <a:gd name="T82" fmla="*/ 647 w 1930"/>
              <a:gd name="T83" fmla="*/ 1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30" h="428">
                <a:moveTo>
                  <a:pt x="12" y="291"/>
                </a:moveTo>
                <a:cubicBezTo>
                  <a:pt x="12" y="292"/>
                  <a:pt x="12" y="292"/>
                  <a:pt x="12" y="292"/>
                </a:cubicBezTo>
                <a:cubicBezTo>
                  <a:pt x="12" y="291"/>
                  <a:pt x="12" y="291"/>
                  <a:pt x="12" y="291"/>
                </a:cubicBezTo>
                <a:close/>
                <a:moveTo>
                  <a:pt x="1064" y="223"/>
                </a:moveTo>
                <a:cubicBezTo>
                  <a:pt x="1064" y="308"/>
                  <a:pt x="993" y="365"/>
                  <a:pt x="918" y="366"/>
                </a:cubicBezTo>
                <a:cubicBezTo>
                  <a:pt x="821" y="366"/>
                  <a:pt x="821" y="366"/>
                  <a:pt x="821" y="366"/>
                </a:cubicBezTo>
                <a:cubicBezTo>
                  <a:pt x="823" y="83"/>
                  <a:pt x="823" y="83"/>
                  <a:pt x="823" y="83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1005" y="82"/>
                  <a:pt x="1064" y="138"/>
                  <a:pt x="1064" y="223"/>
                </a:cubicBezTo>
                <a:close/>
                <a:moveTo>
                  <a:pt x="1011" y="220"/>
                </a:moveTo>
                <a:cubicBezTo>
                  <a:pt x="1009" y="168"/>
                  <a:pt x="973" y="127"/>
                  <a:pt x="918" y="128"/>
                </a:cubicBezTo>
                <a:cubicBezTo>
                  <a:pt x="874" y="128"/>
                  <a:pt x="874" y="128"/>
                  <a:pt x="874" y="128"/>
                </a:cubicBezTo>
                <a:cubicBezTo>
                  <a:pt x="874" y="321"/>
                  <a:pt x="874" y="321"/>
                  <a:pt x="874" y="321"/>
                </a:cubicBezTo>
                <a:cubicBezTo>
                  <a:pt x="907" y="321"/>
                  <a:pt x="907" y="321"/>
                  <a:pt x="907" y="321"/>
                </a:cubicBezTo>
                <a:cubicBezTo>
                  <a:pt x="968" y="320"/>
                  <a:pt x="1009" y="285"/>
                  <a:pt x="1011" y="220"/>
                </a:cubicBezTo>
                <a:close/>
                <a:moveTo>
                  <a:pt x="1170" y="366"/>
                </a:moveTo>
                <a:cubicBezTo>
                  <a:pt x="1223" y="366"/>
                  <a:pt x="1223" y="366"/>
                  <a:pt x="1223" y="366"/>
                </a:cubicBezTo>
                <a:cubicBezTo>
                  <a:pt x="1226" y="83"/>
                  <a:pt x="1226" y="83"/>
                  <a:pt x="1226" y="83"/>
                </a:cubicBezTo>
                <a:cubicBezTo>
                  <a:pt x="1173" y="83"/>
                  <a:pt x="1173" y="83"/>
                  <a:pt x="1173" y="83"/>
                </a:cubicBezTo>
                <a:lnTo>
                  <a:pt x="1170" y="366"/>
                </a:lnTo>
                <a:close/>
                <a:moveTo>
                  <a:pt x="1528" y="293"/>
                </a:moveTo>
                <a:cubicBezTo>
                  <a:pt x="1394" y="75"/>
                  <a:pt x="1394" y="75"/>
                  <a:pt x="1394" y="75"/>
                </a:cubicBezTo>
                <a:cubicBezTo>
                  <a:pt x="1346" y="92"/>
                  <a:pt x="1346" y="92"/>
                  <a:pt x="1346" y="92"/>
                </a:cubicBezTo>
                <a:cubicBezTo>
                  <a:pt x="1343" y="366"/>
                  <a:pt x="1343" y="366"/>
                  <a:pt x="1343" y="366"/>
                </a:cubicBezTo>
                <a:cubicBezTo>
                  <a:pt x="1396" y="366"/>
                  <a:pt x="1396" y="366"/>
                  <a:pt x="1396" y="366"/>
                </a:cubicBezTo>
                <a:cubicBezTo>
                  <a:pt x="1391" y="156"/>
                  <a:pt x="1391" y="156"/>
                  <a:pt x="1391" y="156"/>
                </a:cubicBezTo>
                <a:cubicBezTo>
                  <a:pt x="1394" y="156"/>
                  <a:pt x="1394" y="156"/>
                  <a:pt x="1394" y="156"/>
                </a:cubicBezTo>
                <a:cubicBezTo>
                  <a:pt x="1522" y="371"/>
                  <a:pt x="1522" y="371"/>
                  <a:pt x="1522" y="371"/>
                </a:cubicBezTo>
                <a:cubicBezTo>
                  <a:pt x="1575" y="355"/>
                  <a:pt x="1575" y="355"/>
                  <a:pt x="1575" y="355"/>
                </a:cubicBezTo>
                <a:cubicBezTo>
                  <a:pt x="1578" y="83"/>
                  <a:pt x="1578" y="83"/>
                  <a:pt x="1578" y="83"/>
                </a:cubicBezTo>
                <a:cubicBezTo>
                  <a:pt x="1525" y="83"/>
                  <a:pt x="1525" y="83"/>
                  <a:pt x="1525" y="83"/>
                </a:cubicBezTo>
                <a:lnTo>
                  <a:pt x="1528" y="293"/>
                </a:lnTo>
                <a:close/>
                <a:moveTo>
                  <a:pt x="1930" y="355"/>
                </a:moveTo>
                <a:cubicBezTo>
                  <a:pt x="1880" y="371"/>
                  <a:pt x="1880" y="371"/>
                  <a:pt x="1880" y="371"/>
                </a:cubicBezTo>
                <a:cubicBezTo>
                  <a:pt x="1852" y="290"/>
                  <a:pt x="1852" y="290"/>
                  <a:pt x="1852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21" y="371"/>
                  <a:pt x="1721" y="371"/>
                  <a:pt x="1721" y="371"/>
                </a:cubicBezTo>
                <a:cubicBezTo>
                  <a:pt x="1673" y="355"/>
                  <a:pt x="1673" y="355"/>
                  <a:pt x="1673" y="355"/>
                </a:cubicBezTo>
                <a:cubicBezTo>
                  <a:pt x="1782" y="83"/>
                  <a:pt x="1782" y="83"/>
                  <a:pt x="1782" y="83"/>
                </a:cubicBezTo>
                <a:cubicBezTo>
                  <a:pt x="1830" y="83"/>
                  <a:pt x="1830" y="83"/>
                  <a:pt x="1830" y="83"/>
                </a:cubicBezTo>
                <a:lnTo>
                  <a:pt x="1930" y="355"/>
                </a:lnTo>
                <a:close/>
                <a:moveTo>
                  <a:pt x="1838" y="248"/>
                </a:moveTo>
                <a:cubicBezTo>
                  <a:pt x="1805" y="137"/>
                  <a:pt x="1805" y="137"/>
                  <a:pt x="1805" y="137"/>
                </a:cubicBezTo>
                <a:cubicBezTo>
                  <a:pt x="1768" y="248"/>
                  <a:pt x="1768" y="248"/>
                  <a:pt x="1768" y="248"/>
                </a:cubicBezTo>
                <a:lnTo>
                  <a:pt x="1838" y="248"/>
                </a:lnTo>
                <a:close/>
                <a:moveTo>
                  <a:pt x="13" y="292"/>
                </a:moveTo>
                <a:cubicBezTo>
                  <a:pt x="13" y="292"/>
                  <a:pt x="13" y="292"/>
                  <a:pt x="13" y="292"/>
                </a:cubicBezTo>
                <a:cubicBezTo>
                  <a:pt x="13" y="292"/>
                  <a:pt x="13" y="292"/>
                  <a:pt x="13" y="292"/>
                </a:cubicBezTo>
                <a:close/>
                <a:moveTo>
                  <a:pt x="384" y="154"/>
                </a:moveTo>
                <a:cubicBezTo>
                  <a:pt x="403" y="205"/>
                  <a:pt x="400" y="259"/>
                  <a:pt x="378" y="308"/>
                </a:cubicBezTo>
                <a:cubicBezTo>
                  <a:pt x="356" y="356"/>
                  <a:pt x="316" y="392"/>
                  <a:pt x="266" y="410"/>
                </a:cubicBezTo>
                <a:cubicBezTo>
                  <a:pt x="216" y="428"/>
                  <a:pt x="162" y="426"/>
                  <a:pt x="114" y="403"/>
                </a:cubicBezTo>
                <a:cubicBezTo>
                  <a:pt x="66" y="381"/>
                  <a:pt x="30" y="341"/>
                  <a:pt x="13" y="292"/>
                </a:cubicBezTo>
                <a:cubicBezTo>
                  <a:pt x="4" y="269"/>
                  <a:pt x="0" y="246"/>
                  <a:pt x="0" y="223"/>
                </a:cubicBezTo>
                <a:cubicBezTo>
                  <a:pt x="0" y="195"/>
                  <a:pt x="6" y="167"/>
                  <a:pt x="18" y="141"/>
                </a:cubicBezTo>
                <a:cubicBezTo>
                  <a:pt x="40" y="92"/>
                  <a:pt x="80" y="55"/>
                  <a:pt x="131" y="36"/>
                </a:cubicBezTo>
                <a:cubicBezTo>
                  <a:pt x="234" y="0"/>
                  <a:pt x="347" y="53"/>
                  <a:pt x="384" y="154"/>
                </a:cubicBezTo>
                <a:close/>
                <a:moveTo>
                  <a:pt x="329" y="174"/>
                </a:moveTo>
                <a:cubicBezTo>
                  <a:pt x="303" y="103"/>
                  <a:pt x="223" y="66"/>
                  <a:pt x="151" y="91"/>
                </a:cubicBezTo>
                <a:cubicBezTo>
                  <a:pt x="116" y="105"/>
                  <a:pt x="87" y="131"/>
                  <a:pt x="72" y="165"/>
                </a:cubicBezTo>
                <a:cubicBezTo>
                  <a:pt x="56" y="199"/>
                  <a:pt x="55" y="237"/>
                  <a:pt x="68" y="272"/>
                </a:cubicBezTo>
                <a:cubicBezTo>
                  <a:pt x="68" y="272"/>
                  <a:pt x="68" y="272"/>
                  <a:pt x="68" y="272"/>
                </a:cubicBezTo>
                <a:cubicBezTo>
                  <a:pt x="80" y="307"/>
                  <a:pt x="106" y="334"/>
                  <a:pt x="139" y="350"/>
                </a:cubicBezTo>
                <a:cubicBezTo>
                  <a:pt x="173" y="366"/>
                  <a:pt x="211" y="368"/>
                  <a:pt x="246" y="355"/>
                </a:cubicBezTo>
                <a:cubicBezTo>
                  <a:pt x="281" y="342"/>
                  <a:pt x="309" y="316"/>
                  <a:pt x="325" y="283"/>
                </a:cubicBezTo>
                <a:cubicBezTo>
                  <a:pt x="341" y="249"/>
                  <a:pt x="342" y="210"/>
                  <a:pt x="329" y="174"/>
                </a:cubicBezTo>
                <a:close/>
                <a:moveTo>
                  <a:pt x="647" y="237"/>
                </a:moveTo>
                <a:cubicBezTo>
                  <a:pt x="734" y="352"/>
                  <a:pt x="734" y="352"/>
                  <a:pt x="734" y="352"/>
                </a:cubicBezTo>
                <a:cubicBezTo>
                  <a:pt x="681" y="371"/>
                  <a:pt x="681" y="371"/>
                  <a:pt x="681" y="371"/>
                </a:cubicBezTo>
                <a:cubicBezTo>
                  <a:pt x="602" y="262"/>
                  <a:pt x="602" y="262"/>
                  <a:pt x="602" y="262"/>
                </a:cubicBezTo>
                <a:cubicBezTo>
                  <a:pt x="598" y="255"/>
                  <a:pt x="592" y="252"/>
                  <a:pt x="583" y="251"/>
                </a:cubicBezTo>
                <a:cubicBezTo>
                  <a:pt x="566" y="251"/>
                  <a:pt x="566" y="251"/>
                  <a:pt x="566" y="251"/>
                </a:cubicBezTo>
                <a:cubicBezTo>
                  <a:pt x="566" y="366"/>
                  <a:pt x="566" y="366"/>
                  <a:pt x="566" y="366"/>
                </a:cubicBezTo>
                <a:cubicBezTo>
                  <a:pt x="513" y="366"/>
                  <a:pt x="513" y="366"/>
                  <a:pt x="513" y="366"/>
                </a:cubicBezTo>
                <a:cubicBezTo>
                  <a:pt x="516" y="83"/>
                  <a:pt x="516" y="83"/>
                  <a:pt x="516" y="83"/>
                </a:cubicBezTo>
                <a:cubicBezTo>
                  <a:pt x="605" y="83"/>
                  <a:pt x="605" y="83"/>
                  <a:pt x="605" y="83"/>
                </a:cubicBezTo>
                <a:cubicBezTo>
                  <a:pt x="674" y="83"/>
                  <a:pt x="702" y="120"/>
                  <a:pt x="703" y="165"/>
                </a:cubicBezTo>
                <a:cubicBezTo>
                  <a:pt x="702" y="200"/>
                  <a:pt x="680" y="226"/>
                  <a:pt x="647" y="237"/>
                </a:cubicBezTo>
                <a:close/>
                <a:moveTo>
                  <a:pt x="647" y="165"/>
                </a:moveTo>
                <a:cubicBezTo>
                  <a:pt x="647" y="139"/>
                  <a:pt x="625" y="125"/>
                  <a:pt x="600" y="125"/>
                </a:cubicBezTo>
                <a:cubicBezTo>
                  <a:pt x="569" y="125"/>
                  <a:pt x="569" y="125"/>
                  <a:pt x="569" y="125"/>
                </a:cubicBezTo>
                <a:cubicBezTo>
                  <a:pt x="569" y="209"/>
                  <a:pt x="569" y="209"/>
                  <a:pt x="569" y="209"/>
                </a:cubicBezTo>
                <a:cubicBezTo>
                  <a:pt x="600" y="209"/>
                  <a:pt x="600" y="209"/>
                  <a:pt x="600" y="209"/>
                </a:cubicBezTo>
                <a:cubicBezTo>
                  <a:pt x="616" y="209"/>
                  <a:pt x="647" y="202"/>
                  <a:pt x="647" y="1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2" name="Ahead of change (PHJU)"/>
          <p:cNvSpPr>
            <a:spLocks noGrp="1" noSelect="1" noChangeAspect="1"/>
          </p:cNvSpPr>
          <p:nvPr userDrawn="1">
            <p:ph type="body" idx="1000" hasCustomPrompt="1"/>
          </p:nvPr>
        </p:nvSpPr>
        <p:spPr bwMode="gray">
          <a:xfrm>
            <a:off x="803412" y="1067589"/>
            <a:ext cx="1656000" cy="215820"/>
          </a:xfrm>
          <a:custGeom>
            <a:avLst/>
            <a:gdLst>
              <a:gd name="T0" fmla="*/ 2256 w 2302"/>
              <a:gd name="T1" fmla="*/ 152 h 301"/>
              <a:gd name="T2" fmla="*/ 2299 w 2302"/>
              <a:gd name="T3" fmla="*/ 177 h 301"/>
              <a:gd name="T4" fmla="*/ 2232 w 2302"/>
              <a:gd name="T5" fmla="*/ 234 h 301"/>
              <a:gd name="T6" fmla="*/ 2232 w 2302"/>
              <a:gd name="T7" fmla="*/ 199 h 301"/>
              <a:gd name="T8" fmla="*/ 2024 w 2302"/>
              <a:gd name="T9" fmla="*/ 164 h 301"/>
              <a:gd name="T10" fmla="*/ 2053 w 2302"/>
              <a:gd name="T11" fmla="*/ 197 h 301"/>
              <a:gd name="T12" fmla="*/ 2125 w 2302"/>
              <a:gd name="T13" fmla="*/ 97 h 301"/>
              <a:gd name="T14" fmla="*/ 2040 w 2302"/>
              <a:gd name="T15" fmla="*/ 94 h 301"/>
              <a:gd name="T16" fmla="*/ 2082 w 2302"/>
              <a:gd name="T17" fmla="*/ 213 h 301"/>
              <a:gd name="T18" fmla="*/ 2011 w 2302"/>
              <a:gd name="T19" fmla="*/ 245 h 301"/>
              <a:gd name="T20" fmla="*/ 1817 w 2302"/>
              <a:gd name="T21" fmla="*/ 231 h 301"/>
              <a:gd name="T22" fmla="*/ 1887 w 2302"/>
              <a:gd name="T23" fmla="*/ 133 h 301"/>
              <a:gd name="T24" fmla="*/ 1952 w 2302"/>
              <a:gd name="T25" fmla="*/ 231 h 301"/>
              <a:gd name="T26" fmla="*/ 1859 w 2302"/>
              <a:gd name="T27" fmla="*/ 119 h 301"/>
              <a:gd name="T28" fmla="*/ 1817 w 2302"/>
              <a:gd name="T29" fmla="*/ 231 h 301"/>
              <a:gd name="T30" fmla="*/ 1714 w 2302"/>
              <a:gd name="T31" fmla="*/ 132 h 301"/>
              <a:gd name="T32" fmla="*/ 1701 w 2302"/>
              <a:gd name="T33" fmla="*/ 234 h 301"/>
              <a:gd name="T34" fmla="*/ 1784 w 2302"/>
              <a:gd name="T35" fmla="*/ 231 h 301"/>
              <a:gd name="T36" fmla="*/ 1742 w 2302"/>
              <a:gd name="T37" fmla="*/ 117 h 301"/>
              <a:gd name="T38" fmla="*/ 1701 w 2302"/>
              <a:gd name="T39" fmla="*/ 234 h 301"/>
              <a:gd name="T40" fmla="*/ 1522 w 2302"/>
              <a:gd name="T41" fmla="*/ 159 h 301"/>
              <a:gd name="T42" fmla="*/ 1571 w 2302"/>
              <a:gd name="T43" fmla="*/ 231 h 301"/>
              <a:gd name="T44" fmla="*/ 1563 w 2302"/>
              <a:gd name="T45" fmla="*/ 94 h 301"/>
              <a:gd name="T46" fmla="*/ 1479 w 2302"/>
              <a:gd name="T47" fmla="*/ 4 h 301"/>
              <a:gd name="T48" fmla="*/ 1453 w 2302"/>
              <a:gd name="T49" fmla="*/ 210 h 301"/>
              <a:gd name="T50" fmla="*/ 1368 w 2302"/>
              <a:gd name="T51" fmla="*/ 164 h 301"/>
              <a:gd name="T52" fmla="*/ 1454 w 2302"/>
              <a:gd name="T53" fmla="*/ 121 h 301"/>
              <a:gd name="T54" fmla="*/ 1397 w 2302"/>
              <a:gd name="T55" fmla="*/ 234 h 301"/>
              <a:gd name="T56" fmla="*/ 1197 w 2302"/>
              <a:gd name="T57" fmla="*/ 132 h 301"/>
              <a:gd name="T58" fmla="*/ 1197 w 2302"/>
              <a:gd name="T59" fmla="*/ 97 h 301"/>
              <a:gd name="T60" fmla="*/ 1222 w 2302"/>
              <a:gd name="T61" fmla="*/ 45 h 301"/>
              <a:gd name="T62" fmla="*/ 1154 w 2302"/>
              <a:gd name="T63" fmla="*/ 52 h 301"/>
              <a:gd name="T64" fmla="*/ 1132 w 2302"/>
              <a:gd name="T65" fmla="*/ 132 h 301"/>
              <a:gd name="T66" fmla="*/ 1040 w 2302"/>
              <a:gd name="T67" fmla="*/ 198 h 301"/>
              <a:gd name="T68" fmla="*/ 1070 w 2302"/>
              <a:gd name="T69" fmla="*/ 164 h 301"/>
              <a:gd name="T70" fmla="*/ 1113 w 2302"/>
              <a:gd name="T71" fmla="*/ 164 h 301"/>
              <a:gd name="T72" fmla="*/ 1040 w 2302"/>
              <a:gd name="T73" fmla="*/ 234 h 301"/>
              <a:gd name="T74" fmla="*/ 796 w 2302"/>
              <a:gd name="T75" fmla="*/ 132 h 301"/>
              <a:gd name="T76" fmla="*/ 784 w 2302"/>
              <a:gd name="T77" fmla="*/ 234 h 301"/>
              <a:gd name="T78" fmla="*/ 867 w 2302"/>
              <a:gd name="T79" fmla="*/ 231 h 301"/>
              <a:gd name="T80" fmla="*/ 825 w 2302"/>
              <a:gd name="T81" fmla="*/ 116 h 301"/>
              <a:gd name="T82" fmla="*/ 784 w 2302"/>
              <a:gd name="T83" fmla="*/ 234 h 301"/>
              <a:gd name="T84" fmla="*/ 624 w 2302"/>
              <a:gd name="T85" fmla="*/ 132 h 301"/>
              <a:gd name="T86" fmla="*/ 611 w 2302"/>
              <a:gd name="T87" fmla="*/ 234 h 301"/>
              <a:gd name="T88" fmla="*/ 694 w 2302"/>
              <a:gd name="T89" fmla="*/ 231 h 301"/>
              <a:gd name="T90" fmla="*/ 652 w 2302"/>
              <a:gd name="T91" fmla="*/ 117 h 301"/>
              <a:gd name="T92" fmla="*/ 611 w 2302"/>
              <a:gd name="T93" fmla="*/ 234 h 301"/>
              <a:gd name="T94" fmla="*/ 484 w 2302"/>
              <a:gd name="T95" fmla="*/ 152 h 301"/>
              <a:gd name="T96" fmla="*/ 527 w 2302"/>
              <a:gd name="T97" fmla="*/ 177 h 301"/>
              <a:gd name="T98" fmla="*/ 460 w 2302"/>
              <a:gd name="T99" fmla="*/ 234 h 301"/>
              <a:gd name="T100" fmla="*/ 460 w 2302"/>
              <a:gd name="T101" fmla="*/ 199 h 301"/>
              <a:gd name="T102" fmla="*/ 262 w 2302"/>
              <a:gd name="T103" fmla="*/ 231 h 301"/>
              <a:gd name="T104" fmla="*/ 311 w 2302"/>
              <a:gd name="T105" fmla="*/ 156 h 301"/>
              <a:gd name="T106" fmla="*/ 354 w 2302"/>
              <a:gd name="T107" fmla="*/ 154 h 301"/>
              <a:gd name="T108" fmla="*/ 262 w 2302"/>
              <a:gd name="T109" fmla="*/ 4 h 301"/>
              <a:gd name="T110" fmla="*/ 68 w 2302"/>
              <a:gd name="T111" fmla="*/ 170 h 301"/>
              <a:gd name="T112" fmla="*/ 109 w 2302"/>
              <a:gd name="T113" fmla="*/ 133 h 301"/>
              <a:gd name="T114" fmla="*/ 0 w 2302"/>
              <a:gd name="T115" fmla="*/ 231 h 301"/>
              <a:gd name="T116" fmla="*/ 140 w 2302"/>
              <a:gd name="T117" fmla="*/ 207 h 301"/>
              <a:gd name="T118" fmla="*/ 98 w 2302"/>
              <a:gd name="T119" fmla="*/ 1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2" h="301">
                <a:moveTo>
                  <a:pt x="2196" y="152"/>
                </a:moveTo>
                <a:cubicBezTo>
                  <a:pt x="2200" y="136"/>
                  <a:pt x="2211" y="129"/>
                  <a:pt x="2228" y="129"/>
                </a:cubicBezTo>
                <a:cubicBezTo>
                  <a:pt x="2245" y="129"/>
                  <a:pt x="2254" y="138"/>
                  <a:pt x="2256" y="152"/>
                </a:cubicBezTo>
                <a:lnTo>
                  <a:pt x="2196" y="152"/>
                </a:lnTo>
                <a:close/>
                <a:moveTo>
                  <a:pt x="2197" y="177"/>
                </a:moveTo>
                <a:cubicBezTo>
                  <a:pt x="2299" y="177"/>
                  <a:pt x="2299" y="177"/>
                  <a:pt x="2299" y="177"/>
                </a:cubicBezTo>
                <a:cubicBezTo>
                  <a:pt x="2302" y="130"/>
                  <a:pt x="2276" y="94"/>
                  <a:pt x="2228" y="94"/>
                </a:cubicBezTo>
                <a:cubicBezTo>
                  <a:pt x="2186" y="94"/>
                  <a:pt x="2153" y="123"/>
                  <a:pt x="2153" y="164"/>
                </a:cubicBezTo>
                <a:cubicBezTo>
                  <a:pt x="2153" y="205"/>
                  <a:pt x="2184" y="234"/>
                  <a:pt x="2232" y="234"/>
                </a:cubicBezTo>
                <a:cubicBezTo>
                  <a:pt x="2260" y="234"/>
                  <a:pt x="2277" y="225"/>
                  <a:pt x="2290" y="214"/>
                </a:cubicBezTo>
                <a:cubicBezTo>
                  <a:pt x="2265" y="188"/>
                  <a:pt x="2265" y="188"/>
                  <a:pt x="2265" y="188"/>
                </a:cubicBezTo>
                <a:cubicBezTo>
                  <a:pt x="2259" y="193"/>
                  <a:pt x="2247" y="199"/>
                  <a:pt x="2232" y="199"/>
                </a:cubicBezTo>
                <a:cubicBezTo>
                  <a:pt x="2212" y="199"/>
                  <a:pt x="2201" y="191"/>
                  <a:pt x="2197" y="177"/>
                </a:cubicBezTo>
                <a:close/>
                <a:moveTo>
                  <a:pt x="2053" y="197"/>
                </a:moveTo>
                <a:cubicBezTo>
                  <a:pt x="2035" y="197"/>
                  <a:pt x="2024" y="185"/>
                  <a:pt x="2024" y="164"/>
                </a:cubicBezTo>
                <a:cubicBezTo>
                  <a:pt x="2024" y="144"/>
                  <a:pt x="2035" y="132"/>
                  <a:pt x="2053" y="132"/>
                </a:cubicBezTo>
                <a:cubicBezTo>
                  <a:pt x="2071" y="132"/>
                  <a:pt x="2083" y="144"/>
                  <a:pt x="2083" y="164"/>
                </a:cubicBezTo>
                <a:cubicBezTo>
                  <a:pt x="2083" y="185"/>
                  <a:pt x="2071" y="197"/>
                  <a:pt x="2053" y="197"/>
                </a:cubicBezTo>
                <a:close/>
                <a:moveTo>
                  <a:pt x="2052" y="301"/>
                </a:moveTo>
                <a:cubicBezTo>
                  <a:pt x="2091" y="301"/>
                  <a:pt x="2125" y="282"/>
                  <a:pt x="2125" y="231"/>
                </a:cubicBezTo>
                <a:cubicBezTo>
                  <a:pt x="2125" y="97"/>
                  <a:pt x="2125" y="97"/>
                  <a:pt x="2125" y="97"/>
                </a:cubicBezTo>
                <a:cubicBezTo>
                  <a:pt x="2082" y="97"/>
                  <a:pt x="2082" y="97"/>
                  <a:pt x="2082" y="97"/>
                </a:cubicBezTo>
                <a:cubicBezTo>
                  <a:pt x="2083" y="118"/>
                  <a:pt x="2083" y="118"/>
                  <a:pt x="2083" y="118"/>
                </a:cubicBezTo>
                <a:cubicBezTo>
                  <a:pt x="2075" y="104"/>
                  <a:pt x="2062" y="94"/>
                  <a:pt x="2040" y="94"/>
                </a:cubicBezTo>
                <a:cubicBezTo>
                  <a:pt x="2008" y="94"/>
                  <a:pt x="1980" y="122"/>
                  <a:pt x="1980" y="164"/>
                </a:cubicBezTo>
                <a:cubicBezTo>
                  <a:pt x="1980" y="205"/>
                  <a:pt x="2008" y="234"/>
                  <a:pt x="2041" y="234"/>
                </a:cubicBezTo>
                <a:cubicBezTo>
                  <a:pt x="2061" y="234"/>
                  <a:pt x="2075" y="225"/>
                  <a:pt x="2082" y="213"/>
                </a:cubicBezTo>
                <a:cubicBezTo>
                  <a:pt x="2082" y="229"/>
                  <a:pt x="2082" y="229"/>
                  <a:pt x="2082" y="229"/>
                </a:cubicBezTo>
                <a:cubicBezTo>
                  <a:pt x="2082" y="254"/>
                  <a:pt x="2070" y="265"/>
                  <a:pt x="2050" y="265"/>
                </a:cubicBezTo>
                <a:cubicBezTo>
                  <a:pt x="2031" y="265"/>
                  <a:pt x="2020" y="256"/>
                  <a:pt x="2011" y="245"/>
                </a:cubicBezTo>
                <a:cubicBezTo>
                  <a:pt x="1981" y="268"/>
                  <a:pt x="1981" y="268"/>
                  <a:pt x="1981" y="268"/>
                </a:cubicBezTo>
                <a:cubicBezTo>
                  <a:pt x="1996" y="288"/>
                  <a:pt x="2017" y="301"/>
                  <a:pt x="2052" y="301"/>
                </a:cubicBezTo>
                <a:close/>
                <a:moveTo>
                  <a:pt x="1817" y="231"/>
                </a:moveTo>
                <a:cubicBezTo>
                  <a:pt x="1860" y="231"/>
                  <a:pt x="1860" y="231"/>
                  <a:pt x="1860" y="231"/>
                </a:cubicBezTo>
                <a:cubicBezTo>
                  <a:pt x="1860" y="159"/>
                  <a:pt x="1860" y="159"/>
                  <a:pt x="1860" y="159"/>
                </a:cubicBezTo>
                <a:cubicBezTo>
                  <a:pt x="1860" y="142"/>
                  <a:pt x="1870" y="133"/>
                  <a:pt x="1887" y="133"/>
                </a:cubicBezTo>
                <a:cubicBezTo>
                  <a:pt x="1902" y="133"/>
                  <a:pt x="1909" y="141"/>
                  <a:pt x="1909" y="156"/>
                </a:cubicBezTo>
                <a:cubicBezTo>
                  <a:pt x="1909" y="231"/>
                  <a:pt x="1909" y="231"/>
                  <a:pt x="1909" y="231"/>
                </a:cubicBezTo>
                <a:cubicBezTo>
                  <a:pt x="1952" y="231"/>
                  <a:pt x="1952" y="231"/>
                  <a:pt x="1952" y="231"/>
                </a:cubicBezTo>
                <a:cubicBezTo>
                  <a:pt x="1952" y="154"/>
                  <a:pt x="1952" y="154"/>
                  <a:pt x="1952" y="154"/>
                </a:cubicBezTo>
                <a:cubicBezTo>
                  <a:pt x="1952" y="115"/>
                  <a:pt x="1931" y="94"/>
                  <a:pt x="1901" y="94"/>
                </a:cubicBezTo>
                <a:cubicBezTo>
                  <a:pt x="1883" y="94"/>
                  <a:pt x="1867" y="103"/>
                  <a:pt x="1859" y="119"/>
                </a:cubicBezTo>
                <a:cubicBezTo>
                  <a:pt x="1860" y="97"/>
                  <a:pt x="1860" y="97"/>
                  <a:pt x="1860" y="97"/>
                </a:cubicBezTo>
                <a:cubicBezTo>
                  <a:pt x="1817" y="97"/>
                  <a:pt x="1817" y="97"/>
                  <a:pt x="1817" y="97"/>
                </a:cubicBezTo>
                <a:lnTo>
                  <a:pt x="1817" y="231"/>
                </a:lnTo>
                <a:close/>
                <a:moveTo>
                  <a:pt x="1714" y="197"/>
                </a:moveTo>
                <a:cubicBezTo>
                  <a:pt x="1696" y="197"/>
                  <a:pt x="1686" y="184"/>
                  <a:pt x="1686" y="164"/>
                </a:cubicBezTo>
                <a:cubicBezTo>
                  <a:pt x="1686" y="144"/>
                  <a:pt x="1696" y="132"/>
                  <a:pt x="1714" y="132"/>
                </a:cubicBezTo>
                <a:cubicBezTo>
                  <a:pt x="1732" y="132"/>
                  <a:pt x="1742" y="144"/>
                  <a:pt x="1742" y="164"/>
                </a:cubicBezTo>
                <a:cubicBezTo>
                  <a:pt x="1742" y="184"/>
                  <a:pt x="1732" y="197"/>
                  <a:pt x="1714" y="197"/>
                </a:cubicBezTo>
                <a:close/>
                <a:moveTo>
                  <a:pt x="1701" y="234"/>
                </a:moveTo>
                <a:cubicBezTo>
                  <a:pt x="1721" y="234"/>
                  <a:pt x="1735" y="224"/>
                  <a:pt x="1742" y="211"/>
                </a:cubicBezTo>
                <a:cubicBezTo>
                  <a:pt x="1742" y="231"/>
                  <a:pt x="1742" y="231"/>
                  <a:pt x="1742" y="231"/>
                </a:cubicBezTo>
                <a:cubicBezTo>
                  <a:pt x="1784" y="231"/>
                  <a:pt x="1784" y="231"/>
                  <a:pt x="1784" y="231"/>
                </a:cubicBezTo>
                <a:cubicBezTo>
                  <a:pt x="1784" y="97"/>
                  <a:pt x="1784" y="97"/>
                  <a:pt x="1784" y="97"/>
                </a:cubicBezTo>
                <a:cubicBezTo>
                  <a:pt x="1742" y="97"/>
                  <a:pt x="1742" y="97"/>
                  <a:pt x="1742" y="97"/>
                </a:cubicBezTo>
                <a:cubicBezTo>
                  <a:pt x="1742" y="117"/>
                  <a:pt x="1742" y="117"/>
                  <a:pt x="1742" y="117"/>
                </a:cubicBezTo>
                <a:cubicBezTo>
                  <a:pt x="1735" y="103"/>
                  <a:pt x="1722" y="94"/>
                  <a:pt x="1701" y="94"/>
                </a:cubicBezTo>
                <a:cubicBezTo>
                  <a:pt x="1668" y="94"/>
                  <a:pt x="1642" y="123"/>
                  <a:pt x="1642" y="164"/>
                </a:cubicBezTo>
                <a:cubicBezTo>
                  <a:pt x="1642" y="205"/>
                  <a:pt x="1669" y="234"/>
                  <a:pt x="1701" y="234"/>
                </a:cubicBezTo>
                <a:close/>
                <a:moveTo>
                  <a:pt x="1479" y="231"/>
                </a:moveTo>
                <a:cubicBezTo>
                  <a:pt x="1522" y="231"/>
                  <a:pt x="1522" y="231"/>
                  <a:pt x="1522" y="231"/>
                </a:cubicBezTo>
                <a:cubicBezTo>
                  <a:pt x="1522" y="159"/>
                  <a:pt x="1522" y="159"/>
                  <a:pt x="1522" y="159"/>
                </a:cubicBezTo>
                <a:cubicBezTo>
                  <a:pt x="1522" y="142"/>
                  <a:pt x="1532" y="133"/>
                  <a:pt x="1549" y="133"/>
                </a:cubicBezTo>
                <a:cubicBezTo>
                  <a:pt x="1564" y="133"/>
                  <a:pt x="1571" y="141"/>
                  <a:pt x="1571" y="156"/>
                </a:cubicBezTo>
                <a:cubicBezTo>
                  <a:pt x="1571" y="231"/>
                  <a:pt x="1571" y="231"/>
                  <a:pt x="1571" y="231"/>
                </a:cubicBezTo>
                <a:cubicBezTo>
                  <a:pt x="1614" y="231"/>
                  <a:pt x="1614" y="231"/>
                  <a:pt x="1614" y="231"/>
                </a:cubicBezTo>
                <a:cubicBezTo>
                  <a:pt x="1614" y="154"/>
                  <a:pt x="1614" y="154"/>
                  <a:pt x="1614" y="154"/>
                </a:cubicBezTo>
                <a:cubicBezTo>
                  <a:pt x="1614" y="115"/>
                  <a:pt x="1592" y="94"/>
                  <a:pt x="1563" y="94"/>
                </a:cubicBezTo>
                <a:cubicBezTo>
                  <a:pt x="1545" y="94"/>
                  <a:pt x="1530" y="103"/>
                  <a:pt x="1522" y="118"/>
                </a:cubicBezTo>
                <a:cubicBezTo>
                  <a:pt x="1522" y="4"/>
                  <a:pt x="1522" y="4"/>
                  <a:pt x="1522" y="4"/>
                </a:cubicBezTo>
                <a:cubicBezTo>
                  <a:pt x="1479" y="4"/>
                  <a:pt x="1479" y="4"/>
                  <a:pt x="1479" y="4"/>
                </a:cubicBezTo>
                <a:lnTo>
                  <a:pt x="1479" y="231"/>
                </a:lnTo>
                <a:close/>
                <a:moveTo>
                  <a:pt x="1397" y="234"/>
                </a:moveTo>
                <a:cubicBezTo>
                  <a:pt x="1424" y="234"/>
                  <a:pt x="1440" y="224"/>
                  <a:pt x="1453" y="210"/>
                </a:cubicBezTo>
                <a:cubicBezTo>
                  <a:pt x="1425" y="184"/>
                  <a:pt x="1425" y="184"/>
                  <a:pt x="1425" y="184"/>
                </a:cubicBezTo>
                <a:cubicBezTo>
                  <a:pt x="1418" y="191"/>
                  <a:pt x="1411" y="197"/>
                  <a:pt x="1397" y="197"/>
                </a:cubicBezTo>
                <a:cubicBezTo>
                  <a:pt x="1378" y="197"/>
                  <a:pt x="1368" y="183"/>
                  <a:pt x="1368" y="164"/>
                </a:cubicBezTo>
                <a:cubicBezTo>
                  <a:pt x="1368" y="145"/>
                  <a:pt x="1378" y="131"/>
                  <a:pt x="1397" y="131"/>
                </a:cubicBezTo>
                <a:cubicBezTo>
                  <a:pt x="1408" y="131"/>
                  <a:pt x="1419" y="137"/>
                  <a:pt x="1424" y="145"/>
                </a:cubicBezTo>
                <a:cubicBezTo>
                  <a:pt x="1454" y="121"/>
                  <a:pt x="1454" y="121"/>
                  <a:pt x="1454" y="121"/>
                </a:cubicBezTo>
                <a:cubicBezTo>
                  <a:pt x="1440" y="104"/>
                  <a:pt x="1424" y="94"/>
                  <a:pt x="1397" y="94"/>
                </a:cubicBezTo>
                <a:cubicBezTo>
                  <a:pt x="1356" y="94"/>
                  <a:pt x="1324" y="123"/>
                  <a:pt x="1324" y="164"/>
                </a:cubicBezTo>
                <a:cubicBezTo>
                  <a:pt x="1324" y="205"/>
                  <a:pt x="1356" y="234"/>
                  <a:pt x="1397" y="234"/>
                </a:cubicBezTo>
                <a:close/>
                <a:moveTo>
                  <a:pt x="1154" y="231"/>
                </a:moveTo>
                <a:cubicBezTo>
                  <a:pt x="1197" y="231"/>
                  <a:pt x="1197" y="231"/>
                  <a:pt x="1197" y="231"/>
                </a:cubicBezTo>
                <a:cubicBezTo>
                  <a:pt x="1197" y="132"/>
                  <a:pt x="1197" y="132"/>
                  <a:pt x="1197" y="132"/>
                </a:cubicBezTo>
                <a:cubicBezTo>
                  <a:pt x="1233" y="132"/>
                  <a:pt x="1233" y="132"/>
                  <a:pt x="1233" y="132"/>
                </a:cubicBezTo>
                <a:cubicBezTo>
                  <a:pt x="1233" y="97"/>
                  <a:pt x="1233" y="97"/>
                  <a:pt x="1233" y="97"/>
                </a:cubicBezTo>
                <a:cubicBezTo>
                  <a:pt x="1197" y="97"/>
                  <a:pt x="1197" y="97"/>
                  <a:pt x="1197" y="97"/>
                </a:cubicBezTo>
                <a:cubicBezTo>
                  <a:pt x="1197" y="51"/>
                  <a:pt x="1197" y="51"/>
                  <a:pt x="1197" y="51"/>
                </a:cubicBezTo>
                <a:cubicBezTo>
                  <a:pt x="1197" y="41"/>
                  <a:pt x="1202" y="38"/>
                  <a:pt x="1208" y="38"/>
                </a:cubicBezTo>
                <a:cubicBezTo>
                  <a:pt x="1215" y="38"/>
                  <a:pt x="1219" y="41"/>
                  <a:pt x="1222" y="45"/>
                </a:cubicBezTo>
                <a:cubicBezTo>
                  <a:pt x="1245" y="17"/>
                  <a:pt x="1245" y="17"/>
                  <a:pt x="1245" y="17"/>
                </a:cubicBezTo>
                <a:cubicBezTo>
                  <a:pt x="1235" y="5"/>
                  <a:pt x="1223" y="0"/>
                  <a:pt x="1204" y="0"/>
                </a:cubicBezTo>
                <a:cubicBezTo>
                  <a:pt x="1171" y="0"/>
                  <a:pt x="1154" y="17"/>
                  <a:pt x="1154" y="52"/>
                </a:cubicBezTo>
                <a:cubicBezTo>
                  <a:pt x="1154" y="97"/>
                  <a:pt x="1154" y="97"/>
                  <a:pt x="1154" y="97"/>
                </a:cubicBezTo>
                <a:cubicBezTo>
                  <a:pt x="1132" y="97"/>
                  <a:pt x="1132" y="97"/>
                  <a:pt x="1132" y="97"/>
                </a:cubicBezTo>
                <a:cubicBezTo>
                  <a:pt x="1132" y="132"/>
                  <a:pt x="1132" y="132"/>
                  <a:pt x="1132" y="132"/>
                </a:cubicBezTo>
                <a:cubicBezTo>
                  <a:pt x="1154" y="132"/>
                  <a:pt x="1154" y="132"/>
                  <a:pt x="1154" y="132"/>
                </a:cubicBezTo>
                <a:lnTo>
                  <a:pt x="1154" y="231"/>
                </a:lnTo>
                <a:close/>
                <a:moveTo>
                  <a:pt x="1040" y="198"/>
                </a:moveTo>
                <a:cubicBezTo>
                  <a:pt x="1021" y="198"/>
                  <a:pt x="1009" y="184"/>
                  <a:pt x="1009" y="164"/>
                </a:cubicBezTo>
                <a:cubicBezTo>
                  <a:pt x="1009" y="144"/>
                  <a:pt x="1021" y="131"/>
                  <a:pt x="1040" y="131"/>
                </a:cubicBezTo>
                <a:cubicBezTo>
                  <a:pt x="1059" y="131"/>
                  <a:pt x="1070" y="144"/>
                  <a:pt x="1070" y="164"/>
                </a:cubicBezTo>
                <a:cubicBezTo>
                  <a:pt x="1070" y="184"/>
                  <a:pt x="1059" y="198"/>
                  <a:pt x="1040" y="198"/>
                </a:cubicBezTo>
                <a:close/>
                <a:moveTo>
                  <a:pt x="1040" y="234"/>
                </a:moveTo>
                <a:cubicBezTo>
                  <a:pt x="1081" y="234"/>
                  <a:pt x="1113" y="205"/>
                  <a:pt x="1113" y="164"/>
                </a:cubicBezTo>
                <a:cubicBezTo>
                  <a:pt x="1113" y="123"/>
                  <a:pt x="1081" y="94"/>
                  <a:pt x="1040" y="94"/>
                </a:cubicBezTo>
                <a:cubicBezTo>
                  <a:pt x="998" y="94"/>
                  <a:pt x="966" y="123"/>
                  <a:pt x="966" y="164"/>
                </a:cubicBezTo>
                <a:cubicBezTo>
                  <a:pt x="966" y="205"/>
                  <a:pt x="998" y="234"/>
                  <a:pt x="1040" y="234"/>
                </a:cubicBezTo>
                <a:close/>
                <a:moveTo>
                  <a:pt x="796" y="197"/>
                </a:moveTo>
                <a:cubicBezTo>
                  <a:pt x="778" y="197"/>
                  <a:pt x="767" y="185"/>
                  <a:pt x="767" y="164"/>
                </a:cubicBezTo>
                <a:cubicBezTo>
                  <a:pt x="767" y="144"/>
                  <a:pt x="778" y="132"/>
                  <a:pt x="796" y="132"/>
                </a:cubicBezTo>
                <a:cubicBezTo>
                  <a:pt x="814" y="132"/>
                  <a:pt x="826" y="144"/>
                  <a:pt x="826" y="164"/>
                </a:cubicBezTo>
                <a:cubicBezTo>
                  <a:pt x="826" y="185"/>
                  <a:pt x="814" y="197"/>
                  <a:pt x="796" y="197"/>
                </a:cubicBezTo>
                <a:close/>
                <a:moveTo>
                  <a:pt x="784" y="234"/>
                </a:moveTo>
                <a:cubicBezTo>
                  <a:pt x="804" y="234"/>
                  <a:pt x="818" y="226"/>
                  <a:pt x="826" y="212"/>
                </a:cubicBezTo>
                <a:cubicBezTo>
                  <a:pt x="825" y="231"/>
                  <a:pt x="825" y="231"/>
                  <a:pt x="825" y="231"/>
                </a:cubicBezTo>
                <a:cubicBezTo>
                  <a:pt x="867" y="231"/>
                  <a:pt x="867" y="231"/>
                  <a:pt x="867" y="231"/>
                </a:cubicBezTo>
                <a:cubicBezTo>
                  <a:pt x="867" y="4"/>
                  <a:pt x="867" y="4"/>
                  <a:pt x="867" y="4"/>
                </a:cubicBezTo>
                <a:cubicBezTo>
                  <a:pt x="825" y="4"/>
                  <a:pt x="825" y="4"/>
                  <a:pt x="825" y="4"/>
                </a:cubicBezTo>
                <a:cubicBezTo>
                  <a:pt x="825" y="116"/>
                  <a:pt x="825" y="116"/>
                  <a:pt x="825" y="116"/>
                </a:cubicBezTo>
                <a:cubicBezTo>
                  <a:pt x="816" y="103"/>
                  <a:pt x="804" y="94"/>
                  <a:pt x="783" y="94"/>
                </a:cubicBezTo>
                <a:cubicBezTo>
                  <a:pt x="751" y="94"/>
                  <a:pt x="723" y="122"/>
                  <a:pt x="723" y="164"/>
                </a:cubicBezTo>
                <a:cubicBezTo>
                  <a:pt x="723" y="205"/>
                  <a:pt x="751" y="234"/>
                  <a:pt x="784" y="234"/>
                </a:cubicBezTo>
                <a:close/>
                <a:moveTo>
                  <a:pt x="624" y="197"/>
                </a:moveTo>
                <a:cubicBezTo>
                  <a:pt x="606" y="197"/>
                  <a:pt x="596" y="184"/>
                  <a:pt x="596" y="164"/>
                </a:cubicBezTo>
                <a:cubicBezTo>
                  <a:pt x="596" y="144"/>
                  <a:pt x="606" y="132"/>
                  <a:pt x="624" y="132"/>
                </a:cubicBezTo>
                <a:cubicBezTo>
                  <a:pt x="642" y="132"/>
                  <a:pt x="652" y="144"/>
                  <a:pt x="652" y="164"/>
                </a:cubicBezTo>
                <a:cubicBezTo>
                  <a:pt x="652" y="184"/>
                  <a:pt x="642" y="197"/>
                  <a:pt x="624" y="197"/>
                </a:cubicBezTo>
                <a:close/>
                <a:moveTo>
                  <a:pt x="611" y="234"/>
                </a:moveTo>
                <a:cubicBezTo>
                  <a:pt x="631" y="234"/>
                  <a:pt x="645" y="224"/>
                  <a:pt x="652" y="211"/>
                </a:cubicBezTo>
                <a:cubicBezTo>
                  <a:pt x="652" y="231"/>
                  <a:pt x="652" y="231"/>
                  <a:pt x="652" y="231"/>
                </a:cubicBezTo>
                <a:cubicBezTo>
                  <a:pt x="694" y="231"/>
                  <a:pt x="694" y="231"/>
                  <a:pt x="694" y="231"/>
                </a:cubicBezTo>
                <a:cubicBezTo>
                  <a:pt x="694" y="97"/>
                  <a:pt x="694" y="97"/>
                  <a:pt x="694" y="97"/>
                </a:cubicBezTo>
                <a:cubicBezTo>
                  <a:pt x="652" y="97"/>
                  <a:pt x="652" y="97"/>
                  <a:pt x="652" y="97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45" y="103"/>
                  <a:pt x="631" y="94"/>
                  <a:pt x="611" y="94"/>
                </a:cubicBezTo>
                <a:cubicBezTo>
                  <a:pt x="578" y="94"/>
                  <a:pt x="551" y="123"/>
                  <a:pt x="551" y="164"/>
                </a:cubicBezTo>
                <a:cubicBezTo>
                  <a:pt x="551" y="205"/>
                  <a:pt x="579" y="234"/>
                  <a:pt x="611" y="234"/>
                </a:cubicBezTo>
                <a:close/>
                <a:moveTo>
                  <a:pt x="424" y="152"/>
                </a:moveTo>
                <a:cubicBezTo>
                  <a:pt x="428" y="136"/>
                  <a:pt x="439" y="129"/>
                  <a:pt x="456" y="129"/>
                </a:cubicBezTo>
                <a:cubicBezTo>
                  <a:pt x="473" y="129"/>
                  <a:pt x="482" y="138"/>
                  <a:pt x="484" y="152"/>
                </a:cubicBezTo>
                <a:lnTo>
                  <a:pt x="424" y="152"/>
                </a:lnTo>
                <a:close/>
                <a:moveTo>
                  <a:pt x="425" y="177"/>
                </a:moveTo>
                <a:cubicBezTo>
                  <a:pt x="527" y="177"/>
                  <a:pt x="527" y="177"/>
                  <a:pt x="527" y="177"/>
                </a:cubicBezTo>
                <a:cubicBezTo>
                  <a:pt x="530" y="130"/>
                  <a:pt x="504" y="94"/>
                  <a:pt x="456" y="94"/>
                </a:cubicBezTo>
                <a:cubicBezTo>
                  <a:pt x="414" y="94"/>
                  <a:pt x="382" y="123"/>
                  <a:pt x="382" y="164"/>
                </a:cubicBezTo>
                <a:cubicBezTo>
                  <a:pt x="382" y="205"/>
                  <a:pt x="413" y="234"/>
                  <a:pt x="460" y="234"/>
                </a:cubicBezTo>
                <a:cubicBezTo>
                  <a:pt x="488" y="234"/>
                  <a:pt x="505" y="225"/>
                  <a:pt x="518" y="214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87" y="193"/>
                  <a:pt x="475" y="199"/>
                  <a:pt x="460" y="199"/>
                </a:cubicBezTo>
                <a:cubicBezTo>
                  <a:pt x="441" y="199"/>
                  <a:pt x="429" y="191"/>
                  <a:pt x="425" y="177"/>
                </a:cubicBezTo>
                <a:close/>
                <a:moveTo>
                  <a:pt x="219" y="231"/>
                </a:moveTo>
                <a:cubicBezTo>
                  <a:pt x="262" y="231"/>
                  <a:pt x="262" y="231"/>
                  <a:pt x="262" y="231"/>
                </a:cubicBezTo>
                <a:cubicBezTo>
                  <a:pt x="262" y="159"/>
                  <a:pt x="262" y="159"/>
                  <a:pt x="262" y="159"/>
                </a:cubicBezTo>
                <a:cubicBezTo>
                  <a:pt x="262" y="142"/>
                  <a:pt x="272" y="133"/>
                  <a:pt x="289" y="133"/>
                </a:cubicBezTo>
                <a:cubicBezTo>
                  <a:pt x="304" y="133"/>
                  <a:pt x="311" y="141"/>
                  <a:pt x="311" y="156"/>
                </a:cubicBezTo>
                <a:cubicBezTo>
                  <a:pt x="311" y="231"/>
                  <a:pt x="311" y="231"/>
                  <a:pt x="311" y="231"/>
                </a:cubicBezTo>
                <a:cubicBezTo>
                  <a:pt x="354" y="231"/>
                  <a:pt x="354" y="231"/>
                  <a:pt x="354" y="231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4" y="115"/>
                  <a:pt x="333" y="94"/>
                  <a:pt x="304" y="94"/>
                </a:cubicBezTo>
                <a:cubicBezTo>
                  <a:pt x="285" y="94"/>
                  <a:pt x="270" y="103"/>
                  <a:pt x="262" y="118"/>
                </a:cubicBezTo>
                <a:cubicBezTo>
                  <a:pt x="262" y="4"/>
                  <a:pt x="262" y="4"/>
                  <a:pt x="262" y="4"/>
                </a:cubicBezTo>
                <a:cubicBezTo>
                  <a:pt x="219" y="4"/>
                  <a:pt x="219" y="4"/>
                  <a:pt x="219" y="4"/>
                </a:cubicBezTo>
                <a:lnTo>
                  <a:pt x="219" y="231"/>
                </a:lnTo>
                <a:close/>
                <a:moveTo>
                  <a:pt x="68" y="170"/>
                </a:moveTo>
                <a:cubicBezTo>
                  <a:pt x="83" y="133"/>
                  <a:pt x="83" y="133"/>
                  <a:pt x="83" y="133"/>
                </a:cubicBezTo>
                <a:cubicBezTo>
                  <a:pt x="89" y="118"/>
                  <a:pt x="96" y="94"/>
                  <a:pt x="96" y="94"/>
                </a:cubicBezTo>
                <a:cubicBezTo>
                  <a:pt x="96" y="94"/>
                  <a:pt x="102" y="118"/>
                  <a:pt x="109" y="133"/>
                </a:cubicBezTo>
                <a:cubicBezTo>
                  <a:pt x="124" y="170"/>
                  <a:pt x="124" y="170"/>
                  <a:pt x="124" y="170"/>
                </a:cubicBezTo>
                <a:lnTo>
                  <a:pt x="68" y="170"/>
                </a:lnTo>
                <a:close/>
                <a:moveTo>
                  <a:pt x="0" y="231"/>
                </a:moveTo>
                <a:cubicBezTo>
                  <a:pt x="43" y="231"/>
                  <a:pt x="43" y="231"/>
                  <a:pt x="43" y="231"/>
                </a:cubicBezTo>
                <a:cubicBezTo>
                  <a:pt x="53" y="207"/>
                  <a:pt x="53" y="207"/>
                  <a:pt x="53" y="207"/>
                </a:cubicBezTo>
                <a:cubicBezTo>
                  <a:pt x="140" y="207"/>
                  <a:pt x="140" y="207"/>
                  <a:pt x="140" y="207"/>
                </a:cubicBezTo>
                <a:cubicBezTo>
                  <a:pt x="150" y="231"/>
                  <a:pt x="150" y="231"/>
                  <a:pt x="150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98" y="15"/>
                  <a:pt x="98" y="15"/>
                  <a:pt x="98" y="15"/>
                </a:cubicBezTo>
                <a:cubicBezTo>
                  <a:pt x="94" y="15"/>
                  <a:pt x="94" y="15"/>
                  <a:pt x="94" y="15"/>
                </a:cubicBezTo>
                <a:lnTo>
                  <a:pt x="0" y="23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6" name="4 niveaus: (Titel, titel vet, subtitel en datum (JU-Free)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477543" y="1964711"/>
            <a:ext cx="4428000" cy="4537776"/>
          </a:xfrm>
        </p:spPr>
        <p:txBody>
          <a:bodyPr anchor="t"/>
          <a:lstStyle>
            <a:lvl1pPr marL="0" indent="0">
              <a:lnSpc>
                <a:spcPct val="79000"/>
              </a:lnSpc>
              <a:spcBef>
                <a:spcPts val="0"/>
              </a:spcBef>
              <a:buNone/>
              <a:defRPr sz="7600" b="0" cap="all" spc="80" baseline="0"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7600" b="1" cap="all" baseline="0"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None/>
              <a:defRPr sz="2400" b="0">
                <a:solidFill>
                  <a:schemeClr val="accent5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4pPr>
            <a:lvl5pPr marL="0">
              <a:lnSpc>
                <a:spcPct val="100000"/>
              </a:lnSpc>
              <a:defRPr sz="1300"/>
            </a:lvl5pPr>
            <a:lvl6pPr marL="0">
              <a:lnSpc>
                <a:spcPct val="100000"/>
              </a:lnSpc>
              <a:defRPr sz="1300"/>
            </a:lvl6pPr>
            <a:lvl7pPr marL="0">
              <a:lnSpc>
                <a:spcPct val="100000"/>
              </a:lnSpc>
              <a:defRPr sz="1300"/>
            </a:lvl7pPr>
            <a:lvl8pPr marL="0">
              <a:lnSpc>
                <a:spcPct val="100000"/>
              </a:lnSpc>
              <a:defRPr sz="1300"/>
            </a:lvl8pPr>
            <a:lvl9pPr marL="0">
              <a:lnSpc>
                <a:spcPct val="100000"/>
              </a:lnSpc>
              <a:defRPr sz="1300"/>
            </a:lvl9pPr>
          </a:lstStyle>
          <a:p>
            <a:pPr lvl="0"/>
            <a:r>
              <a:rPr lang="nl-NL"/>
              <a:t>[Titel]</a:t>
            </a:r>
          </a:p>
          <a:p>
            <a:pPr lvl="0"/>
            <a:r>
              <a:rPr lang="nl-NL"/>
              <a:t>JU-LEVEL1= Titel</a:t>
            </a:r>
          </a:p>
          <a:p>
            <a:pPr lvl="1"/>
            <a:r>
              <a:rPr lang="nl-NL"/>
              <a:t>JU-LEVEL2=Titel vet</a:t>
            </a:r>
          </a:p>
          <a:p>
            <a:pPr lvl="2"/>
            <a:r>
              <a:rPr lang="nl-NL"/>
              <a:t>JU-LEVEL3=Subtitel</a:t>
            </a:r>
          </a:p>
          <a:p>
            <a:pPr lvl="3"/>
            <a:r>
              <a:rPr lang="nl-NL"/>
              <a:t>JU-LEVEL4=Datum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102AB8-3CCD-42E9-BAB3-CD2F3010D01F}"/>
              </a:ext>
            </a:extLst>
          </p:cNvPr>
          <p:cNvSpPr>
            <a:spLocks noGrp="1" noSelect="1"/>
          </p:cNvSpPr>
          <p:nvPr>
            <p:ph type="body" sz="quarter" idx="1005" hasCustomPrompt="1"/>
          </p:nvPr>
        </p:nvSpPr>
        <p:spPr>
          <a:xfrm>
            <a:off x="12401550" y="1945339"/>
            <a:ext cx="2628899" cy="455714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De eerste alinea van dit </a:t>
            </a:r>
            <a:r>
              <a:rPr lang="nl-NL" err="1"/>
              <a:t>titelvak</a:t>
            </a:r>
            <a:r>
              <a:rPr lang="nl-NL"/>
              <a:t> is opgemaakt in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De tweede regel van de titel maak je vet </a:t>
            </a:r>
            <a:r>
              <a:rPr lang="nl-NL" err="1"/>
              <a:t>d,m.v</a:t>
            </a:r>
            <a:r>
              <a:rPr lang="nl-NL"/>
              <a:t>. het Ordina opmaakmenu, of de knop inspring vergroten.</a:t>
            </a:r>
          </a:p>
          <a:p>
            <a:pPr lvl="0"/>
            <a:r>
              <a:rPr lang="nl-NL"/>
              <a:t>De </a:t>
            </a:r>
            <a:r>
              <a:rPr lang="nl-NL" err="1"/>
              <a:t>subtitle</a:t>
            </a:r>
            <a:r>
              <a:rPr lang="nl-NL"/>
              <a:t> heeft derde niveau, datum vierde.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FAC30A-7CDB-4FD2-B18F-B5F8978BCF1C}"/>
              </a:ext>
            </a:extLst>
          </p:cNvPr>
          <p:cNvSpPr>
            <a:spLocks noGrp="1" noSelect="1"/>
          </p:cNvSpPr>
          <p:nvPr>
            <p:ph type="body" sz="quarter" idx="1006" hasCustomPrompt="1"/>
          </p:nvPr>
        </p:nvSpPr>
        <p:spPr>
          <a:xfrm>
            <a:off x="-2760984" y="1736812"/>
            <a:ext cx="2628899" cy="254874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Bovenop het </a:t>
            </a:r>
            <a:r>
              <a:rPr lang="nl-NL" err="1"/>
              <a:t>fotovak</a:t>
            </a:r>
            <a:r>
              <a:rPr lang="nl-NL"/>
              <a:t> staat een raster, dat je naar wens mag verplaatsen, zodat het gat goed uitkomt op de foto.</a:t>
            </a:r>
            <a:br>
              <a:rPr lang="nl-NL"/>
            </a:br>
            <a:r>
              <a:rPr lang="nl-NL"/>
              <a:t>Klik 1 keer op het raster, verplaats het dan met de pijltjes toetsen.</a:t>
            </a:r>
          </a:p>
        </p:txBody>
      </p:sp>
    </p:spTree>
    <p:extLst>
      <p:ext uri="{BB962C8B-B14F-4D97-AF65-F5344CB8AC3E}">
        <p14:creationId xmlns:p14="http://schemas.microsoft.com/office/powerpoint/2010/main" val="2454187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dia_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7"/>
          <p:cNvSpPr>
            <a:spLocks noGrp="1" noSelect="1"/>
          </p:cNvSpPr>
          <p:nvPr>
            <p:ph type="pic" sz="quarter" idx="14" hasCustomPrompt="1"/>
          </p:nvPr>
        </p:nvSpPr>
        <p:spPr bwMode="gray">
          <a:xfrm>
            <a:off x="0" y="0"/>
            <a:ext cx="6858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/>
              <a:t>[Klik op het pictogram om een foto in te voegen]</a:t>
            </a:r>
          </a:p>
        </p:txBody>
      </p:sp>
      <p:sp>
        <p:nvSpPr>
          <p:cNvPr id="7" name="Logo achtergrond (PHJU)"/>
          <p:cNvSpPr>
            <a:spLocks noGrp="1" noSelect="1"/>
          </p:cNvSpPr>
          <p:nvPr>
            <p:ph type="body" idx="1002" hasCustomPrompt="1"/>
            <p:custDataLst>
              <p:custData r:id="rId1"/>
            </p:custDataLst>
          </p:nvPr>
        </p:nvSpPr>
        <p:spPr bwMode="gray">
          <a:xfrm>
            <a:off x="-12815" y="6106308"/>
            <a:ext cx="1386154" cy="305949"/>
          </a:xfrm>
          <a:custGeom>
            <a:avLst/>
            <a:gdLst>
              <a:gd name="T0" fmla="*/ 172 w 1255"/>
              <a:gd name="T1" fmla="*/ 56 h 277"/>
              <a:gd name="T2" fmla="*/ 0 w 1255"/>
              <a:gd name="T3" fmla="*/ 56 h 277"/>
              <a:gd name="T4" fmla="*/ 0 w 1255"/>
              <a:gd name="T5" fmla="*/ 221 h 277"/>
              <a:gd name="T6" fmla="*/ 176 w 1255"/>
              <a:gd name="T7" fmla="*/ 221 h 277"/>
              <a:gd name="T8" fmla="*/ 196 w 1255"/>
              <a:gd name="T9" fmla="*/ 277 h 277"/>
              <a:gd name="T10" fmla="*/ 350 w 1255"/>
              <a:gd name="T11" fmla="*/ 221 h 277"/>
              <a:gd name="T12" fmla="*/ 1255 w 1255"/>
              <a:gd name="T13" fmla="*/ 221 h 277"/>
              <a:gd name="T14" fmla="*/ 1255 w 1255"/>
              <a:gd name="T15" fmla="*/ 56 h 277"/>
              <a:gd name="T16" fmla="*/ 346 w 1255"/>
              <a:gd name="T17" fmla="*/ 56 h 277"/>
              <a:gd name="T18" fmla="*/ 326 w 1255"/>
              <a:gd name="T19" fmla="*/ 0 h 277"/>
              <a:gd name="T20" fmla="*/ 172 w 1255"/>
              <a:gd name="T21" fmla="*/ 56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5" h="277">
                <a:moveTo>
                  <a:pt x="172" y="56"/>
                </a:moveTo>
                <a:lnTo>
                  <a:pt x="0" y="56"/>
                </a:lnTo>
                <a:lnTo>
                  <a:pt x="0" y="221"/>
                </a:lnTo>
                <a:lnTo>
                  <a:pt x="176" y="221"/>
                </a:lnTo>
                <a:lnTo>
                  <a:pt x="196" y="277"/>
                </a:lnTo>
                <a:lnTo>
                  <a:pt x="350" y="221"/>
                </a:lnTo>
                <a:lnTo>
                  <a:pt x="1255" y="221"/>
                </a:lnTo>
                <a:lnTo>
                  <a:pt x="1255" y="56"/>
                </a:lnTo>
                <a:lnTo>
                  <a:pt x="346" y="56"/>
                </a:lnTo>
                <a:lnTo>
                  <a:pt x="326" y="0"/>
                </a:lnTo>
                <a:lnTo>
                  <a:pt x="172" y="5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9" name="Logo tekst (PHJU)"/>
          <p:cNvSpPr>
            <a:spLocks noGrp="1" noSelect="1"/>
          </p:cNvSpPr>
          <p:nvPr>
            <p:ph type="body" idx="1001" hasCustomPrompt="1"/>
            <p:custDataLst>
              <p:custData r:id="rId2"/>
            </p:custDataLst>
          </p:nvPr>
        </p:nvSpPr>
        <p:spPr bwMode="gray">
          <a:xfrm>
            <a:off x="166115" y="6136130"/>
            <a:ext cx="1065847" cy="236365"/>
          </a:xfrm>
          <a:custGeom>
            <a:avLst/>
            <a:gdLst>
              <a:gd name="T0" fmla="*/ 12 w 1930"/>
              <a:gd name="T1" fmla="*/ 292 h 428"/>
              <a:gd name="T2" fmla="*/ 1064 w 1930"/>
              <a:gd name="T3" fmla="*/ 223 h 428"/>
              <a:gd name="T4" fmla="*/ 821 w 1930"/>
              <a:gd name="T5" fmla="*/ 366 h 428"/>
              <a:gd name="T6" fmla="*/ 916 w 1930"/>
              <a:gd name="T7" fmla="*/ 83 h 428"/>
              <a:gd name="T8" fmla="*/ 1011 w 1930"/>
              <a:gd name="T9" fmla="*/ 220 h 428"/>
              <a:gd name="T10" fmla="*/ 874 w 1930"/>
              <a:gd name="T11" fmla="*/ 128 h 428"/>
              <a:gd name="T12" fmla="*/ 907 w 1930"/>
              <a:gd name="T13" fmla="*/ 321 h 428"/>
              <a:gd name="T14" fmla="*/ 1170 w 1930"/>
              <a:gd name="T15" fmla="*/ 366 h 428"/>
              <a:gd name="T16" fmla="*/ 1226 w 1930"/>
              <a:gd name="T17" fmla="*/ 83 h 428"/>
              <a:gd name="T18" fmla="*/ 1170 w 1930"/>
              <a:gd name="T19" fmla="*/ 366 h 428"/>
              <a:gd name="T20" fmla="*/ 1394 w 1930"/>
              <a:gd name="T21" fmla="*/ 75 h 428"/>
              <a:gd name="T22" fmla="*/ 1343 w 1930"/>
              <a:gd name="T23" fmla="*/ 366 h 428"/>
              <a:gd name="T24" fmla="*/ 1391 w 1930"/>
              <a:gd name="T25" fmla="*/ 156 h 428"/>
              <a:gd name="T26" fmla="*/ 1522 w 1930"/>
              <a:gd name="T27" fmla="*/ 371 h 428"/>
              <a:gd name="T28" fmla="*/ 1578 w 1930"/>
              <a:gd name="T29" fmla="*/ 83 h 428"/>
              <a:gd name="T30" fmla="*/ 1528 w 1930"/>
              <a:gd name="T31" fmla="*/ 293 h 428"/>
              <a:gd name="T32" fmla="*/ 1880 w 1930"/>
              <a:gd name="T33" fmla="*/ 371 h 428"/>
              <a:gd name="T34" fmla="*/ 1754 w 1930"/>
              <a:gd name="T35" fmla="*/ 290 h 428"/>
              <a:gd name="T36" fmla="*/ 1673 w 1930"/>
              <a:gd name="T37" fmla="*/ 355 h 428"/>
              <a:gd name="T38" fmla="*/ 1830 w 1930"/>
              <a:gd name="T39" fmla="*/ 83 h 428"/>
              <a:gd name="T40" fmla="*/ 1838 w 1930"/>
              <a:gd name="T41" fmla="*/ 248 h 428"/>
              <a:gd name="T42" fmla="*/ 1768 w 1930"/>
              <a:gd name="T43" fmla="*/ 248 h 428"/>
              <a:gd name="T44" fmla="*/ 13 w 1930"/>
              <a:gd name="T45" fmla="*/ 292 h 428"/>
              <a:gd name="T46" fmla="*/ 13 w 1930"/>
              <a:gd name="T47" fmla="*/ 292 h 428"/>
              <a:gd name="T48" fmla="*/ 378 w 1930"/>
              <a:gd name="T49" fmla="*/ 308 h 428"/>
              <a:gd name="T50" fmla="*/ 114 w 1930"/>
              <a:gd name="T51" fmla="*/ 403 h 428"/>
              <a:gd name="T52" fmla="*/ 0 w 1930"/>
              <a:gd name="T53" fmla="*/ 223 h 428"/>
              <a:gd name="T54" fmla="*/ 131 w 1930"/>
              <a:gd name="T55" fmla="*/ 36 h 428"/>
              <a:gd name="T56" fmla="*/ 329 w 1930"/>
              <a:gd name="T57" fmla="*/ 174 h 428"/>
              <a:gd name="T58" fmla="*/ 72 w 1930"/>
              <a:gd name="T59" fmla="*/ 165 h 428"/>
              <a:gd name="T60" fmla="*/ 68 w 1930"/>
              <a:gd name="T61" fmla="*/ 272 h 428"/>
              <a:gd name="T62" fmla="*/ 246 w 1930"/>
              <a:gd name="T63" fmla="*/ 355 h 428"/>
              <a:gd name="T64" fmla="*/ 329 w 1930"/>
              <a:gd name="T65" fmla="*/ 174 h 428"/>
              <a:gd name="T66" fmla="*/ 734 w 1930"/>
              <a:gd name="T67" fmla="*/ 352 h 428"/>
              <a:gd name="T68" fmla="*/ 602 w 1930"/>
              <a:gd name="T69" fmla="*/ 262 h 428"/>
              <a:gd name="T70" fmla="*/ 566 w 1930"/>
              <a:gd name="T71" fmla="*/ 251 h 428"/>
              <a:gd name="T72" fmla="*/ 513 w 1930"/>
              <a:gd name="T73" fmla="*/ 366 h 428"/>
              <a:gd name="T74" fmla="*/ 605 w 1930"/>
              <a:gd name="T75" fmla="*/ 83 h 428"/>
              <a:gd name="T76" fmla="*/ 647 w 1930"/>
              <a:gd name="T77" fmla="*/ 237 h 428"/>
              <a:gd name="T78" fmla="*/ 600 w 1930"/>
              <a:gd name="T79" fmla="*/ 125 h 428"/>
              <a:gd name="T80" fmla="*/ 569 w 1930"/>
              <a:gd name="T81" fmla="*/ 209 h 428"/>
              <a:gd name="T82" fmla="*/ 647 w 1930"/>
              <a:gd name="T83" fmla="*/ 1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30" h="428">
                <a:moveTo>
                  <a:pt x="12" y="291"/>
                </a:moveTo>
                <a:cubicBezTo>
                  <a:pt x="12" y="292"/>
                  <a:pt x="12" y="292"/>
                  <a:pt x="12" y="292"/>
                </a:cubicBezTo>
                <a:cubicBezTo>
                  <a:pt x="12" y="291"/>
                  <a:pt x="12" y="291"/>
                  <a:pt x="12" y="291"/>
                </a:cubicBezTo>
                <a:close/>
                <a:moveTo>
                  <a:pt x="1064" y="223"/>
                </a:moveTo>
                <a:cubicBezTo>
                  <a:pt x="1064" y="308"/>
                  <a:pt x="993" y="365"/>
                  <a:pt x="918" y="366"/>
                </a:cubicBezTo>
                <a:cubicBezTo>
                  <a:pt x="821" y="366"/>
                  <a:pt x="821" y="366"/>
                  <a:pt x="821" y="366"/>
                </a:cubicBezTo>
                <a:cubicBezTo>
                  <a:pt x="823" y="83"/>
                  <a:pt x="823" y="83"/>
                  <a:pt x="823" y="83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1005" y="82"/>
                  <a:pt x="1064" y="138"/>
                  <a:pt x="1064" y="223"/>
                </a:cubicBezTo>
                <a:close/>
                <a:moveTo>
                  <a:pt x="1011" y="220"/>
                </a:moveTo>
                <a:cubicBezTo>
                  <a:pt x="1009" y="168"/>
                  <a:pt x="973" y="127"/>
                  <a:pt x="918" y="128"/>
                </a:cubicBezTo>
                <a:cubicBezTo>
                  <a:pt x="874" y="128"/>
                  <a:pt x="874" y="128"/>
                  <a:pt x="874" y="128"/>
                </a:cubicBezTo>
                <a:cubicBezTo>
                  <a:pt x="874" y="321"/>
                  <a:pt x="874" y="321"/>
                  <a:pt x="874" y="321"/>
                </a:cubicBezTo>
                <a:cubicBezTo>
                  <a:pt x="907" y="321"/>
                  <a:pt x="907" y="321"/>
                  <a:pt x="907" y="321"/>
                </a:cubicBezTo>
                <a:cubicBezTo>
                  <a:pt x="968" y="320"/>
                  <a:pt x="1009" y="285"/>
                  <a:pt x="1011" y="220"/>
                </a:cubicBezTo>
                <a:close/>
                <a:moveTo>
                  <a:pt x="1170" y="366"/>
                </a:moveTo>
                <a:cubicBezTo>
                  <a:pt x="1223" y="366"/>
                  <a:pt x="1223" y="366"/>
                  <a:pt x="1223" y="366"/>
                </a:cubicBezTo>
                <a:cubicBezTo>
                  <a:pt x="1226" y="83"/>
                  <a:pt x="1226" y="83"/>
                  <a:pt x="1226" y="83"/>
                </a:cubicBezTo>
                <a:cubicBezTo>
                  <a:pt x="1173" y="83"/>
                  <a:pt x="1173" y="83"/>
                  <a:pt x="1173" y="83"/>
                </a:cubicBezTo>
                <a:lnTo>
                  <a:pt x="1170" y="366"/>
                </a:lnTo>
                <a:close/>
                <a:moveTo>
                  <a:pt x="1528" y="293"/>
                </a:moveTo>
                <a:cubicBezTo>
                  <a:pt x="1394" y="75"/>
                  <a:pt x="1394" y="75"/>
                  <a:pt x="1394" y="75"/>
                </a:cubicBezTo>
                <a:cubicBezTo>
                  <a:pt x="1346" y="92"/>
                  <a:pt x="1346" y="92"/>
                  <a:pt x="1346" y="92"/>
                </a:cubicBezTo>
                <a:cubicBezTo>
                  <a:pt x="1343" y="366"/>
                  <a:pt x="1343" y="366"/>
                  <a:pt x="1343" y="366"/>
                </a:cubicBezTo>
                <a:cubicBezTo>
                  <a:pt x="1396" y="366"/>
                  <a:pt x="1396" y="366"/>
                  <a:pt x="1396" y="366"/>
                </a:cubicBezTo>
                <a:cubicBezTo>
                  <a:pt x="1391" y="156"/>
                  <a:pt x="1391" y="156"/>
                  <a:pt x="1391" y="156"/>
                </a:cubicBezTo>
                <a:cubicBezTo>
                  <a:pt x="1394" y="156"/>
                  <a:pt x="1394" y="156"/>
                  <a:pt x="1394" y="156"/>
                </a:cubicBezTo>
                <a:cubicBezTo>
                  <a:pt x="1522" y="371"/>
                  <a:pt x="1522" y="371"/>
                  <a:pt x="1522" y="371"/>
                </a:cubicBezTo>
                <a:cubicBezTo>
                  <a:pt x="1575" y="355"/>
                  <a:pt x="1575" y="355"/>
                  <a:pt x="1575" y="355"/>
                </a:cubicBezTo>
                <a:cubicBezTo>
                  <a:pt x="1578" y="83"/>
                  <a:pt x="1578" y="83"/>
                  <a:pt x="1578" y="83"/>
                </a:cubicBezTo>
                <a:cubicBezTo>
                  <a:pt x="1525" y="83"/>
                  <a:pt x="1525" y="83"/>
                  <a:pt x="1525" y="83"/>
                </a:cubicBezTo>
                <a:lnTo>
                  <a:pt x="1528" y="293"/>
                </a:lnTo>
                <a:close/>
                <a:moveTo>
                  <a:pt x="1930" y="355"/>
                </a:moveTo>
                <a:cubicBezTo>
                  <a:pt x="1880" y="371"/>
                  <a:pt x="1880" y="371"/>
                  <a:pt x="1880" y="371"/>
                </a:cubicBezTo>
                <a:cubicBezTo>
                  <a:pt x="1852" y="290"/>
                  <a:pt x="1852" y="290"/>
                  <a:pt x="1852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21" y="371"/>
                  <a:pt x="1721" y="371"/>
                  <a:pt x="1721" y="371"/>
                </a:cubicBezTo>
                <a:cubicBezTo>
                  <a:pt x="1673" y="355"/>
                  <a:pt x="1673" y="355"/>
                  <a:pt x="1673" y="355"/>
                </a:cubicBezTo>
                <a:cubicBezTo>
                  <a:pt x="1782" y="83"/>
                  <a:pt x="1782" y="83"/>
                  <a:pt x="1782" y="83"/>
                </a:cubicBezTo>
                <a:cubicBezTo>
                  <a:pt x="1830" y="83"/>
                  <a:pt x="1830" y="83"/>
                  <a:pt x="1830" y="83"/>
                </a:cubicBezTo>
                <a:lnTo>
                  <a:pt x="1930" y="355"/>
                </a:lnTo>
                <a:close/>
                <a:moveTo>
                  <a:pt x="1838" y="248"/>
                </a:moveTo>
                <a:cubicBezTo>
                  <a:pt x="1805" y="137"/>
                  <a:pt x="1805" y="137"/>
                  <a:pt x="1805" y="137"/>
                </a:cubicBezTo>
                <a:cubicBezTo>
                  <a:pt x="1768" y="248"/>
                  <a:pt x="1768" y="248"/>
                  <a:pt x="1768" y="248"/>
                </a:cubicBezTo>
                <a:lnTo>
                  <a:pt x="1838" y="248"/>
                </a:lnTo>
                <a:close/>
                <a:moveTo>
                  <a:pt x="13" y="292"/>
                </a:moveTo>
                <a:cubicBezTo>
                  <a:pt x="13" y="292"/>
                  <a:pt x="13" y="292"/>
                  <a:pt x="13" y="292"/>
                </a:cubicBezTo>
                <a:cubicBezTo>
                  <a:pt x="13" y="292"/>
                  <a:pt x="13" y="292"/>
                  <a:pt x="13" y="292"/>
                </a:cubicBezTo>
                <a:close/>
                <a:moveTo>
                  <a:pt x="384" y="154"/>
                </a:moveTo>
                <a:cubicBezTo>
                  <a:pt x="403" y="205"/>
                  <a:pt x="400" y="259"/>
                  <a:pt x="378" y="308"/>
                </a:cubicBezTo>
                <a:cubicBezTo>
                  <a:pt x="356" y="356"/>
                  <a:pt x="316" y="392"/>
                  <a:pt x="266" y="410"/>
                </a:cubicBezTo>
                <a:cubicBezTo>
                  <a:pt x="216" y="428"/>
                  <a:pt x="162" y="426"/>
                  <a:pt x="114" y="403"/>
                </a:cubicBezTo>
                <a:cubicBezTo>
                  <a:pt x="66" y="381"/>
                  <a:pt x="30" y="341"/>
                  <a:pt x="13" y="292"/>
                </a:cubicBezTo>
                <a:cubicBezTo>
                  <a:pt x="4" y="269"/>
                  <a:pt x="0" y="246"/>
                  <a:pt x="0" y="223"/>
                </a:cubicBezTo>
                <a:cubicBezTo>
                  <a:pt x="0" y="195"/>
                  <a:pt x="6" y="167"/>
                  <a:pt x="18" y="141"/>
                </a:cubicBezTo>
                <a:cubicBezTo>
                  <a:pt x="40" y="92"/>
                  <a:pt x="80" y="55"/>
                  <a:pt x="131" y="36"/>
                </a:cubicBezTo>
                <a:cubicBezTo>
                  <a:pt x="234" y="0"/>
                  <a:pt x="347" y="53"/>
                  <a:pt x="384" y="154"/>
                </a:cubicBezTo>
                <a:close/>
                <a:moveTo>
                  <a:pt x="329" y="174"/>
                </a:moveTo>
                <a:cubicBezTo>
                  <a:pt x="303" y="103"/>
                  <a:pt x="223" y="66"/>
                  <a:pt x="151" y="91"/>
                </a:cubicBezTo>
                <a:cubicBezTo>
                  <a:pt x="116" y="105"/>
                  <a:pt x="87" y="131"/>
                  <a:pt x="72" y="165"/>
                </a:cubicBezTo>
                <a:cubicBezTo>
                  <a:pt x="56" y="199"/>
                  <a:pt x="55" y="237"/>
                  <a:pt x="68" y="272"/>
                </a:cubicBezTo>
                <a:cubicBezTo>
                  <a:pt x="68" y="272"/>
                  <a:pt x="68" y="272"/>
                  <a:pt x="68" y="272"/>
                </a:cubicBezTo>
                <a:cubicBezTo>
                  <a:pt x="80" y="307"/>
                  <a:pt x="106" y="334"/>
                  <a:pt x="139" y="350"/>
                </a:cubicBezTo>
                <a:cubicBezTo>
                  <a:pt x="173" y="366"/>
                  <a:pt x="211" y="368"/>
                  <a:pt x="246" y="355"/>
                </a:cubicBezTo>
                <a:cubicBezTo>
                  <a:pt x="281" y="342"/>
                  <a:pt x="309" y="316"/>
                  <a:pt x="325" y="283"/>
                </a:cubicBezTo>
                <a:cubicBezTo>
                  <a:pt x="341" y="249"/>
                  <a:pt x="342" y="210"/>
                  <a:pt x="329" y="174"/>
                </a:cubicBezTo>
                <a:close/>
                <a:moveTo>
                  <a:pt x="647" y="237"/>
                </a:moveTo>
                <a:cubicBezTo>
                  <a:pt x="734" y="352"/>
                  <a:pt x="734" y="352"/>
                  <a:pt x="734" y="352"/>
                </a:cubicBezTo>
                <a:cubicBezTo>
                  <a:pt x="681" y="371"/>
                  <a:pt x="681" y="371"/>
                  <a:pt x="681" y="371"/>
                </a:cubicBezTo>
                <a:cubicBezTo>
                  <a:pt x="602" y="262"/>
                  <a:pt x="602" y="262"/>
                  <a:pt x="602" y="262"/>
                </a:cubicBezTo>
                <a:cubicBezTo>
                  <a:pt x="598" y="255"/>
                  <a:pt x="592" y="252"/>
                  <a:pt x="583" y="251"/>
                </a:cubicBezTo>
                <a:cubicBezTo>
                  <a:pt x="566" y="251"/>
                  <a:pt x="566" y="251"/>
                  <a:pt x="566" y="251"/>
                </a:cubicBezTo>
                <a:cubicBezTo>
                  <a:pt x="566" y="366"/>
                  <a:pt x="566" y="366"/>
                  <a:pt x="566" y="366"/>
                </a:cubicBezTo>
                <a:cubicBezTo>
                  <a:pt x="513" y="366"/>
                  <a:pt x="513" y="366"/>
                  <a:pt x="513" y="366"/>
                </a:cubicBezTo>
                <a:cubicBezTo>
                  <a:pt x="516" y="83"/>
                  <a:pt x="516" y="83"/>
                  <a:pt x="516" y="83"/>
                </a:cubicBezTo>
                <a:cubicBezTo>
                  <a:pt x="605" y="83"/>
                  <a:pt x="605" y="83"/>
                  <a:pt x="605" y="83"/>
                </a:cubicBezTo>
                <a:cubicBezTo>
                  <a:pt x="674" y="83"/>
                  <a:pt x="702" y="120"/>
                  <a:pt x="703" y="165"/>
                </a:cubicBezTo>
                <a:cubicBezTo>
                  <a:pt x="702" y="200"/>
                  <a:pt x="680" y="226"/>
                  <a:pt x="647" y="237"/>
                </a:cubicBezTo>
                <a:close/>
                <a:moveTo>
                  <a:pt x="647" y="165"/>
                </a:moveTo>
                <a:cubicBezTo>
                  <a:pt x="647" y="139"/>
                  <a:pt x="625" y="125"/>
                  <a:pt x="600" y="125"/>
                </a:cubicBezTo>
                <a:cubicBezTo>
                  <a:pt x="569" y="125"/>
                  <a:pt x="569" y="125"/>
                  <a:pt x="569" y="125"/>
                </a:cubicBezTo>
                <a:cubicBezTo>
                  <a:pt x="569" y="209"/>
                  <a:pt x="569" y="209"/>
                  <a:pt x="569" y="209"/>
                </a:cubicBezTo>
                <a:cubicBezTo>
                  <a:pt x="600" y="209"/>
                  <a:pt x="600" y="209"/>
                  <a:pt x="600" y="209"/>
                </a:cubicBezTo>
                <a:cubicBezTo>
                  <a:pt x="616" y="209"/>
                  <a:pt x="647" y="202"/>
                  <a:pt x="647" y="1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0" name="Ahead of change (PHJU)"/>
          <p:cNvSpPr>
            <a:spLocks noGrp="1" noSelect="1" noChangeAspect="1"/>
          </p:cNvSpPr>
          <p:nvPr>
            <p:ph type="body" idx="1000" hasCustomPrompt="1"/>
            <p:custDataLst>
              <p:custData r:id="rId3"/>
            </p:custDataLst>
          </p:nvPr>
        </p:nvSpPr>
        <p:spPr bwMode="gray">
          <a:xfrm>
            <a:off x="463116" y="6418800"/>
            <a:ext cx="900000" cy="117288"/>
          </a:xfrm>
          <a:custGeom>
            <a:avLst/>
            <a:gdLst>
              <a:gd name="T0" fmla="*/ 2256 w 2302"/>
              <a:gd name="T1" fmla="*/ 152 h 301"/>
              <a:gd name="T2" fmla="*/ 2299 w 2302"/>
              <a:gd name="T3" fmla="*/ 177 h 301"/>
              <a:gd name="T4" fmla="*/ 2232 w 2302"/>
              <a:gd name="T5" fmla="*/ 234 h 301"/>
              <a:gd name="T6" fmla="*/ 2232 w 2302"/>
              <a:gd name="T7" fmla="*/ 199 h 301"/>
              <a:gd name="T8" fmla="*/ 2024 w 2302"/>
              <a:gd name="T9" fmla="*/ 164 h 301"/>
              <a:gd name="T10" fmla="*/ 2053 w 2302"/>
              <a:gd name="T11" fmla="*/ 197 h 301"/>
              <a:gd name="T12" fmla="*/ 2125 w 2302"/>
              <a:gd name="T13" fmla="*/ 97 h 301"/>
              <a:gd name="T14" fmla="*/ 2040 w 2302"/>
              <a:gd name="T15" fmla="*/ 94 h 301"/>
              <a:gd name="T16" fmla="*/ 2082 w 2302"/>
              <a:gd name="T17" fmla="*/ 213 h 301"/>
              <a:gd name="T18" fmla="*/ 2011 w 2302"/>
              <a:gd name="T19" fmla="*/ 245 h 301"/>
              <a:gd name="T20" fmla="*/ 1817 w 2302"/>
              <a:gd name="T21" fmla="*/ 231 h 301"/>
              <a:gd name="T22" fmla="*/ 1887 w 2302"/>
              <a:gd name="T23" fmla="*/ 133 h 301"/>
              <a:gd name="T24" fmla="*/ 1952 w 2302"/>
              <a:gd name="T25" fmla="*/ 231 h 301"/>
              <a:gd name="T26" fmla="*/ 1859 w 2302"/>
              <a:gd name="T27" fmla="*/ 119 h 301"/>
              <a:gd name="T28" fmla="*/ 1817 w 2302"/>
              <a:gd name="T29" fmla="*/ 231 h 301"/>
              <a:gd name="T30" fmla="*/ 1714 w 2302"/>
              <a:gd name="T31" fmla="*/ 132 h 301"/>
              <a:gd name="T32" fmla="*/ 1701 w 2302"/>
              <a:gd name="T33" fmla="*/ 234 h 301"/>
              <a:gd name="T34" fmla="*/ 1784 w 2302"/>
              <a:gd name="T35" fmla="*/ 231 h 301"/>
              <a:gd name="T36" fmla="*/ 1742 w 2302"/>
              <a:gd name="T37" fmla="*/ 117 h 301"/>
              <a:gd name="T38" fmla="*/ 1701 w 2302"/>
              <a:gd name="T39" fmla="*/ 234 h 301"/>
              <a:gd name="T40" fmla="*/ 1522 w 2302"/>
              <a:gd name="T41" fmla="*/ 159 h 301"/>
              <a:gd name="T42" fmla="*/ 1571 w 2302"/>
              <a:gd name="T43" fmla="*/ 231 h 301"/>
              <a:gd name="T44" fmla="*/ 1563 w 2302"/>
              <a:gd name="T45" fmla="*/ 94 h 301"/>
              <a:gd name="T46" fmla="*/ 1479 w 2302"/>
              <a:gd name="T47" fmla="*/ 4 h 301"/>
              <a:gd name="T48" fmla="*/ 1453 w 2302"/>
              <a:gd name="T49" fmla="*/ 210 h 301"/>
              <a:gd name="T50" fmla="*/ 1368 w 2302"/>
              <a:gd name="T51" fmla="*/ 164 h 301"/>
              <a:gd name="T52" fmla="*/ 1454 w 2302"/>
              <a:gd name="T53" fmla="*/ 121 h 301"/>
              <a:gd name="T54" fmla="*/ 1397 w 2302"/>
              <a:gd name="T55" fmla="*/ 234 h 301"/>
              <a:gd name="T56" fmla="*/ 1197 w 2302"/>
              <a:gd name="T57" fmla="*/ 132 h 301"/>
              <a:gd name="T58" fmla="*/ 1197 w 2302"/>
              <a:gd name="T59" fmla="*/ 97 h 301"/>
              <a:gd name="T60" fmla="*/ 1222 w 2302"/>
              <a:gd name="T61" fmla="*/ 45 h 301"/>
              <a:gd name="T62" fmla="*/ 1154 w 2302"/>
              <a:gd name="T63" fmla="*/ 52 h 301"/>
              <a:gd name="T64" fmla="*/ 1132 w 2302"/>
              <a:gd name="T65" fmla="*/ 132 h 301"/>
              <a:gd name="T66" fmla="*/ 1040 w 2302"/>
              <a:gd name="T67" fmla="*/ 198 h 301"/>
              <a:gd name="T68" fmla="*/ 1070 w 2302"/>
              <a:gd name="T69" fmla="*/ 164 h 301"/>
              <a:gd name="T70" fmla="*/ 1113 w 2302"/>
              <a:gd name="T71" fmla="*/ 164 h 301"/>
              <a:gd name="T72" fmla="*/ 1040 w 2302"/>
              <a:gd name="T73" fmla="*/ 234 h 301"/>
              <a:gd name="T74" fmla="*/ 796 w 2302"/>
              <a:gd name="T75" fmla="*/ 132 h 301"/>
              <a:gd name="T76" fmla="*/ 784 w 2302"/>
              <a:gd name="T77" fmla="*/ 234 h 301"/>
              <a:gd name="T78" fmla="*/ 867 w 2302"/>
              <a:gd name="T79" fmla="*/ 231 h 301"/>
              <a:gd name="T80" fmla="*/ 825 w 2302"/>
              <a:gd name="T81" fmla="*/ 116 h 301"/>
              <a:gd name="T82" fmla="*/ 784 w 2302"/>
              <a:gd name="T83" fmla="*/ 234 h 301"/>
              <a:gd name="T84" fmla="*/ 624 w 2302"/>
              <a:gd name="T85" fmla="*/ 132 h 301"/>
              <a:gd name="T86" fmla="*/ 611 w 2302"/>
              <a:gd name="T87" fmla="*/ 234 h 301"/>
              <a:gd name="T88" fmla="*/ 694 w 2302"/>
              <a:gd name="T89" fmla="*/ 231 h 301"/>
              <a:gd name="T90" fmla="*/ 652 w 2302"/>
              <a:gd name="T91" fmla="*/ 117 h 301"/>
              <a:gd name="T92" fmla="*/ 611 w 2302"/>
              <a:gd name="T93" fmla="*/ 234 h 301"/>
              <a:gd name="T94" fmla="*/ 484 w 2302"/>
              <a:gd name="T95" fmla="*/ 152 h 301"/>
              <a:gd name="T96" fmla="*/ 527 w 2302"/>
              <a:gd name="T97" fmla="*/ 177 h 301"/>
              <a:gd name="T98" fmla="*/ 460 w 2302"/>
              <a:gd name="T99" fmla="*/ 234 h 301"/>
              <a:gd name="T100" fmla="*/ 460 w 2302"/>
              <a:gd name="T101" fmla="*/ 199 h 301"/>
              <a:gd name="T102" fmla="*/ 262 w 2302"/>
              <a:gd name="T103" fmla="*/ 231 h 301"/>
              <a:gd name="T104" fmla="*/ 311 w 2302"/>
              <a:gd name="T105" fmla="*/ 156 h 301"/>
              <a:gd name="T106" fmla="*/ 354 w 2302"/>
              <a:gd name="T107" fmla="*/ 154 h 301"/>
              <a:gd name="T108" fmla="*/ 262 w 2302"/>
              <a:gd name="T109" fmla="*/ 4 h 301"/>
              <a:gd name="T110" fmla="*/ 68 w 2302"/>
              <a:gd name="T111" fmla="*/ 170 h 301"/>
              <a:gd name="T112" fmla="*/ 109 w 2302"/>
              <a:gd name="T113" fmla="*/ 133 h 301"/>
              <a:gd name="T114" fmla="*/ 0 w 2302"/>
              <a:gd name="T115" fmla="*/ 231 h 301"/>
              <a:gd name="T116" fmla="*/ 140 w 2302"/>
              <a:gd name="T117" fmla="*/ 207 h 301"/>
              <a:gd name="T118" fmla="*/ 98 w 2302"/>
              <a:gd name="T119" fmla="*/ 1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2" h="301">
                <a:moveTo>
                  <a:pt x="2196" y="152"/>
                </a:moveTo>
                <a:cubicBezTo>
                  <a:pt x="2200" y="136"/>
                  <a:pt x="2211" y="129"/>
                  <a:pt x="2228" y="129"/>
                </a:cubicBezTo>
                <a:cubicBezTo>
                  <a:pt x="2245" y="129"/>
                  <a:pt x="2254" y="138"/>
                  <a:pt x="2256" y="152"/>
                </a:cubicBezTo>
                <a:lnTo>
                  <a:pt x="2196" y="152"/>
                </a:lnTo>
                <a:close/>
                <a:moveTo>
                  <a:pt x="2197" y="177"/>
                </a:moveTo>
                <a:cubicBezTo>
                  <a:pt x="2299" y="177"/>
                  <a:pt x="2299" y="177"/>
                  <a:pt x="2299" y="177"/>
                </a:cubicBezTo>
                <a:cubicBezTo>
                  <a:pt x="2302" y="130"/>
                  <a:pt x="2276" y="94"/>
                  <a:pt x="2228" y="94"/>
                </a:cubicBezTo>
                <a:cubicBezTo>
                  <a:pt x="2186" y="94"/>
                  <a:pt x="2153" y="123"/>
                  <a:pt x="2153" y="164"/>
                </a:cubicBezTo>
                <a:cubicBezTo>
                  <a:pt x="2153" y="205"/>
                  <a:pt x="2184" y="234"/>
                  <a:pt x="2232" y="234"/>
                </a:cubicBezTo>
                <a:cubicBezTo>
                  <a:pt x="2260" y="234"/>
                  <a:pt x="2277" y="225"/>
                  <a:pt x="2290" y="214"/>
                </a:cubicBezTo>
                <a:cubicBezTo>
                  <a:pt x="2265" y="188"/>
                  <a:pt x="2265" y="188"/>
                  <a:pt x="2265" y="188"/>
                </a:cubicBezTo>
                <a:cubicBezTo>
                  <a:pt x="2259" y="193"/>
                  <a:pt x="2247" y="199"/>
                  <a:pt x="2232" y="199"/>
                </a:cubicBezTo>
                <a:cubicBezTo>
                  <a:pt x="2212" y="199"/>
                  <a:pt x="2201" y="191"/>
                  <a:pt x="2197" y="177"/>
                </a:cubicBezTo>
                <a:close/>
                <a:moveTo>
                  <a:pt x="2053" y="197"/>
                </a:moveTo>
                <a:cubicBezTo>
                  <a:pt x="2035" y="197"/>
                  <a:pt x="2024" y="185"/>
                  <a:pt x="2024" y="164"/>
                </a:cubicBezTo>
                <a:cubicBezTo>
                  <a:pt x="2024" y="144"/>
                  <a:pt x="2035" y="132"/>
                  <a:pt x="2053" y="132"/>
                </a:cubicBezTo>
                <a:cubicBezTo>
                  <a:pt x="2071" y="132"/>
                  <a:pt x="2083" y="144"/>
                  <a:pt x="2083" y="164"/>
                </a:cubicBezTo>
                <a:cubicBezTo>
                  <a:pt x="2083" y="185"/>
                  <a:pt x="2071" y="197"/>
                  <a:pt x="2053" y="197"/>
                </a:cubicBezTo>
                <a:close/>
                <a:moveTo>
                  <a:pt x="2052" y="301"/>
                </a:moveTo>
                <a:cubicBezTo>
                  <a:pt x="2091" y="301"/>
                  <a:pt x="2125" y="282"/>
                  <a:pt x="2125" y="231"/>
                </a:cubicBezTo>
                <a:cubicBezTo>
                  <a:pt x="2125" y="97"/>
                  <a:pt x="2125" y="97"/>
                  <a:pt x="2125" y="97"/>
                </a:cubicBezTo>
                <a:cubicBezTo>
                  <a:pt x="2082" y="97"/>
                  <a:pt x="2082" y="97"/>
                  <a:pt x="2082" y="97"/>
                </a:cubicBezTo>
                <a:cubicBezTo>
                  <a:pt x="2083" y="118"/>
                  <a:pt x="2083" y="118"/>
                  <a:pt x="2083" y="118"/>
                </a:cubicBezTo>
                <a:cubicBezTo>
                  <a:pt x="2075" y="104"/>
                  <a:pt x="2062" y="94"/>
                  <a:pt x="2040" y="94"/>
                </a:cubicBezTo>
                <a:cubicBezTo>
                  <a:pt x="2008" y="94"/>
                  <a:pt x="1980" y="122"/>
                  <a:pt x="1980" y="164"/>
                </a:cubicBezTo>
                <a:cubicBezTo>
                  <a:pt x="1980" y="205"/>
                  <a:pt x="2008" y="234"/>
                  <a:pt x="2041" y="234"/>
                </a:cubicBezTo>
                <a:cubicBezTo>
                  <a:pt x="2061" y="234"/>
                  <a:pt x="2075" y="225"/>
                  <a:pt x="2082" y="213"/>
                </a:cubicBezTo>
                <a:cubicBezTo>
                  <a:pt x="2082" y="229"/>
                  <a:pt x="2082" y="229"/>
                  <a:pt x="2082" y="229"/>
                </a:cubicBezTo>
                <a:cubicBezTo>
                  <a:pt x="2082" y="254"/>
                  <a:pt x="2070" y="265"/>
                  <a:pt x="2050" y="265"/>
                </a:cubicBezTo>
                <a:cubicBezTo>
                  <a:pt x="2031" y="265"/>
                  <a:pt x="2020" y="256"/>
                  <a:pt x="2011" y="245"/>
                </a:cubicBezTo>
                <a:cubicBezTo>
                  <a:pt x="1981" y="268"/>
                  <a:pt x="1981" y="268"/>
                  <a:pt x="1981" y="268"/>
                </a:cubicBezTo>
                <a:cubicBezTo>
                  <a:pt x="1996" y="288"/>
                  <a:pt x="2017" y="301"/>
                  <a:pt x="2052" y="301"/>
                </a:cubicBezTo>
                <a:close/>
                <a:moveTo>
                  <a:pt x="1817" y="231"/>
                </a:moveTo>
                <a:cubicBezTo>
                  <a:pt x="1860" y="231"/>
                  <a:pt x="1860" y="231"/>
                  <a:pt x="1860" y="231"/>
                </a:cubicBezTo>
                <a:cubicBezTo>
                  <a:pt x="1860" y="159"/>
                  <a:pt x="1860" y="159"/>
                  <a:pt x="1860" y="159"/>
                </a:cubicBezTo>
                <a:cubicBezTo>
                  <a:pt x="1860" y="142"/>
                  <a:pt x="1870" y="133"/>
                  <a:pt x="1887" y="133"/>
                </a:cubicBezTo>
                <a:cubicBezTo>
                  <a:pt x="1902" y="133"/>
                  <a:pt x="1909" y="141"/>
                  <a:pt x="1909" y="156"/>
                </a:cubicBezTo>
                <a:cubicBezTo>
                  <a:pt x="1909" y="231"/>
                  <a:pt x="1909" y="231"/>
                  <a:pt x="1909" y="231"/>
                </a:cubicBezTo>
                <a:cubicBezTo>
                  <a:pt x="1952" y="231"/>
                  <a:pt x="1952" y="231"/>
                  <a:pt x="1952" y="231"/>
                </a:cubicBezTo>
                <a:cubicBezTo>
                  <a:pt x="1952" y="154"/>
                  <a:pt x="1952" y="154"/>
                  <a:pt x="1952" y="154"/>
                </a:cubicBezTo>
                <a:cubicBezTo>
                  <a:pt x="1952" y="115"/>
                  <a:pt x="1931" y="94"/>
                  <a:pt x="1901" y="94"/>
                </a:cubicBezTo>
                <a:cubicBezTo>
                  <a:pt x="1883" y="94"/>
                  <a:pt x="1867" y="103"/>
                  <a:pt x="1859" y="119"/>
                </a:cubicBezTo>
                <a:cubicBezTo>
                  <a:pt x="1860" y="97"/>
                  <a:pt x="1860" y="97"/>
                  <a:pt x="1860" y="97"/>
                </a:cubicBezTo>
                <a:cubicBezTo>
                  <a:pt x="1817" y="97"/>
                  <a:pt x="1817" y="97"/>
                  <a:pt x="1817" y="97"/>
                </a:cubicBezTo>
                <a:lnTo>
                  <a:pt x="1817" y="231"/>
                </a:lnTo>
                <a:close/>
                <a:moveTo>
                  <a:pt x="1714" y="197"/>
                </a:moveTo>
                <a:cubicBezTo>
                  <a:pt x="1696" y="197"/>
                  <a:pt x="1686" y="184"/>
                  <a:pt x="1686" y="164"/>
                </a:cubicBezTo>
                <a:cubicBezTo>
                  <a:pt x="1686" y="144"/>
                  <a:pt x="1696" y="132"/>
                  <a:pt x="1714" y="132"/>
                </a:cubicBezTo>
                <a:cubicBezTo>
                  <a:pt x="1732" y="132"/>
                  <a:pt x="1742" y="144"/>
                  <a:pt x="1742" y="164"/>
                </a:cubicBezTo>
                <a:cubicBezTo>
                  <a:pt x="1742" y="184"/>
                  <a:pt x="1732" y="197"/>
                  <a:pt x="1714" y="197"/>
                </a:cubicBezTo>
                <a:close/>
                <a:moveTo>
                  <a:pt x="1701" y="234"/>
                </a:moveTo>
                <a:cubicBezTo>
                  <a:pt x="1721" y="234"/>
                  <a:pt x="1735" y="224"/>
                  <a:pt x="1742" y="211"/>
                </a:cubicBezTo>
                <a:cubicBezTo>
                  <a:pt x="1742" y="231"/>
                  <a:pt x="1742" y="231"/>
                  <a:pt x="1742" y="231"/>
                </a:cubicBezTo>
                <a:cubicBezTo>
                  <a:pt x="1784" y="231"/>
                  <a:pt x="1784" y="231"/>
                  <a:pt x="1784" y="231"/>
                </a:cubicBezTo>
                <a:cubicBezTo>
                  <a:pt x="1784" y="97"/>
                  <a:pt x="1784" y="97"/>
                  <a:pt x="1784" y="97"/>
                </a:cubicBezTo>
                <a:cubicBezTo>
                  <a:pt x="1742" y="97"/>
                  <a:pt x="1742" y="97"/>
                  <a:pt x="1742" y="97"/>
                </a:cubicBezTo>
                <a:cubicBezTo>
                  <a:pt x="1742" y="117"/>
                  <a:pt x="1742" y="117"/>
                  <a:pt x="1742" y="117"/>
                </a:cubicBezTo>
                <a:cubicBezTo>
                  <a:pt x="1735" y="103"/>
                  <a:pt x="1722" y="94"/>
                  <a:pt x="1701" y="94"/>
                </a:cubicBezTo>
                <a:cubicBezTo>
                  <a:pt x="1668" y="94"/>
                  <a:pt x="1642" y="123"/>
                  <a:pt x="1642" y="164"/>
                </a:cubicBezTo>
                <a:cubicBezTo>
                  <a:pt x="1642" y="205"/>
                  <a:pt x="1669" y="234"/>
                  <a:pt x="1701" y="234"/>
                </a:cubicBezTo>
                <a:close/>
                <a:moveTo>
                  <a:pt x="1479" y="231"/>
                </a:moveTo>
                <a:cubicBezTo>
                  <a:pt x="1522" y="231"/>
                  <a:pt x="1522" y="231"/>
                  <a:pt x="1522" y="231"/>
                </a:cubicBezTo>
                <a:cubicBezTo>
                  <a:pt x="1522" y="159"/>
                  <a:pt x="1522" y="159"/>
                  <a:pt x="1522" y="159"/>
                </a:cubicBezTo>
                <a:cubicBezTo>
                  <a:pt x="1522" y="142"/>
                  <a:pt x="1532" y="133"/>
                  <a:pt x="1549" y="133"/>
                </a:cubicBezTo>
                <a:cubicBezTo>
                  <a:pt x="1564" y="133"/>
                  <a:pt x="1571" y="141"/>
                  <a:pt x="1571" y="156"/>
                </a:cubicBezTo>
                <a:cubicBezTo>
                  <a:pt x="1571" y="231"/>
                  <a:pt x="1571" y="231"/>
                  <a:pt x="1571" y="231"/>
                </a:cubicBezTo>
                <a:cubicBezTo>
                  <a:pt x="1614" y="231"/>
                  <a:pt x="1614" y="231"/>
                  <a:pt x="1614" y="231"/>
                </a:cubicBezTo>
                <a:cubicBezTo>
                  <a:pt x="1614" y="154"/>
                  <a:pt x="1614" y="154"/>
                  <a:pt x="1614" y="154"/>
                </a:cubicBezTo>
                <a:cubicBezTo>
                  <a:pt x="1614" y="115"/>
                  <a:pt x="1592" y="94"/>
                  <a:pt x="1563" y="94"/>
                </a:cubicBezTo>
                <a:cubicBezTo>
                  <a:pt x="1545" y="94"/>
                  <a:pt x="1530" y="103"/>
                  <a:pt x="1522" y="118"/>
                </a:cubicBezTo>
                <a:cubicBezTo>
                  <a:pt x="1522" y="4"/>
                  <a:pt x="1522" y="4"/>
                  <a:pt x="1522" y="4"/>
                </a:cubicBezTo>
                <a:cubicBezTo>
                  <a:pt x="1479" y="4"/>
                  <a:pt x="1479" y="4"/>
                  <a:pt x="1479" y="4"/>
                </a:cubicBezTo>
                <a:lnTo>
                  <a:pt x="1479" y="231"/>
                </a:lnTo>
                <a:close/>
                <a:moveTo>
                  <a:pt x="1397" y="234"/>
                </a:moveTo>
                <a:cubicBezTo>
                  <a:pt x="1424" y="234"/>
                  <a:pt x="1440" y="224"/>
                  <a:pt x="1453" y="210"/>
                </a:cubicBezTo>
                <a:cubicBezTo>
                  <a:pt x="1425" y="184"/>
                  <a:pt x="1425" y="184"/>
                  <a:pt x="1425" y="184"/>
                </a:cubicBezTo>
                <a:cubicBezTo>
                  <a:pt x="1418" y="191"/>
                  <a:pt x="1411" y="197"/>
                  <a:pt x="1397" y="197"/>
                </a:cubicBezTo>
                <a:cubicBezTo>
                  <a:pt x="1378" y="197"/>
                  <a:pt x="1368" y="183"/>
                  <a:pt x="1368" y="164"/>
                </a:cubicBezTo>
                <a:cubicBezTo>
                  <a:pt x="1368" y="145"/>
                  <a:pt x="1378" y="131"/>
                  <a:pt x="1397" y="131"/>
                </a:cubicBezTo>
                <a:cubicBezTo>
                  <a:pt x="1408" y="131"/>
                  <a:pt x="1419" y="137"/>
                  <a:pt x="1424" y="145"/>
                </a:cubicBezTo>
                <a:cubicBezTo>
                  <a:pt x="1454" y="121"/>
                  <a:pt x="1454" y="121"/>
                  <a:pt x="1454" y="121"/>
                </a:cubicBezTo>
                <a:cubicBezTo>
                  <a:pt x="1440" y="104"/>
                  <a:pt x="1424" y="94"/>
                  <a:pt x="1397" y="94"/>
                </a:cubicBezTo>
                <a:cubicBezTo>
                  <a:pt x="1356" y="94"/>
                  <a:pt x="1324" y="123"/>
                  <a:pt x="1324" y="164"/>
                </a:cubicBezTo>
                <a:cubicBezTo>
                  <a:pt x="1324" y="205"/>
                  <a:pt x="1356" y="234"/>
                  <a:pt x="1397" y="234"/>
                </a:cubicBezTo>
                <a:close/>
                <a:moveTo>
                  <a:pt x="1154" y="231"/>
                </a:moveTo>
                <a:cubicBezTo>
                  <a:pt x="1197" y="231"/>
                  <a:pt x="1197" y="231"/>
                  <a:pt x="1197" y="231"/>
                </a:cubicBezTo>
                <a:cubicBezTo>
                  <a:pt x="1197" y="132"/>
                  <a:pt x="1197" y="132"/>
                  <a:pt x="1197" y="132"/>
                </a:cubicBezTo>
                <a:cubicBezTo>
                  <a:pt x="1233" y="132"/>
                  <a:pt x="1233" y="132"/>
                  <a:pt x="1233" y="132"/>
                </a:cubicBezTo>
                <a:cubicBezTo>
                  <a:pt x="1233" y="97"/>
                  <a:pt x="1233" y="97"/>
                  <a:pt x="1233" y="97"/>
                </a:cubicBezTo>
                <a:cubicBezTo>
                  <a:pt x="1197" y="97"/>
                  <a:pt x="1197" y="97"/>
                  <a:pt x="1197" y="97"/>
                </a:cubicBezTo>
                <a:cubicBezTo>
                  <a:pt x="1197" y="51"/>
                  <a:pt x="1197" y="51"/>
                  <a:pt x="1197" y="51"/>
                </a:cubicBezTo>
                <a:cubicBezTo>
                  <a:pt x="1197" y="41"/>
                  <a:pt x="1202" y="38"/>
                  <a:pt x="1208" y="38"/>
                </a:cubicBezTo>
                <a:cubicBezTo>
                  <a:pt x="1215" y="38"/>
                  <a:pt x="1219" y="41"/>
                  <a:pt x="1222" y="45"/>
                </a:cubicBezTo>
                <a:cubicBezTo>
                  <a:pt x="1245" y="17"/>
                  <a:pt x="1245" y="17"/>
                  <a:pt x="1245" y="17"/>
                </a:cubicBezTo>
                <a:cubicBezTo>
                  <a:pt x="1235" y="5"/>
                  <a:pt x="1223" y="0"/>
                  <a:pt x="1204" y="0"/>
                </a:cubicBezTo>
                <a:cubicBezTo>
                  <a:pt x="1171" y="0"/>
                  <a:pt x="1154" y="17"/>
                  <a:pt x="1154" y="52"/>
                </a:cubicBezTo>
                <a:cubicBezTo>
                  <a:pt x="1154" y="97"/>
                  <a:pt x="1154" y="97"/>
                  <a:pt x="1154" y="97"/>
                </a:cubicBezTo>
                <a:cubicBezTo>
                  <a:pt x="1132" y="97"/>
                  <a:pt x="1132" y="97"/>
                  <a:pt x="1132" y="97"/>
                </a:cubicBezTo>
                <a:cubicBezTo>
                  <a:pt x="1132" y="132"/>
                  <a:pt x="1132" y="132"/>
                  <a:pt x="1132" y="132"/>
                </a:cubicBezTo>
                <a:cubicBezTo>
                  <a:pt x="1154" y="132"/>
                  <a:pt x="1154" y="132"/>
                  <a:pt x="1154" y="132"/>
                </a:cubicBezTo>
                <a:lnTo>
                  <a:pt x="1154" y="231"/>
                </a:lnTo>
                <a:close/>
                <a:moveTo>
                  <a:pt x="1040" y="198"/>
                </a:moveTo>
                <a:cubicBezTo>
                  <a:pt x="1021" y="198"/>
                  <a:pt x="1009" y="184"/>
                  <a:pt x="1009" y="164"/>
                </a:cubicBezTo>
                <a:cubicBezTo>
                  <a:pt x="1009" y="144"/>
                  <a:pt x="1021" y="131"/>
                  <a:pt x="1040" y="131"/>
                </a:cubicBezTo>
                <a:cubicBezTo>
                  <a:pt x="1059" y="131"/>
                  <a:pt x="1070" y="144"/>
                  <a:pt x="1070" y="164"/>
                </a:cubicBezTo>
                <a:cubicBezTo>
                  <a:pt x="1070" y="184"/>
                  <a:pt x="1059" y="198"/>
                  <a:pt x="1040" y="198"/>
                </a:cubicBezTo>
                <a:close/>
                <a:moveTo>
                  <a:pt x="1040" y="234"/>
                </a:moveTo>
                <a:cubicBezTo>
                  <a:pt x="1081" y="234"/>
                  <a:pt x="1113" y="205"/>
                  <a:pt x="1113" y="164"/>
                </a:cubicBezTo>
                <a:cubicBezTo>
                  <a:pt x="1113" y="123"/>
                  <a:pt x="1081" y="94"/>
                  <a:pt x="1040" y="94"/>
                </a:cubicBezTo>
                <a:cubicBezTo>
                  <a:pt x="998" y="94"/>
                  <a:pt x="966" y="123"/>
                  <a:pt x="966" y="164"/>
                </a:cubicBezTo>
                <a:cubicBezTo>
                  <a:pt x="966" y="205"/>
                  <a:pt x="998" y="234"/>
                  <a:pt x="1040" y="234"/>
                </a:cubicBezTo>
                <a:close/>
                <a:moveTo>
                  <a:pt x="796" y="197"/>
                </a:moveTo>
                <a:cubicBezTo>
                  <a:pt x="778" y="197"/>
                  <a:pt x="767" y="185"/>
                  <a:pt x="767" y="164"/>
                </a:cubicBezTo>
                <a:cubicBezTo>
                  <a:pt x="767" y="144"/>
                  <a:pt x="778" y="132"/>
                  <a:pt x="796" y="132"/>
                </a:cubicBezTo>
                <a:cubicBezTo>
                  <a:pt x="814" y="132"/>
                  <a:pt x="826" y="144"/>
                  <a:pt x="826" y="164"/>
                </a:cubicBezTo>
                <a:cubicBezTo>
                  <a:pt x="826" y="185"/>
                  <a:pt x="814" y="197"/>
                  <a:pt x="796" y="197"/>
                </a:cubicBezTo>
                <a:close/>
                <a:moveTo>
                  <a:pt x="784" y="234"/>
                </a:moveTo>
                <a:cubicBezTo>
                  <a:pt x="804" y="234"/>
                  <a:pt x="818" y="226"/>
                  <a:pt x="826" y="212"/>
                </a:cubicBezTo>
                <a:cubicBezTo>
                  <a:pt x="825" y="231"/>
                  <a:pt x="825" y="231"/>
                  <a:pt x="825" y="231"/>
                </a:cubicBezTo>
                <a:cubicBezTo>
                  <a:pt x="867" y="231"/>
                  <a:pt x="867" y="231"/>
                  <a:pt x="867" y="231"/>
                </a:cubicBezTo>
                <a:cubicBezTo>
                  <a:pt x="867" y="4"/>
                  <a:pt x="867" y="4"/>
                  <a:pt x="867" y="4"/>
                </a:cubicBezTo>
                <a:cubicBezTo>
                  <a:pt x="825" y="4"/>
                  <a:pt x="825" y="4"/>
                  <a:pt x="825" y="4"/>
                </a:cubicBezTo>
                <a:cubicBezTo>
                  <a:pt x="825" y="116"/>
                  <a:pt x="825" y="116"/>
                  <a:pt x="825" y="116"/>
                </a:cubicBezTo>
                <a:cubicBezTo>
                  <a:pt x="816" y="103"/>
                  <a:pt x="804" y="94"/>
                  <a:pt x="783" y="94"/>
                </a:cubicBezTo>
                <a:cubicBezTo>
                  <a:pt x="751" y="94"/>
                  <a:pt x="723" y="122"/>
                  <a:pt x="723" y="164"/>
                </a:cubicBezTo>
                <a:cubicBezTo>
                  <a:pt x="723" y="205"/>
                  <a:pt x="751" y="234"/>
                  <a:pt x="784" y="234"/>
                </a:cubicBezTo>
                <a:close/>
                <a:moveTo>
                  <a:pt x="624" y="197"/>
                </a:moveTo>
                <a:cubicBezTo>
                  <a:pt x="606" y="197"/>
                  <a:pt x="596" y="184"/>
                  <a:pt x="596" y="164"/>
                </a:cubicBezTo>
                <a:cubicBezTo>
                  <a:pt x="596" y="144"/>
                  <a:pt x="606" y="132"/>
                  <a:pt x="624" y="132"/>
                </a:cubicBezTo>
                <a:cubicBezTo>
                  <a:pt x="642" y="132"/>
                  <a:pt x="652" y="144"/>
                  <a:pt x="652" y="164"/>
                </a:cubicBezTo>
                <a:cubicBezTo>
                  <a:pt x="652" y="184"/>
                  <a:pt x="642" y="197"/>
                  <a:pt x="624" y="197"/>
                </a:cubicBezTo>
                <a:close/>
                <a:moveTo>
                  <a:pt x="611" y="234"/>
                </a:moveTo>
                <a:cubicBezTo>
                  <a:pt x="631" y="234"/>
                  <a:pt x="645" y="224"/>
                  <a:pt x="652" y="211"/>
                </a:cubicBezTo>
                <a:cubicBezTo>
                  <a:pt x="652" y="231"/>
                  <a:pt x="652" y="231"/>
                  <a:pt x="652" y="231"/>
                </a:cubicBezTo>
                <a:cubicBezTo>
                  <a:pt x="694" y="231"/>
                  <a:pt x="694" y="231"/>
                  <a:pt x="694" y="231"/>
                </a:cubicBezTo>
                <a:cubicBezTo>
                  <a:pt x="694" y="97"/>
                  <a:pt x="694" y="97"/>
                  <a:pt x="694" y="97"/>
                </a:cubicBezTo>
                <a:cubicBezTo>
                  <a:pt x="652" y="97"/>
                  <a:pt x="652" y="97"/>
                  <a:pt x="652" y="97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45" y="103"/>
                  <a:pt x="631" y="94"/>
                  <a:pt x="611" y="94"/>
                </a:cubicBezTo>
                <a:cubicBezTo>
                  <a:pt x="578" y="94"/>
                  <a:pt x="551" y="123"/>
                  <a:pt x="551" y="164"/>
                </a:cubicBezTo>
                <a:cubicBezTo>
                  <a:pt x="551" y="205"/>
                  <a:pt x="579" y="234"/>
                  <a:pt x="611" y="234"/>
                </a:cubicBezTo>
                <a:close/>
                <a:moveTo>
                  <a:pt x="424" y="152"/>
                </a:moveTo>
                <a:cubicBezTo>
                  <a:pt x="428" y="136"/>
                  <a:pt x="439" y="129"/>
                  <a:pt x="456" y="129"/>
                </a:cubicBezTo>
                <a:cubicBezTo>
                  <a:pt x="473" y="129"/>
                  <a:pt x="482" y="138"/>
                  <a:pt x="484" y="152"/>
                </a:cubicBezTo>
                <a:lnTo>
                  <a:pt x="424" y="152"/>
                </a:lnTo>
                <a:close/>
                <a:moveTo>
                  <a:pt x="425" y="177"/>
                </a:moveTo>
                <a:cubicBezTo>
                  <a:pt x="527" y="177"/>
                  <a:pt x="527" y="177"/>
                  <a:pt x="527" y="177"/>
                </a:cubicBezTo>
                <a:cubicBezTo>
                  <a:pt x="530" y="130"/>
                  <a:pt x="504" y="94"/>
                  <a:pt x="456" y="94"/>
                </a:cubicBezTo>
                <a:cubicBezTo>
                  <a:pt x="414" y="94"/>
                  <a:pt x="382" y="123"/>
                  <a:pt x="382" y="164"/>
                </a:cubicBezTo>
                <a:cubicBezTo>
                  <a:pt x="382" y="205"/>
                  <a:pt x="413" y="234"/>
                  <a:pt x="460" y="234"/>
                </a:cubicBezTo>
                <a:cubicBezTo>
                  <a:pt x="488" y="234"/>
                  <a:pt x="505" y="225"/>
                  <a:pt x="518" y="214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87" y="193"/>
                  <a:pt x="475" y="199"/>
                  <a:pt x="460" y="199"/>
                </a:cubicBezTo>
                <a:cubicBezTo>
                  <a:pt x="441" y="199"/>
                  <a:pt x="429" y="191"/>
                  <a:pt x="425" y="177"/>
                </a:cubicBezTo>
                <a:close/>
                <a:moveTo>
                  <a:pt x="219" y="231"/>
                </a:moveTo>
                <a:cubicBezTo>
                  <a:pt x="262" y="231"/>
                  <a:pt x="262" y="231"/>
                  <a:pt x="262" y="231"/>
                </a:cubicBezTo>
                <a:cubicBezTo>
                  <a:pt x="262" y="159"/>
                  <a:pt x="262" y="159"/>
                  <a:pt x="262" y="159"/>
                </a:cubicBezTo>
                <a:cubicBezTo>
                  <a:pt x="262" y="142"/>
                  <a:pt x="272" y="133"/>
                  <a:pt x="289" y="133"/>
                </a:cubicBezTo>
                <a:cubicBezTo>
                  <a:pt x="304" y="133"/>
                  <a:pt x="311" y="141"/>
                  <a:pt x="311" y="156"/>
                </a:cubicBezTo>
                <a:cubicBezTo>
                  <a:pt x="311" y="231"/>
                  <a:pt x="311" y="231"/>
                  <a:pt x="311" y="231"/>
                </a:cubicBezTo>
                <a:cubicBezTo>
                  <a:pt x="354" y="231"/>
                  <a:pt x="354" y="231"/>
                  <a:pt x="354" y="231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4" y="115"/>
                  <a:pt x="333" y="94"/>
                  <a:pt x="304" y="94"/>
                </a:cubicBezTo>
                <a:cubicBezTo>
                  <a:pt x="285" y="94"/>
                  <a:pt x="270" y="103"/>
                  <a:pt x="262" y="118"/>
                </a:cubicBezTo>
                <a:cubicBezTo>
                  <a:pt x="262" y="4"/>
                  <a:pt x="262" y="4"/>
                  <a:pt x="262" y="4"/>
                </a:cubicBezTo>
                <a:cubicBezTo>
                  <a:pt x="219" y="4"/>
                  <a:pt x="219" y="4"/>
                  <a:pt x="219" y="4"/>
                </a:cubicBezTo>
                <a:lnTo>
                  <a:pt x="219" y="231"/>
                </a:lnTo>
                <a:close/>
                <a:moveTo>
                  <a:pt x="68" y="170"/>
                </a:moveTo>
                <a:cubicBezTo>
                  <a:pt x="83" y="133"/>
                  <a:pt x="83" y="133"/>
                  <a:pt x="83" y="133"/>
                </a:cubicBezTo>
                <a:cubicBezTo>
                  <a:pt x="89" y="118"/>
                  <a:pt x="96" y="94"/>
                  <a:pt x="96" y="94"/>
                </a:cubicBezTo>
                <a:cubicBezTo>
                  <a:pt x="96" y="94"/>
                  <a:pt x="102" y="118"/>
                  <a:pt x="109" y="133"/>
                </a:cubicBezTo>
                <a:cubicBezTo>
                  <a:pt x="124" y="170"/>
                  <a:pt x="124" y="170"/>
                  <a:pt x="124" y="170"/>
                </a:cubicBezTo>
                <a:lnTo>
                  <a:pt x="68" y="170"/>
                </a:lnTo>
                <a:close/>
                <a:moveTo>
                  <a:pt x="0" y="231"/>
                </a:moveTo>
                <a:cubicBezTo>
                  <a:pt x="43" y="231"/>
                  <a:pt x="43" y="231"/>
                  <a:pt x="43" y="231"/>
                </a:cubicBezTo>
                <a:cubicBezTo>
                  <a:pt x="53" y="207"/>
                  <a:pt x="53" y="207"/>
                  <a:pt x="53" y="207"/>
                </a:cubicBezTo>
                <a:cubicBezTo>
                  <a:pt x="140" y="207"/>
                  <a:pt x="140" y="207"/>
                  <a:pt x="140" y="207"/>
                </a:cubicBezTo>
                <a:cubicBezTo>
                  <a:pt x="150" y="231"/>
                  <a:pt x="150" y="231"/>
                  <a:pt x="150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98" y="15"/>
                  <a:pt x="98" y="15"/>
                  <a:pt x="98" y="15"/>
                </a:cubicBezTo>
                <a:cubicBezTo>
                  <a:pt x="94" y="15"/>
                  <a:pt x="94" y="15"/>
                  <a:pt x="94" y="15"/>
                </a:cubicBezTo>
                <a:lnTo>
                  <a:pt x="0" y="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2400"/>
              </a:spcBef>
              <a:buClr>
                <a:schemeClr val="accent1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71727" y="3008827"/>
            <a:ext cx="4391494" cy="2808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 noProof="1"/>
              <a:t>[titel]</a:t>
            </a:r>
            <a:endParaRPr lang="nl-NL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1F11AB9-ACB5-481F-88FD-2AFD1EF21799}"/>
              </a:ext>
            </a:extLst>
          </p:cNvPr>
          <p:cNvSpPr>
            <a:spLocks noGrp="1" noSelect="1"/>
          </p:cNvSpPr>
          <p:nvPr>
            <p:ph type="body" sz="quarter" idx="1004" hasCustomPrompt="1"/>
          </p:nvPr>
        </p:nvSpPr>
        <p:spPr>
          <a:xfrm>
            <a:off x="12324085" y="3008826"/>
            <a:ext cx="2628899" cy="280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Het </a:t>
            </a:r>
            <a:r>
              <a:rPr lang="nl-NL" err="1"/>
              <a:t>titelvak</a:t>
            </a:r>
            <a:r>
              <a:rPr lang="nl-NL"/>
              <a:t> is opgemaakt in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Om woorden te accentueren: kies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</a:t>
            </a:r>
            <a:r>
              <a:rPr lang="nl-NL" err="1"/>
              <a:t>bold</a:t>
            </a:r>
            <a:endParaRPr lang="nl-NL"/>
          </a:p>
        </p:txBody>
      </p:sp>
      <p:sp>
        <p:nvSpPr>
          <p:cNvPr id="16" name="Hoofdstuk (JU-Free)">
            <a:extLst>
              <a:ext uri="{FF2B5EF4-FFF2-40B4-BE49-F238E27FC236}">
                <a16:creationId xmlns:a16="http://schemas.microsoft.com/office/drawing/2014/main" id="{179A5F75-9E9D-934F-A5DA-6BB86FE75E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71221" y="2515051"/>
            <a:ext cx="4392000" cy="432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5"/>
                </a:solidFill>
                <a:latin typeface="+mn-lt"/>
                <a:ea typeface="Roboto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nl-NL"/>
              <a:t>[Hoofdstuk nummer]</a:t>
            </a:r>
          </a:p>
        </p:txBody>
      </p:sp>
    </p:spTree>
    <p:extLst>
      <p:ext uri="{BB962C8B-B14F-4D97-AF65-F5344CB8AC3E}">
        <p14:creationId xmlns:p14="http://schemas.microsoft.com/office/powerpoint/2010/main" val="1661319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EFE07E6-89A2-124B-8D0A-52D05D77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3B9B-0303-5746-A88A-13532C1258A9}" type="datetimeFigureOut">
              <a:rPr lang="nl-NL" smtClean="0"/>
              <a:t>15-03-22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70042B-AFD3-334B-9609-1D0FB79C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DF6492-EBA3-B645-910C-8407D274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98F9-4BCC-2D42-87FE-F90813F48F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774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. Titel +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430698" y="152843"/>
            <a:ext cx="3795911" cy="328295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30960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210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tekst (2-kolo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5" name="Tijdelijke aanduiding voor tekst 4"/>
          <p:cNvSpPr>
            <a:spLocks noGrp="1" noSelect="1"/>
          </p:cNvSpPr>
          <p:nvPr>
            <p:ph type="body" sz="quarter" idx="13" hasCustomPrompt="1"/>
          </p:nvPr>
        </p:nvSpPr>
        <p:spPr/>
        <p:txBody>
          <a:bodyPr numCol="2" spcCol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NL"/>
              <a:t>[Tekst (2-kolomsindeling)]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DFFB9A-CA24-4540-8B91-A9701F84036E}"/>
              </a:ext>
            </a:extLst>
          </p:cNvPr>
          <p:cNvSpPr>
            <a:spLocks noGrp="1" noSelect="1"/>
          </p:cNvSpPr>
          <p:nvPr>
            <p:ph type="body" sz="quarter" idx="1004" hasCustomPrompt="1"/>
          </p:nvPr>
        </p:nvSpPr>
        <p:spPr>
          <a:xfrm>
            <a:off x="-2689583" y="592224"/>
            <a:ext cx="2628899" cy="172065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2pPr>
            <a:lvl3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3pPr>
            <a:lvl4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4pPr>
            <a:lvl5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5pPr>
            <a:lvl6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6pPr>
            <a:lvl7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7pPr>
            <a:lvl8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8pPr>
            <a:lvl9pPr marL="0" marR="0" indent="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kumimoji="0" sz="1600" b="0" i="0" u="none" baseline="0">
                <a:solidFill>
                  <a:schemeClr val="tx1">
                    <a:lumMod val="100000"/>
                  </a:schemeClr>
                </a:solidFill>
                <a:latin typeface="Roboto Light"/>
              </a:defRPr>
            </a:lvl9pPr>
          </a:lstStyle>
          <a:p>
            <a:pPr lvl="0"/>
            <a:r>
              <a:rPr lang="nl-NL"/>
              <a:t>Het </a:t>
            </a:r>
            <a:r>
              <a:rPr lang="nl-NL" err="1"/>
              <a:t>titelvak</a:t>
            </a:r>
            <a:r>
              <a:rPr lang="nl-NL"/>
              <a:t> is opgemaakt in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light.</a:t>
            </a:r>
            <a:br>
              <a:rPr lang="nl-NL"/>
            </a:br>
            <a:r>
              <a:rPr lang="nl-NL"/>
              <a:t>Om woorden te accentueren: kies </a:t>
            </a:r>
            <a:r>
              <a:rPr lang="nl-NL" err="1"/>
              <a:t>Roboto</a:t>
            </a:r>
            <a:r>
              <a:rPr lang="nl-NL"/>
              <a:t> </a:t>
            </a:r>
            <a:r>
              <a:rPr lang="nl-NL" err="1"/>
              <a:t>condensed</a:t>
            </a:r>
            <a:r>
              <a:rPr lang="nl-NL"/>
              <a:t> </a:t>
            </a:r>
            <a:r>
              <a:rPr lang="nl-NL" err="1"/>
              <a:t>bold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91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89822B3-EE03-2E43-ACEB-03B1A554BE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8763" y="0"/>
            <a:ext cx="6853237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[</a:t>
            </a:r>
            <a:r>
              <a:rPr lang="en-US" err="1"/>
              <a:t>Klik</a:t>
            </a:r>
            <a:r>
              <a:rPr lang="en-US"/>
              <a:t> op het pictogram om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in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voegen</a:t>
            </a:r>
            <a:r>
              <a:rPr lang="en-US"/>
              <a:t>.]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F44E8-CBBB-5A40-9F73-8F44519B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F7E4E97-D138-E74D-AA3A-7D2C9B5699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299" y="2515051"/>
            <a:ext cx="4392000" cy="432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algn="r"/>
            <a:r>
              <a:rPr lang="nl-NL"/>
              <a:t>Hoofdstuk 1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590756D-C949-D043-B8EB-FA02B76C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05" y="3008827"/>
            <a:ext cx="4391494" cy="2808000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algn="r"/>
            <a:r>
              <a:rPr lang="nl-NL" sz="3600"/>
              <a:t>Hoofdstuk</a:t>
            </a:r>
            <a:br>
              <a:rPr lang="nl-NL" sz="3600"/>
            </a:b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Pagina</a:t>
            </a:r>
          </a:p>
        </p:txBody>
      </p:sp>
    </p:spTree>
    <p:extLst>
      <p:ext uri="{BB962C8B-B14F-4D97-AF65-F5344CB8AC3E}">
        <p14:creationId xmlns:p14="http://schemas.microsoft.com/office/powerpoint/2010/main" val="43850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abel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6">
            <a:extLst>
              <a:ext uri="{FF2B5EF4-FFF2-40B4-BE49-F238E27FC236}">
                <a16:creationId xmlns:a16="http://schemas.microsoft.com/office/drawing/2014/main" id="{F5417368-6CA5-D149-A18A-939051FBE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368" y="0"/>
            <a:ext cx="278363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945C4-E285-AE4E-8C63-C1EE02B2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42261F65-3DCC-6F45-801E-4BD8DC92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592225"/>
            <a:ext cx="8549788" cy="449275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Oranje Tabel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pagina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8BDFCD1-8CDA-C540-9B5F-EB5AD1D9FA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3" name="Tabeltitel (JU-Free)">
            <a:extLst>
              <a:ext uri="{FF2B5EF4-FFF2-40B4-BE49-F238E27FC236}">
                <a16:creationId xmlns:a16="http://schemas.microsoft.com/office/drawing/2014/main" id="{8BC10417-F34B-2747-A143-59701F1F007D}"/>
              </a:ext>
            </a:extLst>
          </p:cNvPr>
          <p:cNvSpPr>
            <a:spLocks noGrp="1"/>
          </p:cNvSpPr>
          <p:nvPr>
            <p:ph type="body" sz="quarter" idx="1006" hasCustomPrompt="1"/>
          </p:nvPr>
        </p:nvSpPr>
        <p:spPr>
          <a:xfrm>
            <a:off x="647700" y="1939555"/>
            <a:ext cx="11028363" cy="467978"/>
          </a:xfrm>
          <a:solidFill>
            <a:schemeClr val="accent1"/>
          </a:solidFill>
        </p:spPr>
        <p:txBody>
          <a:bodyPr/>
          <a:lstStyle>
            <a:lvl1pPr marL="108000" indent="0">
              <a:lnSpc>
                <a:spcPct val="150000"/>
              </a:lnSpc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6000" indent="0">
              <a:lnSpc>
                <a:spcPct val="150000"/>
              </a:lnSpc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36000" indent="0">
              <a:lnSpc>
                <a:spcPct val="150000"/>
              </a:lnSpc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nl-NL"/>
              <a:t>[Tabeltitel]</a:t>
            </a:r>
          </a:p>
          <a:p>
            <a:pPr lvl="0"/>
            <a:r>
              <a:rPr lang="nl-NL"/>
              <a:t>JU-LEVEL1=</a:t>
            </a:r>
          </a:p>
          <a:p>
            <a:pPr lvl="1"/>
            <a:r>
              <a:rPr lang="nl-NL"/>
              <a:t>JU-LEVEL2=</a:t>
            </a:r>
          </a:p>
          <a:p>
            <a:pPr lvl="2"/>
            <a:r>
              <a:rPr lang="nl-NL"/>
              <a:t>JU-LEVEL3=</a:t>
            </a:r>
          </a:p>
          <a:p>
            <a:pPr lvl="3"/>
            <a:r>
              <a:rPr lang="nl-NL"/>
              <a:t>JU-LEVEL4=</a:t>
            </a:r>
          </a:p>
          <a:p>
            <a:pPr lvl="4"/>
            <a:r>
              <a:rPr lang="nl-NL"/>
              <a:t>JU-LEVEL5=</a:t>
            </a:r>
          </a:p>
          <a:p>
            <a:pPr lvl="5"/>
            <a:r>
              <a:rPr lang="nl-NL"/>
              <a:t>JU-LEVEL6=</a:t>
            </a:r>
          </a:p>
          <a:p>
            <a:pPr lvl="6"/>
            <a:r>
              <a:rPr lang="nl-NL"/>
              <a:t>JU-LEVEL7=</a:t>
            </a:r>
          </a:p>
          <a:p>
            <a:pPr lvl="7"/>
            <a:r>
              <a:rPr lang="nl-NL"/>
              <a:t>JU-LEVEL8=</a:t>
            </a:r>
          </a:p>
          <a:p>
            <a:pPr lvl="8"/>
            <a:r>
              <a:rPr lang="nl-NL"/>
              <a:t>JU-LEVEL9=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52EA1AA5-B534-F047-A504-4B6864D9411B}"/>
              </a:ext>
            </a:extLst>
          </p:cNvPr>
          <p:cNvSpPr>
            <a:spLocks noGrp="1"/>
          </p:cNvSpPr>
          <p:nvPr>
            <p:ph type="tbl" sz="quarter" idx="1007" hasCustomPrompt="1"/>
          </p:nvPr>
        </p:nvSpPr>
        <p:spPr>
          <a:xfrm>
            <a:off x="647700" y="2407534"/>
            <a:ext cx="11028363" cy="2796292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[Klik op het pictogram om een tabel in te voegen] </a:t>
            </a:r>
          </a:p>
        </p:txBody>
      </p:sp>
    </p:spTree>
    <p:extLst>
      <p:ext uri="{BB962C8B-B14F-4D97-AF65-F5344CB8AC3E}">
        <p14:creationId xmlns:p14="http://schemas.microsoft.com/office/powerpoint/2010/main" val="421231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ab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6">
            <a:extLst>
              <a:ext uri="{FF2B5EF4-FFF2-40B4-BE49-F238E27FC236}">
                <a16:creationId xmlns:a16="http://schemas.microsoft.com/office/drawing/2014/main" id="{9F32A938-4545-FE4B-8B43-C2173BEAB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368" y="0"/>
            <a:ext cx="278363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0F865-EBD4-894B-92A2-6A7C94A6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2497B95-9F31-6943-9D93-FE251E51B5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8" name="Tabeltitel (JU-Free)">
            <a:extLst>
              <a:ext uri="{FF2B5EF4-FFF2-40B4-BE49-F238E27FC236}">
                <a16:creationId xmlns:a16="http://schemas.microsoft.com/office/drawing/2014/main" id="{BBB67083-15AD-EE4F-88E8-1845D8E1F9D9}"/>
              </a:ext>
            </a:extLst>
          </p:cNvPr>
          <p:cNvSpPr>
            <a:spLocks noGrp="1"/>
          </p:cNvSpPr>
          <p:nvPr>
            <p:ph type="body" sz="quarter" idx="1006" hasCustomPrompt="1"/>
          </p:nvPr>
        </p:nvSpPr>
        <p:spPr>
          <a:xfrm>
            <a:off x="647700" y="1939555"/>
            <a:ext cx="11028363" cy="467978"/>
          </a:xfrm>
          <a:solidFill>
            <a:schemeClr val="accent4"/>
          </a:solidFill>
        </p:spPr>
        <p:txBody>
          <a:bodyPr/>
          <a:lstStyle>
            <a:lvl1pPr marL="108000" indent="0">
              <a:lnSpc>
                <a:spcPct val="150000"/>
              </a:lnSpc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6000" indent="0">
              <a:lnSpc>
                <a:spcPct val="150000"/>
              </a:lnSpc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36000" indent="0">
              <a:lnSpc>
                <a:spcPct val="150000"/>
              </a:lnSpc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000" indent="0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nl-NL"/>
              <a:t>[Tabeltitel]</a:t>
            </a:r>
          </a:p>
          <a:p>
            <a:pPr lvl="0"/>
            <a:r>
              <a:rPr lang="nl-NL"/>
              <a:t>JU-LEVEL1=</a:t>
            </a:r>
          </a:p>
          <a:p>
            <a:pPr lvl="1"/>
            <a:r>
              <a:rPr lang="nl-NL"/>
              <a:t>JU-LEVEL2=</a:t>
            </a:r>
          </a:p>
          <a:p>
            <a:pPr lvl="2"/>
            <a:r>
              <a:rPr lang="nl-NL"/>
              <a:t>JU-LEVEL3=</a:t>
            </a:r>
          </a:p>
          <a:p>
            <a:pPr lvl="3"/>
            <a:r>
              <a:rPr lang="nl-NL"/>
              <a:t>JU-LEVEL4=</a:t>
            </a:r>
          </a:p>
          <a:p>
            <a:pPr lvl="4"/>
            <a:r>
              <a:rPr lang="nl-NL"/>
              <a:t>JU-LEVEL5=</a:t>
            </a:r>
          </a:p>
          <a:p>
            <a:pPr lvl="5"/>
            <a:r>
              <a:rPr lang="nl-NL"/>
              <a:t>JU-LEVEL6=</a:t>
            </a:r>
          </a:p>
          <a:p>
            <a:pPr lvl="6"/>
            <a:r>
              <a:rPr lang="nl-NL"/>
              <a:t>JU-LEVEL7=</a:t>
            </a:r>
          </a:p>
          <a:p>
            <a:pPr lvl="7"/>
            <a:r>
              <a:rPr lang="nl-NL"/>
              <a:t>JU-LEVEL8=</a:t>
            </a:r>
          </a:p>
          <a:p>
            <a:pPr lvl="8"/>
            <a:r>
              <a:rPr lang="nl-NL"/>
              <a:t>JU-LEVEL9=</a:t>
            </a:r>
          </a:p>
        </p:txBody>
      </p:sp>
      <p:sp>
        <p:nvSpPr>
          <p:cNvPr id="9" name="Table Placeholder 14">
            <a:extLst>
              <a:ext uri="{FF2B5EF4-FFF2-40B4-BE49-F238E27FC236}">
                <a16:creationId xmlns:a16="http://schemas.microsoft.com/office/drawing/2014/main" id="{A76684AB-DF38-2942-9067-BC1944CE5A50}"/>
              </a:ext>
            </a:extLst>
          </p:cNvPr>
          <p:cNvSpPr>
            <a:spLocks noGrp="1"/>
          </p:cNvSpPr>
          <p:nvPr>
            <p:ph type="tbl" sz="quarter" idx="1007" hasCustomPrompt="1"/>
          </p:nvPr>
        </p:nvSpPr>
        <p:spPr>
          <a:xfrm>
            <a:off x="647700" y="2407534"/>
            <a:ext cx="11028363" cy="2796292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[Klik op het pictogram om een tabel in te voegen] 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1540A4B0-C4EA-6341-92D2-95E03B4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8549788" cy="449275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Blauwe Tabel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pagina</a:t>
            </a:r>
          </a:p>
        </p:txBody>
      </p:sp>
    </p:spTree>
    <p:extLst>
      <p:ext uri="{BB962C8B-B14F-4D97-AF65-F5344CB8AC3E}">
        <p14:creationId xmlns:p14="http://schemas.microsoft.com/office/powerpoint/2010/main" val="379308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_introductie_3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78062B3-327F-0D45-9D00-0BEBCCCAB97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00810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38" name="Picture Placeholder 36">
            <a:extLst>
              <a:ext uri="{FF2B5EF4-FFF2-40B4-BE49-F238E27FC236}">
                <a16:creationId xmlns:a16="http://schemas.microsoft.com/office/drawing/2014/main" id="{E8986881-8B6F-1142-A0AB-CF81F7AC91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54635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FF533-6BF8-B84B-BC85-B3293073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Rechthoek 6">
            <a:extLst>
              <a:ext uri="{FF2B5EF4-FFF2-40B4-BE49-F238E27FC236}">
                <a16:creationId xmlns:a16="http://schemas.microsoft.com/office/drawing/2014/main" id="{0C64D1FC-D14C-F842-B7C7-BA28E7E14F44}"/>
              </a:ext>
            </a:extLst>
          </p:cNvPr>
          <p:cNvSpPr/>
          <p:nvPr userDrawn="1"/>
        </p:nvSpPr>
        <p:spPr>
          <a:xfrm>
            <a:off x="3764100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39904768-0A8E-6B4E-9B13-14615E94F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8549788" cy="449275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Team –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2 personen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48BE616-AFF4-5B40-BB1C-89DEABCB83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245E2C-6DA7-0244-BCD6-F49972437C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729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BBAFBFC-6669-E942-B0C7-91E147B5C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90729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1136DE88-D18D-B04C-8017-B07486348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90729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  <p:sp>
        <p:nvSpPr>
          <p:cNvPr id="26" name="Rechthoek 6">
            <a:extLst>
              <a:ext uri="{FF2B5EF4-FFF2-40B4-BE49-F238E27FC236}">
                <a16:creationId xmlns:a16="http://schemas.microsoft.com/office/drawing/2014/main" id="{742D9323-E269-BD44-9382-31717A9ED263}"/>
              </a:ext>
            </a:extLst>
          </p:cNvPr>
          <p:cNvSpPr/>
          <p:nvPr userDrawn="1"/>
        </p:nvSpPr>
        <p:spPr>
          <a:xfrm>
            <a:off x="6218469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D874742A-8F2F-CF4A-82FE-C084EBEC7D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5098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8E7D2A73-6E5E-A648-BC54-274AC054DC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5098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A91E91B2-14F8-E542-9C8A-B0B3E396B4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5098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89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troductie_3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78062B3-327F-0D45-9D00-0BEBCCCAB97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863850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38" name="Picture Placeholder 36">
            <a:extLst>
              <a:ext uri="{FF2B5EF4-FFF2-40B4-BE49-F238E27FC236}">
                <a16:creationId xmlns:a16="http://schemas.microsoft.com/office/drawing/2014/main" id="{E8986881-8B6F-1142-A0AB-CF81F7AC91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17675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39" name="Picture Placeholder 36">
            <a:extLst>
              <a:ext uri="{FF2B5EF4-FFF2-40B4-BE49-F238E27FC236}">
                <a16:creationId xmlns:a16="http://schemas.microsoft.com/office/drawing/2014/main" id="{AE147C21-0397-EE4B-840D-C74004CB2AA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044" y="2151063"/>
            <a:ext cx="1744663" cy="17430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l-NL"/>
              <a:t>[Klik op het pictogram om een afbeelding in te voegen]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FF533-6BF8-B84B-BC85-B3293073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6" name="Rechthoek 6">
            <a:extLst>
              <a:ext uri="{FF2B5EF4-FFF2-40B4-BE49-F238E27FC236}">
                <a16:creationId xmlns:a16="http://schemas.microsoft.com/office/drawing/2014/main" id="{0C64D1FC-D14C-F842-B7C7-BA28E7E14F44}"/>
              </a:ext>
            </a:extLst>
          </p:cNvPr>
          <p:cNvSpPr/>
          <p:nvPr userDrawn="1"/>
        </p:nvSpPr>
        <p:spPr>
          <a:xfrm>
            <a:off x="2627140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39904768-0A8E-6B4E-9B13-14615E94F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592225"/>
            <a:ext cx="8549788" cy="449275"/>
          </a:xfrm>
        </p:spPr>
        <p:txBody>
          <a:bodyPr/>
          <a:lstStyle>
            <a:lvl1pPr>
              <a:defRPr b="0" i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nl-NL" sz="3600"/>
              <a:t>Team – </a:t>
            </a:r>
            <a:r>
              <a:rPr lang="nl-NL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3 personen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48BE616-AFF4-5B40-BB1C-89DEABCB83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041500"/>
            <a:ext cx="5448300" cy="51117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245E2C-6DA7-0244-BCD6-F49972437C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3769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BBAFBFC-6669-E942-B0C7-91E147B5C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3769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1136DE88-D18D-B04C-8017-B07486348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3769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  <p:sp>
        <p:nvSpPr>
          <p:cNvPr id="26" name="Rechthoek 6">
            <a:extLst>
              <a:ext uri="{FF2B5EF4-FFF2-40B4-BE49-F238E27FC236}">
                <a16:creationId xmlns:a16="http://schemas.microsoft.com/office/drawing/2014/main" id="{742D9323-E269-BD44-9382-31717A9ED263}"/>
              </a:ext>
            </a:extLst>
          </p:cNvPr>
          <p:cNvSpPr/>
          <p:nvPr userDrawn="1"/>
        </p:nvSpPr>
        <p:spPr>
          <a:xfrm>
            <a:off x="5081509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D874742A-8F2F-CF4A-82FE-C084EBEC7D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8138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8E7D2A73-6E5E-A648-BC54-274AC054DC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8138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A91E91B2-14F8-E542-9C8A-B0B3E396B4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8138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  <p:sp>
        <p:nvSpPr>
          <p:cNvPr id="31" name="Rechthoek 6">
            <a:extLst>
              <a:ext uri="{FF2B5EF4-FFF2-40B4-BE49-F238E27FC236}">
                <a16:creationId xmlns:a16="http://schemas.microsoft.com/office/drawing/2014/main" id="{FBE4E6D7-A359-9043-84D4-D0DC4653D27D}"/>
              </a:ext>
            </a:extLst>
          </p:cNvPr>
          <p:cNvSpPr/>
          <p:nvPr userDrawn="1"/>
        </p:nvSpPr>
        <p:spPr>
          <a:xfrm>
            <a:off x="7535878" y="1909332"/>
            <a:ext cx="2217600" cy="3830959"/>
          </a:xfrm>
          <a:prstGeom prst="rect">
            <a:avLst/>
          </a:prstGeom>
          <a:noFill/>
          <a:ln w="12700">
            <a:solidFill>
              <a:srgbClr val="E1E1E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A5982FB9-C8A2-3E4D-A74F-D3DA00AA72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62507" y="4160017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lvl="0"/>
            <a:r>
              <a:rPr lang="en-GB"/>
              <a:t>NAAM</a:t>
            </a:r>
            <a:endParaRPr lang="nl-NL"/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93CA073C-5E39-C146-940E-6EAFD7ECC2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2507" y="4372571"/>
            <a:ext cx="1854200" cy="255588"/>
          </a:xfrm>
        </p:spPr>
        <p:txBody>
          <a:bodyPr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GB"/>
              <a:t>FUNCTIE</a:t>
            </a:r>
            <a:endParaRPr lang="nl-NL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26A6F5C4-6AA1-A240-B1C5-64F57A121E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2507" y="4800843"/>
            <a:ext cx="1854200" cy="255588"/>
          </a:xfrm>
        </p:spPr>
        <p:txBody>
          <a:bodyPr/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Unit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7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achtergrond"/>
          <p:cNvSpPr>
            <a:spLocks noSelect="1"/>
          </p:cNvSpPr>
          <p:nvPr userDrawn="1"/>
        </p:nvSpPr>
        <p:spPr bwMode="gray">
          <a:xfrm>
            <a:off x="-12815" y="6106308"/>
            <a:ext cx="1386154" cy="305949"/>
          </a:xfrm>
          <a:custGeom>
            <a:avLst/>
            <a:gdLst>
              <a:gd name="T0" fmla="*/ 172 w 1255"/>
              <a:gd name="T1" fmla="*/ 56 h 277"/>
              <a:gd name="T2" fmla="*/ 0 w 1255"/>
              <a:gd name="T3" fmla="*/ 56 h 277"/>
              <a:gd name="T4" fmla="*/ 0 w 1255"/>
              <a:gd name="T5" fmla="*/ 221 h 277"/>
              <a:gd name="T6" fmla="*/ 176 w 1255"/>
              <a:gd name="T7" fmla="*/ 221 h 277"/>
              <a:gd name="T8" fmla="*/ 196 w 1255"/>
              <a:gd name="T9" fmla="*/ 277 h 277"/>
              <a:gd name="T10" fmla="*/ 350 w 1255"/>
              <a:gd name="T11" fmla="*/ 221 h 277"/>
              <a:gd name="T12" fmla="*/ 1255 w 1255"/>
              <a:gd name="T13" fmla="*/ 221 h 277"/>
              <a:gd name="T14" fmla="*/ 1255 w 1255"/>
              <a:gd name="T15" fmla="*/ 56 h 277"/>
              <a:gd name="T16" fmla="*/ 346 w 1255"/>
              <a:gd name="T17" fmla="*/ 56 h 277"/>
              <a:gd name="T18" fmla="*/ 326 w 1255"/>
              <a:gd name="T19" fmla="*/ 0 h 277"/>
              <a:gd name="T20" fmla="*/ 172 w 1255"/>
              <a:gd name="T21" fmla="*/ 56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5" h="277">
                <a:moveTo>
                  <a:pt x="172" y="56"/>
                </a:moveTo>
                <a:lnTo>
                  <a:pt x="0" y="56"/>
                </a:lnTo>
                <a:lnTo>
                  <a:pt x="0" y="221"/>
                </a:lnTo>
                <a:lnTo>
                  <a:pt x="176" y="221"/>
                </a:lnTo>
                <a:lnTo>
                  <a:pt x="196" y="277"/>
                </a:lnTo>
                <a:lnTo>
                  <a:pt x="350" y="221"/>
                </a:lnTo>
                <a:lnTo>
                  <a:pt x="1255" y="221"/>
                </a:lnTo>
                <a:lnTo>
                  <a:pt x="1255" y="56"/>
                </a:lnTo>
                <a:lnTo>
                  <a:pt x="346" y="56"/>
                </a:lnTo>
                <a:lnTo>
                  <a:pt x="326" y="0"/>
                </a:lnTo>
                <a:lnTo>
                  <a:pt x="172" y="5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14" name="Logo tekst"/>
          <p:cNvSpPr>
            <a:spLocks noSelect="1"/>
          </p:cNvSpPr>
          <p:nvPr userDrawn="1"/>
        </p:nvSpPr>
        <p:spPr bwMode="gray">
          <a:xfrm>
            <a:off x="166115" y="6136130"/>
            <a:ext cx="1065847" cy="236365"/>
          </a:xfrm>
          <a:custGeom>
            <a:avLst/>
            <a:gdLst>
              <a:gd name="T0" fmla="*/ 12 w 1930"/>
              <a:gd name="T1" fmla="*/ 292 h 428"/>
              <a:gd name="T2" fmla="*/ 1064 w 1930"/>
              <a:gd name="T3" fmla="*/ 223 h 428"/>
              <a:gd name="T4" fmla="*/ 821 w 1930"/>
              <a:gd name="T5" fmla="*/ 366 h 428"/>
              <a:gd name="T6" fmla="*/ 916 w 1930"/>
              <a:gd name="T7" fmla="*/ 83 h 428"/>
              <a:gd name="T8" fmla="*/ 1011 w 1930"/>
              <a:gd name="T9" fmla="*/ 220 h 428"/>
              <a:gd name="T10" fmla="*/ 874 w 1930"/>
              <a:gd name="T11" fmla="*/ 128 h 428"/>
              <a:gd name="T12" fmla="*/ 907 w 1930"/>
              <a:gd name="T13" fmla="*/ 321 h 428"/>
              <a:gd name="T14" fmla="*/ 1170 w 1930"/>
              <a:gd name="T15" fmla="*/ 366 h 428"/>
              <a:gd name="T16" fmla="*/ 1226 w 1930"/>
              <a:gd name="T17" fmla="*/ 83 h 428"/>
              <a:gd name="T18" fmla="*/ 1170 w 1930"/>
              <a:gd name="T19" fmla="*/ 366 h 428"/>
              <a:gd name="T20" fmla="*/ 1394 w 1930"/>
              <a:gd name="T21" fmla="*/ 75 h 428"/>
              <a:gd name="T22" fmla="*/ 1343 w 1930"/>
              <a:gd name="T23" fmla="*/ 366 h 428"/>
              <a:gd name="T24" fmla="*/ 1391 w 1930"/>
              <a:gd name="T25" fmla="*/ 156 h 428"/>
              <a:gd name="T26" fmla="*/ 1522 w 1930"/>
              <a:gd name="T27" fmla="*/ 371 h 428"/>
              <a:gd name="T28" fmla="*/ 1578 w 1930"/>
              <a:gd name="T29" fmla="*/ 83 h 428"/>
              <a:gd name="T30" fmla="*/ 1528 w 1930"/>
              <a:gd name="T31" fmla="*/ 293 h 428"/>
              <a:gd name="T32" fmla="*/ 1880 w 1930"/>
              <a:gd name="T33" fmla="*/ 371 h 428"/>
              <a:gd name="T34" fmla="*/ 1754 w 1930"/>
              <a:gd name="T35" fmla="*/ 290 h 428"/>
              <a:gd name="T36" fmla="*/ 1673 w 1930"/>
              <a:gd name="T37" fmla="*/ 355 h 428"/>
              <a:gd name="T38" fmla="*/ 1830 w 1930"/>
              <a:gd name="T39" fmla="*/ 83 h 428"/>
              <a:gd name="T40" fmla="*/ 1838 w 1930"/>
              <a:gd name="T41" fmla="*/ 248 h 428"/>
              <a:gd name="T42" fmla="*/ 1768 w 1930"/>
              <a:gd name="T43" fmla="*/ 248 h 428"/>
              <a:gd name="T44" fmla="*/ 13 w 1930"/>
              <a:gd name="T45" fmla="*/ 292 h 428"/>
              <a:gd name="T46" fmla="*/ 13 w 1930"/>
              <a:gd name="T47" fmla="*/ 292 h 428"/>
              <a:gd name="T48" fmla="*/ 378 w 1930"/>
              <a:gd name="T49" fmla="*/ 308 h 428"/>
              <a:gd name="T50" fmla="*/ 114 w 1930"/>
              <a:gd name="T51" fmla="*/ 403 h 428"/>
              <a:gd name="T52" fmla="*/ 0 w 1930"/>
              <a:gd name="T53" fmla="*/ 223 h 428"/>
              <a:gd name="T54" fmla="*/ 131 w 1930"/>
              <a:gd name="T55" fmla="*/ 36 h 428"/>
              <a:gd name="T56" fmla="*/ 329 w 1930"/>
              <a:gd name="T57" fmla="*/ 174 h 428"/>
              <a:gd name="T58" fmla="*/ 72 w 1930"/>
              <a:gd name="T59" fmla="*/ 165 h 428"/>
              <a:gd name="T60" fmla="*/ 68 w 1930"/>
              <a:gd name="T61" fmla="*/ 272 h 428"/>
              <a:gd name="T62" fmla="*/ 246 w 1930"/>
              <a:gd name="T63" fmla="*/ 355 h 428"/>
              <a:gd name="T64" fmla="*/ 329 w 1930"/>
              <a:gd name="T65" fmla="*/ 174 h 428"/>
              <a:gd name="T66" fmla="*/ 734 w 1930"/>
              <a:gd name="T67" fmla="*/ 352 h 428"/>
              <a:gd name="T68" fmla="*/ 602 w 1930"/>
              <a:gd name="T69" fmla="*/ 262 h 428"/>
              <a:gd name="T70" fmla="*/ 566 w 1930"/>
              <a:gd name="T71" fmla="*/ 251 h 428"/>
              <a:gd name="T72" fmla="*/ 513 w 1930"/>
              <a:gd name="T73" fmla="*/ 366 h 428"/>
              <a:gd name="T74" fmla="*/ 605 w 1930"/>
              <a:gd name="T75" fmla="*/ 83 h 428"/>
              <a:gd name="T76" fmla="*/ 647 w 1930"/>
              <a:gd name="T77" fmla="*/ 237 h 428"/>
              <a:gd name="T78" fmla="*/ 600 w 1930"/>
              <a:gd name="T79" fmla="*/ 125 h 428"/>
              <a:gd name="T80" fmla="*/ 569 w 1930"/>
              <a:gd name="T81" fmla="*/ 209 h 428"/>
              <a:gd name="T82" fmla="*/ 647 w 1930"/>
              <a:gd name="T83" fmla="*/ 165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30" h="428">
                <a:moveTo>
                  <a:pt x="12" y="291"/>
                </a:moveTo>
                <a:cubicBezTo>
                  <a:pt x="12" y="292"/>
                  <a:pt x="12" y="292"/>
                  <a:pt x="12" y="292"/>
                </a:cubicBezTo>
                <a:cubicBezTo>
                  <a:pt x="12" y="291"/>
                  <a:pt x="12" y="291"/>
                  <a:pt x="12" y="291"/>
                </a:cubicBezTo>
                <a:close/>
                <a:moveTo>
                  <a:pt x="1064" y="223"/>
                </a:moveTo>
                <a:cubicBezTo>
                  <a:pt x="1064" y="308"/>
                  <a:pt x="993" y="365"/>
                  <a:pt x="918" y="366"/>
                </a:cubicBezTo>
                <a:cubicBezTo>
                  <a:pt x="821" y="366"/>
                  <a:pt x="821" y="366"/>
                  <a:pt x="821" y="366"/>
                </a:cubicBezTo>
                <a:cubicBezTo>
                  <a:pt x="823" y="83"/>
                  <a:pt x="823" y="83"/>
                  <a:pt x="823" y="83"/>
                </a:cubicBezTo>
                <a:cubicBezTo>
                  <a:pt x="916" y="83"/>
                  <a:pt x="916" y="83"/>
                  <a:pt x="916" y="83"/>
                </a:cubicBezTo>
                <a:cubicBezTo>
                  <a:pt x="1005" y="82"/>
                  <a:pt x="1064" y="138"/>
                  <a:pt x="1064" y="223"/>
                </a:cubicBezTo>
                <a:close/>
                <a:moveTo>
                  <a:pt x="1011" y="220"/>
                </a:moveTo>
                <a:cubicBezTo>
                  <a:pt x="1009" y="168"/>
                  <a:pt x="973" y="127"/>
                  <a:pt x="918" y="128"/>
                </a:cubicBezTo>
                <a:cubicBezTo>
                  <a:pt x="874" y="128"/>
                  <a:pt x="874" y="128"/>
                  <a:pt x="874" y="128"/>
                </a:cubicBezTo>
                <a:cubicBezTo>
                  <a:pt x="874" y="321"/>
                  <a:pt x="874" y="321"/>
                  <a:pt x="874" y="321"/>
                </a:cubicBezTo>
                <a:cubicBezTo>
                  <a:pt x="907" y="321"/>
                  <a:pt x="907" y="321"/>
                  <a:pt x="907" y="321"/>
                </a:cubicBezTo>
                <a:cubicBezTo>
                  <a:pt x="968" y="320"/>
                  <a:pt x="1009" y="285"/>
                  <a:pt x="1011" y="220"/>
                </a:cubicBezTo>
                <a:close/>
                <a:moveTo>
                  <a:pt x="1170" y="366"/>
                </a:moveTo>
                <a:cubicBezTo>
                  <a:pt x="1223" y="366"/>
                  <a:pt x="1223" y="366"/>
                  <a:pt x="1223" y="366"/>
                </a:cubicBezTo>
                <a:cubicBezTo>
                  <a:pt x="1226" y="83"/>
                  <a:pt x="1226" y="83"/>
                  <a:pt x="1226" y="83"/>
                </a:cubicBezTo>
                <a:cubicBezTo>
                  <a:pt x="1173" y="83"/>
                  <a:pt x="1173" y="83"/>
                  <a:pt x="1173" y="83"/>
                </a:cubicBezTo>
                <a:lnTo>
                  <a:pt x="1170" y="366"/>
                </a:lnTo>
                <a:close/>
                <a:moveTo>
                  <a:pt x="1528" y="293"/>
                </a:moveTo>
                <a:cubicBezTo>
                  <a:pt x="1394" y="75"/>
                  <a:pt x="1394" y="75"/>
                  <a:pt x="1394" y="75"/>
                </a:cubicBezTo>
                <a:cubicBezTo>
                  <a:pt x="1346" y="92"/>
                  <a:pt x="1346" y="92"/>
                  <a:pt x="1346" y="92"/>
                </a:cubicBezTo>
                <a:cubicBezTo>
                  <a:pt x="1343" y="366"/>
                  <a:pt x="1343" y="366"/>
                  <a:pt x="1343" y="366"/>
                </a:cubicBezTo>
                <a:cubicBezTo>
                  <a:pt x="1396" y="366"/>
                  <a:pt x="1396" y="366"/>
                  <a:pt x="1396" y="366"/>
                </a:cubicBezTo>
                <a:cubicBezTo>
                  <a:pt x="1391" y="156"/>
                  <a:pt x="1391" y="156"/>
                  <a:pt x="1391" y="156"/>
                </a:cubicBezTo>
                <a:cubicBezTo>
                  <a:pt x="1394" y="156"/>
                  <a:pt x="1394" y="156"/>
                  <a:pt x="1394" y="156"/>
                </a:cubicBezTo>
                <a:cubicBezTo>
                  <a:pt x="1522" y="371"/>
                  <a:pt x="1522" y="371"/>
                  <a:pt x="1522" y="371"/>
                </a:cubicBezTo>
                <a:cubicBezTo>
                  <a:pt x="1575" y="355"/>
                  <a:pt x="1575" y="355"/>
                  <a:pt x="1575" y="355"/>
                </a:cubicBezTo>
                <a:cubicBezTo>
                  <a:pt x="1578" y="83"/>
                  <a:pt x="1578" y="83"/>
                  <a:pt x="1578" y="83"/>
                </a:cubicBezTo>
                <a:cubicBezTo>
                  <a:pt x="1525" y="83"/>
                  <a:pt x="1525" y="83"/>
                  <a:pt x="1525" y="83"/>
                </a:cubicBezTo>
                <a:lnTo>
                  <a:pt x="1528" y="293"/>
                </a:lnTo>
                <a:close/>
                <a:moveTo>
                  <a:pt x="1930" y="355"/>
                </a:moveTo>
                <a:cubicBezTo>
                  <a:pt x="1880" y="371"/>
                  <a:pt x="1880" y="371"/>
                  <a:pt x="1880" y="371"/>
                </a:cubicBezTo>
                <a:cubicBezTo>
                  <a:pt x="1852" y="290"/>
                  <a:pt x="1852" y="290"/>
                  <a:pt x="1852" y="290"/>
                </a:cubicBezTo>
                <a:cubicBezTo>
                  <a:pt x="1754" y="290"/>
                  <a:pt x="1754" y="290"/>
                  <a:pt x="1754" y="290"/>
                </a:cubicBezTo>
                <a:cubicBezTo>
                  <a:pt x="1721" y="371"/>
                  <a:pt x="1721" y="371"/>
                  <a:pt x="1721" y="371"/>
                </a:cubicBezTo>
                <a:cubicBezTo>
                  <a:pt x="1673" y="355"/>
                  <a:pt x="1673" y="355"/>
                  <a:pt x="1673" y="355"/>
                </a:cubicBezTo>
                <a:cubicBezTo>
                  <a:pt x="1782" y="83"/>
                  <a:pt x="1782" y="83"/>
                  <a:pt x="1782" y="83"/>
                </a:cubicBezTo>
                <a:cubicBezTo>
                  <a:pt x="1830" y="83"/>
                  <a:pt x="1830" y="83"/>
                  <a:pt x="1830" y="83"/>
                </a:cubicBezTo>
                <a:lnTo>
                  <a:pt x="1930" y="355"/>
                </a:lnTo>
                <a:close/>
                <a:moveTo>
                  <a:pt x="1838" y="248"/>
                </a:moveTo>
                <a:cubicBezTo>
                  <a:pt x="1805" y="137"/>
                  <a:pt x="1805" y="137"/>
                  <a:pt x="1805" y="137"/>
                </a:cubicBezTo>
                <a:cubicBezTo>
                  <a:pt x="1768" y="248"/>
                  <a:pt x="1768" y="248"/>
                  <a:pt x="1768" y="248"/>
                </a:cubicBezTo>
                <a:lnTo>
                  <a:pt x="1838" y="248"/>
                </a:lnTo>
                <a:close/>
                <a:moveTo>
                  <a:pt x="13" y="292"/>
                </a:moveTo>
                <a:cubicBezTo>
                  <a:pt x="13" y="292"/>
                  <a:pt x="13" y="292"/>
                  <a:pt x="13" y="292"/>
                </a:cubicBezTo>
                <a:cubicBezTo>
                  <a:pt x="13" y="292"/>
                  <a:pt x="13" y="292"/>
                  <a:pt x="13" y="292"/>
                </a:cubicBezTo>
                <a:close/>
                <a:moveTo>
                  <a:pt x="384" y="154"/>
                </a:moveTo>
                <a:cubicBezTo>
                  <a:pt x="403" y="205"/>
                  <a:pt x="400" y="259"/>
                  <a:pt x="378" y="308"/>
                </a:cubicBezTo>
                <a:cubicBezTo>
                  <a:pt x="356" y="356"/>
                  <a:pt x="316" y="392"/>
                  <a:pt x="266" y="410"/>
                </a:cubicBezTo>
                <a:cubicBezTo>
                  <a:pt x="216" y="428"/>
                  <a:pt x="162" y="426"/>
                  <a:pt x="114" y="403"/>
                </a:cubicBezTo>
                <a:cubicBezTo>
                  <a:pt x="66" y="381"/>
                  <a:pt x="30" y="341"/>
                  <a:pt x="13" y="292"/>
                </a:cubicBezTo>
                <a:cubicBezTo>
                  <a:pt x="4" y="269"/>
                  <a:pt x="0" y="246"/>
                  <a:pt x="0" y="223"/>
                </a:cubicBezTo>
                <a:cubicBezTo>
                  <a:pt x="0" y="195"/>
                  <a:pt x="6" y="167"/>
                  <a:pt x="18" y="141"/>
                </a:cubicBezTo>
                <a:cubicBezTo>
                  <a:pt x="40" y="92"/>
                  <a:pt x="80" y="55"/>
                  <a:pt x="131" y="36"/>
                </a:cubicBezTo>
                <a:cubicBezTo>
                  <a:pt x="234" y="0"/>
                  <a:pt x="347" y="53"/>
                  <a:pt x="384" y="154"/>
                </a:cubicBezTo>
                <a:close/>
                <a:moveTo>
                  <a:pt x="329" y="174"/>
                </a:moveTo>
                <a:cubicBezTo>
                  <a:pt x="303" y="103"/>
                  <a:pt x="223" y="66"/>
                  <a:pt x="151" y="91"/>
                </a:cubicBezTo>
                <a:cubicBezTo>
                  <a:pt x="116" y="105"/>
                  <a:pt x="87" y="131"/>
                  <a:pt x="72" y="165"/>
                </a:cubicBezTo>
                <a:cubicBezTo>
                  <a:pt x="56" y="199"/>
                  <a:pt x="55" y="237"/>
                  <a:pt x="68" y="272"/>
                </a:cubicBezTo>
                <a:cubicBezTo>
                  <a:pt x="68" y="272"/>
                  <a:pt x="68" y="272"/>
                  <a:pt x="68" y="272"/>
                </a:cubicBezTo>
                <a:cubicBezTo>
                  <a:pt x="80" y="307"/>
                  <a:pt x="106" y="334"/>
                  <a:pt x="139" y="350"/>
                </a:cubicBezTo>
                <a:cubicBezTo>
                  <a:pt x="173" y="366"/>
                  <a:pt x="211" y="368"/>
                  <a:pt x="246" y="355"/>
                </a:cubicBezTo>
                <a:cubicBezTo>
                  <a:pt x="281" y="342"/>
                  <a:pt x="309" y="316"/>
                  <a:pt x="325" y="283"/>
                </a:cubicBezTo>
                <a:cubicBezTo>
                  <a:pt x="341" y="249"/>
                  <a:pt x="342" y="210"/>
                  <a:pt x="329" y="174"/>
                </a:cubicBezTo>
                <a:close/>
                <a:moveTo>
                  <a:pt x="647" y="237"/>
                </a:moveTo>
                <a:cubicBezTo>
                  <a:pt x="734" y="352"/>
                  <a:pt x="734" y="352"/>
                  <a:pt x="734" y="352"/>
                </a:cubicBezTo>
                <a:cubicBezTo>
                  <a:pt x="681" y="371"/>
                  <a:pt x="681" y="371"/>
                  <a:pt x="681" y="371"/>
                </a:cubicBezTo>
                <a:cubicBezTo>
                  <a:pt x="602" y="262"/>
                  <a:pt x="602" y="262"/>
                  <a:pt x="602" y="262"/>
                </a:cubicBezTo>
                <a:cubicBezTo>
                  <a:pt x="598" y="255"/>
                  <a:pt x="592" y="252"/>
                  <a:pt x="583" y="251"/>
                </a:cubicBezTo>
                <a:cubicBezTo>
                  <a:pt x="566" y="251"/>
                  <a:pt x="566" y="251"/>
                  <a:pt x="566" y="251"/>
                </a:cubicBezTo>
                <a:cubicBezTo>
                  <a:pt x="566" y="366"/>
                  <a:pt x="566" y="366"/>
                  <a:pt x="566" y="366"/>
                </a:cubicBezTo>
                <a:cubicBezTo>
                  <a:pt x="513" y="366"/>
                  <a:pt x="513" y="366"/>
                  <a:pt x="513" y="366"/>
                </a:cubicBezTo>
                <a:cubicBezTo>
                  <a:pt x="516" y="83"/>
                  <a:pt x="516" y="83"/>
                  <a:pt x="516" y="83"/>
                </a:cubicBezTo>
                <a:cubicBezTo>
                  <a:pt x="605" y="83"/>
                  <a:pt x="605" y="83"/>
                  <a:pt x="605" y="83"/>
                </a:cubicBezTo>
                <a:cubicBezTo>
                  <a:pt x="674" y="83"/>
                  <a:pt x="702" y="120"/>
                  <a:pt x="703" y="165"/>
                </a:cubicBezTo>
                <a:cubicBezTo>
                  <a:pt x="702" y="200"/>
                  <a:pt x="680" y="226"/>
                  <a:pt x="647" y="237"/>
                </a:cubicBezTo>
                <a:close/>
                <a:moveTo>
                  <a:pt x="647" y="165"/>
                </a:moveTo>
                <a:cubicBezTo>
                  <a:pt x="647" y="139"/>
                  <a:pt x="625" y="125"/>
                  <a:pt x="600" y="125"/>
                </a:cubicBezTo>
                <a:cubicBezTo>
                  <a:pt x="569" y="125"/>
                  <a:pt x="569" y="125"/>
                  <a:pt x="569" y="125"/>
                </a:cubicBezTo>
                <a:cubicBezTo>
                  <a:pt x="569" y="209"/>
                  <a:pt x="569" y="209"/>
                  <a:pt x="569" y="209"/>
                </a:cubicBezTo>
                <a:cubicBezTo>
                  <a:pt x="600" y="209"/>
                  <a:pt x="600" y="209"/>
                  <a:pt x="600" y="209"/>
                </a:cubicBezTo>
                <a:cubicBezTo>
                  <a:pt x="616" y="209"/>
                  <a:pt x="647" y="202"/>
                  <a:pt x="647" y="1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17" name="Ahead of change"/>
          <p:cNvSpPr>
            <a:spLocks noSelect="1" noChangeAspect="1"/>
          </p:cNvSpPr>
          <p:nvPr userDrawn="1"/>
        </p:nvSpPr>
        <p:spPr bwMode="gray">
          <a:xfrm>
            <a:off x="463116" y="6418800"/>
            <a:ext cx="900000" cy="117288"/>
          </a:xfrm>
          <a:custGeom>
            <a:avLst/>
            <a:gdLst>
              <a:gd name="T0" fmla="*/ 2256 w 2302"/>
              <a:gd name="T1" fmla="*/ 152 h 301"/>
              <a:gd name="T2" fmla="*/ 2299 w 2302"/>
              <a:gd name="T3" fmla="*/ 177 h 301"/>
              <a:gd name="T4" fmla="*/ 2232 w 2302"/>
              <a:gd name="T5" fmla="*/ 234 h 301"/>
              <a:gd name="T6" fmla="*/ 2232 w 2302"/>
              <a:gd name="T7" fmla="*/ 199 h 301"/>
              <a:gd name="T8" fmla="*/ 2024 w 2302"/>
              <a:gd name="T9" fmla="*/ 164 h 301"/>
              <a:gd name="T10" fmla="*/ 2053 w 2302"/>
              <a:gd name="T11" fmla="*/ 197 h 301"/>
              <a:gd name="T12" fmla="*/ 2125 w 2302"/>
              <a:gd name="T13" fmla="*/ 97 h 301"/>
              <a:gd name="T14" fmla="*/ 2040 w 2302"/>
              <a:gd name="T15" fmla="*/ 94 h 301"/>
              <a:gd name="T16" fmla="*/ 2082 w 2302"/>
              <a:gd name="T17" fmla="*/ 213 h 301"/>
              <a:gd name="T18" fmla="*/ 2011 w 2302"/>
              <a:gd name="T19" fmla="*/ 245 h 301"/>
              <a:gd name="T20" fmla="*/ 1817 w 2302"/>
              <a:gd name="T21" fmla="*/ 231 h 301"/>
              <a:gd name="T22" fmla="*/ 1887 w 2302"/>
              <a:gd name="T23" fmla="*/ 133 h 301"/>
              <a:gd name="T24" fmla="*/ 1952 w 2302"/>
              <a:gd name="T25" fmla="*/ 231 h 301"/>
              <a:gd name="T26" fmla="*/ 1859 w 2302"/>
              <a:gd name="T27" fmla="*/ 119 h 301"/>
              <a:gd name="T28" fmla="*/ 1817 w 2302"/>
              <a:gd name="T29" fmla="*/ 231 h 301"/>
              <a:gd name="T30" fmla="*/ 1714 w 2302"/>
              <a:gd name="T31" fmla="*/ 132 h 301"/>
              <a:gd name="T32" fmla="*/ 1701 w 2302"/>
              <a:gd name="T33" fmla="*/ 234 h 301"/>
              <a:gd name="T34" fmla="*/ 1784 w 2302"/>
              <a:gd name="T35" fmla="*/ 231 h 301"/>
              <a:gd name="T36" fmla="*/ 1742 w 2302"/>
              <a:gd name="T37" fmla="*/ 117 h 301"/>
              <a:gd name="T38" fmla="*/ 1701 w 2302"/>
              <a:gd name="T39" fmla="*/ 234 h 301"/>
              <a:gd name="T40" fmla="*/ 1522 w 2302"/>
              <a:gd name="T41" fmla="*/ 159 h 301"/>
              <a:gd name="T42" fmla="*/ 1571 w 2302"/>
              <a:gd name="T43" fmla="*/ 231 h 301"/>
              <a:gd name="T44" fmla="*/ 1563 w 2302"/>
              <a:gd name="T45" fmla="*/ 94 h 301"/>
              <a:gd name="T46" fmla="*/ 1479 w 2302"/>
              <a:gd name="T47" fmla="*/ 4 h 301"/>
              <a:gd name="T48" fmla="*/ 1453 w 2302"/>
              <a:gd name="T49" fmla="*/ 210 h 301"/>
              <a:gd name="T50" fmla="*/ 1368 w 2302"/>
              <a:gd name="T51" fmla="*/ 164 h 301"/>
              <a:gd name="T52" fmla="*/ 1454 w 2302"/>
              <a:gd name="T53" fmla="*/ 121 h 301"/>
              <a:gd name="T54" fmla="*/ 1397 w 2302"/>
              <a:gd name="T55" fmla="*/ 234 h 301"/>
              <a:gd name="T56" fmla="*/ 1197 w 2302"/>
              <a:gd name="T57" fmla="*/ 132 h 301"/>
              <a:gd name="T58" fmla="*/ 1197 w 2302"/>
              <a:gd name="T59" fmla="*/ 97 h 301"/>
              <a:gd name="T60" fmla="*/ 1222 w 2302"/>
              <a:gd name="T61" fmla="*/ 45 h 301"/>
              <a:gd name="T62" fmla="*/ 1154 w 2302"/>
              <a:gd name="T63" fmla="*/ 52 h 301"/>
              <a:gd name="T64" fmla="*/ 1132 w 2302"/>
              <a:gd name="T65" fmla="*/ 132 h 301"/>
              <a:gd name="T66" fmla="*/ 1040 w 2302"/>
              <a:gd name="T67" fmla="*/ 198 h 301"/>
              <a:gd name="T68" fmla="*/ 1070 w 2302"/>
              <a:gd name="T69" fmla="*/ 164 h 301"/>
              <a:gd name="T70" fmla="*/ 1113 w 2302"/>
              <a:gd name="T71" fmla="*/ 164 h 301"/>
              <a:gd name="T72" fmla="*/ 1040 w 2302"/>
              <a:gd name="T73" fmla="*/ 234 h 301"/>
              <a:gd name="T74" fmla="*/ 796 w 2302"/>
              <a:gd name="T75" fmla="*/ 132 h 301"/>
              <a:gd name="T76" fmla="*/ 784 w 2302"/>
              <a:gd name="T77" fmla="*/ 234 h 301"/>
              <a:gd name="T78" fmla="*/ 867 w 2302"/>
              <a:gd name="T79" fmla="*/ 231 h 301"/>
              <a:gd name="T80" fmla="*/ 825 w 2302"/>
              <a:gd name="T81" fmla="*/ 116 h 301"/>
              <a:gd name="T82" fmla="*/ 784 w 2302"/>
              <a:gd name="T83" fmla="*/ 234 h 301"/>
              <a:gd name="T84" fmla="*/ 624 w 2302"/>
              <a:gd name="T85" fmla="*/ 132 h 301"/>
              <a:gd name="T86" fmla="*/ 611 w 2302"/>
              <a:gd name="T87" fmla="*/ 234 h 301"/>
              <a:gd name="T88" fmla="*/ 694 w 2302"/>
              <a:gd name="T89" fmla="*/ 231 h 301"/>
              <a:gd name="T90" fmla="*/ 652 w 2302"/>
              <a:gd name="T91" fmla="*/ 117 h 301"/>
              <a:gd name="T92" fmla="*/ 611 w 2302"/>
              <a:gd name="T93" fmla="*/ 234 h 301"/>
              <a:gd name="T94" fmla="*/ 484 w 2302"/>
              <a:gd name="T95" fmla="*/ 152 h 301"/>
              <a:gd name="T96" fmla="*/ 527 w 2302"/>
              <a:gd name="T97" fmla="*/ 177 h 301"/>
              <a:gd name="T98" fmla="*/ 460 w 2302"/>
              <a:gd name="T99" fmla="*/ 234 h 301"/>
              <a:gd name="T100" fmla="*/ 460 w 2302"/>
              <a:gd name="T101" fmla="*/ 199 h 301"/>
              <a:gd name="T102" fmla="*/ 262 w 2302"/>
              <a:gd name="T103" fmla="*/ 231 h 301"/>
              <a:gd name="T104" fmla="*/ 311 w 2302"/>
              <a:gd name="T105" fmla="*/ 156 h 301"/>
              <a:gd name="T106" fmla="*/ 354 w 2302"/>
              <a:gd name="T107" fmla="*/ 154 h 301"/>
              <a:gd name="T108" fmla="*/ 262 w 2302"/>
              <a:gd name="T109" fmla="*/ 4 h 301"/>
              <a:gd name="T110" fmla="*/ 68 w 2302"/>
              <a:gd name="T111" fmla="*/ 170 h 301"/>
              <a:gd name="T112" fmla="*/ 109 w 2302"/>
              <a:gd name="T113" fmla="*/ 133 h 301"/>
              <a:gd name="T114" fmla="*/ 0 w 2302"/>
              <a:gd name="T115" fmla="*/ 231 h 301"/>
              <a:gd name="T116" fmla="*/ 140 w 2302"/>
              <a:gd name="T117" fmla="*/ 207 h 301"/>
              <a:gd name="T118" fmla="*/ 98 w 2302"/>
              <a:gd name="T119" fmla="*/ 1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2" h="301">
                <a:moveTo>
                  <a:pt x="2196" y="152"/>
                </a:moveTo>
                <a:cubicBezTo>
                  <a:pt x="2200" y="136"/>
                  <a:pt x="2211" y="129"/>
                  <a:pt x="2228" y="129"/>
                </a:cubicBezTo>
                <a:cubicBezTo>
                  <a:pt x="2245" y="129"/>
                  <a:pt x="2254" y="138"/>
                  <a:pt x="2256" y="152"/>
                </a:cubicBezTo>
                <a:lnTo>
                  <a:pt x="2196" y="152"/>
                </a:lnTo>
                <a:close/>
                <a:moveTo>
                  <a:pt x="2197" y="177"/>
                </a:moveTo>
                <a:cubicBezTo>
                  <a:pt x="2299" y="177"/>
                  <a:pt x="2299" y="177"/>
                  <a:pt x="2299" y="177"/>
                </a:cubicBezTo>
                <a:cubicBezTo>
                  <a:pt x="2302" y="130"/>
                  <a:pt x="2276" y="94"/>
                  <a:pt x="2228" y="94"/>
                </a:cubicBezTo>
                <a:cubicBezTo>
                  <a:pt x="2186" y="94"/>
                  <a:pt x="2153" y="123"/>
                  <a:pt x="2153" y="164"/>
                </a:cubicBezTo>
                <a:cubicBezTo>
                  <a:pt x="2153" y="205"/>
                  <a:pt x="2184" y="234"/>
                  <a:pt x="2232" y="234"/>
                </a:cubicBezTo>
                <a:cubicBezTo>
                  <a:pt x="2260" y="234"/>
                  <a:pt x="2277" y="225"/>
                  <a:pt x="2290" y="214"/>
                </a:cubicBezTo>
                <a:cubicBezTo>
                  <a:pt x="2265" y="188"/>
                  <a:pt x="2265" y="188"/>
                  <a:pt x="2265" y="188"/>
                </a:cubicBezTo>
                <a:cubicBezTo>
                  <a:pt x="2259" y="193"/>
                  <a:pt x="2247" y="199"/>
                  <a:pt x="2232" y="199"/>
                </a:cubicBezTo>
                <a:cubicBezTo>
                  <a:pt x="2212" y="199"/>
                  <a:pt x="2201" y="191"/>
                  <a:pt x="2197" y="177"/>
                </a:cubicBezTo>
                <a:close/>
                <a:moveTo>
                  <a:pt x="2053" y="197"/>
                </a:moveTo>
                <a:cubicBezTo>
                  <a:pt x="2035" y="197"/>
                  <a:pt x="2024" y="185"/>
                  <a:pt x="2024" y="164"/>
                </a:cubicBezTo>
                <a:cubicBezTo>
                  <a:pt x="2024" y="144"/>
                  <a:pt x="2035" y="132"/>
                  <a:pt x="2053" y="132"/>
                </a:cubicBezTo>
                <a:cubicBezTo>
                  <a:pt x="2071" y="132"/>
                  <a:pt x="2083" y="144"/>
                  <a:pt x="2083" y="164"/>
                </a:cubicBezTo>
                <a:cubicBezTo>
                  <a:pt x="2083" y="185"/>
                  <a:pt x="2071" y="197"/>
                  <a:pt x="2053" y="197"/>
                </a:cubicBezTo>
                <a:close/>
                <a:moveTo>
                  <a:pt x="2052" y="301"/>
                </a:moveTo>
                <a:cubicBezTo>
                  <a:pt x="2091" y="301"/>
                  <a:pt x="2125" y="282"/>
                  <a:pt x="2125" y="231"/>
                </a:cubicBezTo>
                <a:cubicBezTo>
                  <a:pt x="2125" y="97"/>
                  <a:pt x="2125" y="97"/>
                  <a:pt x="2125" y="97"/>
                </a:cubicBezTo>
                <a:cubicBezTo>
                  <a:pt x="2082" y="97"/>
                  <a:pt x="2082" y="97"/>
                  <a:pt x="2082" y="97"/>
                </a:cubicBezTo>
                <a:cubicBezTo>
                  <a:pt x="2083" y="118"/>
                  <a:pt x="2083" y="118"/>
                  <a:pt x="2083" y="118"/>
                </a:cubicBezTo>
                <a:cubicBezTo>
                  <a:pt x="2075" y="104"/>
                  <a:pt x="2062" y="94"/>
                  <a:pt x="2040" y="94"/>
                </a:cubicBezTo>
                <a:cubicBezTo>
                  <a:pt x="2008" y="94"/>
                  <a:pt x="1980" y="122"/>
                  <a:pt x="1980" y="164"/>
                </a:cubicBezTo>
                <a:cubicBezTo>
                  <a:pt x="1980" y="205"/>
                  <a:pt x="2008" y="234"/>
                  <a:pt x="2041" y="234"/>
                </a:cubicBezTo>
                <a:cubicBezTo>
                  <a:pt x="2061" y="234"/>
                  <a:pt x="2075" y="225"/>
                  <a:pt x="2082" y="213"/>
                </a:cubicBezTo>
                <a:cubicBezTo>
                  <a:pt x="2082" y="229"/>
                  <a:pt x="2082" y="229"/>
                  <a:pt x="2082" y="229"/>
                </a:cubicBezTo>
                <a:cubicBezTo>
                  <a:pt x="2082" y="254"/>
                  <a:pt x="2070" y="265"/>
                  <a:pt x="2050" y="265"/>
                </a:cubicBezTo>
                <a:cubicBezTo>
                  <a:pt x="2031" y="265"/>
                  <a:pt x="2020" y="256"/>
                  <a:pt x="2011" y="245"/>
                </a:cubicBezTo>
                <a:cubicBezTo>
                  <a:pt x="1981" y="268"/>
                  <a:pt x="1981" y="268"/>
                  <a:pt x="1981" y="268"/>
                </a:cubicBezTo>
                <a:cubicBezTo>
                  <a:pt x="1996" y="288"/>
                  <a:pt x="2017" y="301"/>
                  <a:pt x="2052" y="301"/>
                </a:cubicBezTo>
                <a:close/>
                <a:moveTo>
                  <a:pt x="1817" y="231"/>
                </a:moveTo>
                <a:cubicBezTo>
                  <a:pt x="1860" y="231"/>
                  <a:pt x="1860" y="231"/>
                  <a:pt x="1860" y="231"/>
                </a:cubicBezTo>
                <a:cubicBezTo>
                  <a:pt x="1860" y="159"/>
                  <a:pt x="1860" y="159"/>
                  <a:pt x="1860" y="159"/>
                </a:cubicBezTo>
                <a:cubicBezTo>
                  <a:pt x="1860" y="142"/>
                  <a:pt x="1870" y="133"/>
                  <a:pt x="1887" y="133"/>
                </a:cubicBezTo>
                <a:cubicBezTo>
                  <a:pt x="1902" y="133"/>
                  <a:pt x="1909" y="141"/>
                  <a:pt x="1909" y="156"/>
                </a:cubicBezTo>
                <a:cubicBezTo>
                  <a:pt x="1909" y="231"/>
                  <a:pt x="1909" y="231"/>
                  <a:pt x="1909" y="231"/>
                </a:cubicBezTo>
                <a:cubicBezTo>
                  <a:pt x="1952" y="231"/>
                  <a:pt x="1952" y="231"/>
                  <a:pt x="1952" y="231"/>
                </a:cubicBezTo>
                <a:cubicBezTo>
                  <a:pt x="1952" y="154"/>
                  <a:pt x="1952" y="154"/>
                  <a:pt x="1952" y="154"/>
                </a:cubicBezTo>
                <a:cubicBezTo>
                  <a:pt x="1952" y="115"/>
                  <a:pt x="1931" y="94"/>
                  <a:pt x="1901" y="94"/>
                </a:cubicBezTo>
                <a:cubicBezTo>
                  <a:pt x="1883" y="94"/>
                  <a:pt x="1867" y="103"/>
                  <a:pt x="1859" y="119"/>
                </a:cubicBezTo>
                <a:cubicBezTo>
                  <a:pt x="1860" y="97"/>
                  <a:pt x="1860" y="97"/>
                  <a:pt x="1860" y="97"/>
                </a:cubicBezTo>
                <a:cubicBezTo>
                  <a:pt x="1817" y="97"/>
                  <a:pt x="1817" y="97"/>
                  <a:pt x="1817" y="97"/>
                </a:cubicBezTo>
                <a:lnTo>
                  <a:pt x="1817" y="231"/>
                </a:lnTo>
                <a:close/>
                <a:moveTo>
                  <a:pt x="1714" y="197"/>
                </a:moveTo>
                <a:cubicBezTo>
                  <a:pt x="1696" y="197"/>
                  <a:pt x="1686" y="184"/>
                  <a:pt x="1686" y="164"/>
                </a:cubicBezTo>
                <a:cubicBezTo>
                  <a:pt x="1686" y="144"/>
                  <a:pt x="1696" y="132"/>
                  <a:pt x="1714" y="132"/>
                </a:cubicBezTo>
                <a:cubicBezTo>
                  <a:pt x="1732" y="132"/>
                  <a:pt x="1742" y="144"/>
                  <a:pt x="1742" y="164"/>
                </a:cubicBezTo>
                <a:cubicBezTo>
                  <a:pt x="1742" y="184"/>
                  <a:pt x="1732" y="197"/>
                  <a:pt x="1714" y="197"/>
                </a:cubicBezTo>
                <a:close/>
                <a:moveTo>
                  <a:pt x="1701" y="234"/>
                </a:moveTo>
                <a:cubicBezTo>
                  <a:pt x="1721" y="234"/>
                  <a:pt x="1735" y="224"/>
                  <a:pt x="1742" y="211"/>
                </a:cubicBezTo>
                <a:cubicBezTo>
                  <a:pt x="1742" y="231"/>
                  <a:pt x="1742" y="231"/>
                  <a:pt x="1742" y="231"/>
                </a:cubicBezTo>
                <a:cubicBezTo>
                  <a:pt x="1784" y="231"/>
                  <a:pt x="1784" y="231"/>
                  <a:pt x="1784" y="231"/>
                </a:cubicBezTo>
                <a:cubicBezTo>
                  <a:pt x="1784" y="97"/>
                  <a:pt x="1784" y="97"/>
                  <a:pt x="1784" y="97"/>
                </a:cubicBezTo>
                <a:cubicBezTo>
                  <a:pt x="1742" y="97"/>
                  <a:pt x="1742" y="97"/>
                  <a:pt x="1742" y="97"/>
                </a:cubicBezTo>
                <a:cubicBezTo>
                  <a:pt x="1742" y="117"/>
                  <a:pt x="1742" y="117"/>
                  <a:pt x="1742" y="117"/>
                </a:cubicBezTo>
                <a:cubicBezTo>
                  <a:pt x="1735" y="103"/>
                  <a:pt x="1722" y="94"/>
                  <a:pt x="1701" y="94"/>
                </a:cubicBezTo>
                <a:cubicBezTo>
                  <a:pt x="1668" y="94"/>
                  <a:pt x="1642" y="123"/>
                  <a:pt x="1642" y="164"/>
                </a:cubicBezTo>
                <a:cubicBezTo>
                  <a:pt x="1642" y="205"/>
                  <a:pt x="1669" y="234"/>
                  <a:pt x="1701" y="234"/>
                </a:cubicBezTo>
                <a:close/>
                <a:moveTo>
                  <a:pt x="1479" y="231"/>
                </a:moveTo>
                <a:cubicBezTo>
                  <a:pt x="1522" y="231"/>
                  <a:pt x="1522" y="231"/>
                  <a:pt x="1522" y="231"/>
                </a:cubicBezTo>
                <a:cubicBezTo>
                  <a:pt x="1522" y="159"/>
                  <a:pt x="1522" y="159"/>
                  <a:pt x="1522" y="159"/>
                </a:cubicBezTo>
                <a:cubicBezTo>
                  <a:pt x="1522" y="142"/>
                  <a:pt x="1532" y="133"/>
                  <a:pt x="1549" y="133"/>
                </a:cubicBezTo>
                <a:cubicBezTo>
                  <a:pt x="1564" y="133"/>
                  <a:pt x="1571" y="141"/>
                  <a:pt x="1571" y="156"/>
                </a:cubicBezTo>
                <a:cubicBezTo>
                  <a:pt x="1571" y="231"/>
                  <a:pt x="1571" y="231"/>
                  <a:pt x="1571" y="231"/>
                </a:cubicBezTo>
                <a:cubicBezTo>
                  <a:pt x="1614" y="231"/>
                  <a:pt x="1614" y="231"/>
                  <a:pt x="1614" y="231"/>
                </a:cubicBezTo>
                <a:cubicBezTo>
                  <a:pt x="1614" y="154"/>
                  <a:pt x="1614" y="154"/>
                  <a:pt x="1614" y="154"/>
                </a:cubicBezTo>
                <a:cubicBezTo>
                  <a:pt x="1614" y="115"/>
                  <a:pt x="1592" y="94"/>
                  <a:pt x="1563" y="94"/>
                </a:cubicBezTo>
                <a:cubicBezTo>
                  <a:pt x="1545" y="94"/>
                  <a:pt x="1530" y="103"/>
                  <a:pt x="1522" y="118"/>
                </a:cubicBezTo>
                <a:cubicBezTo>
                  <a:pt x="1522" y="4"/>
                  <a:pt x="1522" y="4"/>
                  <a:pt x="1522" y="4"/>
                </a:cubicBezTo>
                <a:cubicBezTo>
                  <a:pt x="1479" y="4"/>
                  <a:pt x="1479" y="4"/>
                  <a:pt x="1479" y="4"/>
                </a:cubicBezTo>
                <a:lnTo>
                  <a:pt x="1479" y="231"/>
                </a:lnTo>
                <a:close/>
                <a:moveTo>
                  <a:pt x="1397" y="234"/>
                </a:moveTo>
                <a:cubicBezTo>
                  <a:pt x="1424" y="234"/>
                  <a:pt x="1440" y="224"/>
                  <a:pt x="1453" y="210"/>
                </a:cubicBezTo>
                <a:cubicBezTo>
                  <a:pt x="1425" y="184"/>
                  <a:pt x="1425" y="184"/>
                  <a:pt x="1425" y="184"/>
                </a:cubicBezTo>
                <a:cubicBezTo>
                  <a:pt x="1418" y="191"/>
                  <a:pt x="1411" y="197"/>
                  <a:pt x="1397" y="197"/>
                </a:cubicBezTo>
                <a:cubicBezTo>
                  <a:pt x="1378" y="197"/>
                  <a:pt x="1368" y="183"/>
                  <a:pt x="1368" y="164"/>
                </a:cubicBezTo>
                <a:cubicBezTo>
                  <a:pt x="1368" y="145"/>
                  <a:pt x="1378" y="131"/>
                  <a:pt x="1397" y="131"/>
                </a:cubicBezTo>
                <a:cubicBezTo>
                  <a:pt x="1408" y="131"/>
                  <a:pt x="1419" y="137"/>
                  <a:pt x="1424" y="145"/>
                </a:cubicBezTo>
                <a:cubicBezTo>
                  <a:pt x="1454" y="121"/>
                  <a:pt x="1454" y="121"/>
                  <a:pt x="1454" y="121"/>
                </a:cubicBezTo>
                <a:cubicBezTo>
                  <a:pt x="1440" y="104"/>
                  <a:pt x="1424" y="94"/>
                  <a:pt x="1397" y="94"/>
                </a:cubicBezTo>
                <a:cubicBezTo>
                  <a:pt x="1356" y="94"/>
                  <a:pt x="1324" y="123"/>
                  <a:pt x="1324" y="164"/>
                </a:cubicBezTo>
                <a:cubicBezTo>
                  <a:pt x="1324" y="205"/>
                  <a:pt x="1356" y="234"/>
                  <a:pt x="1397" y="234"/>
                </a:cubicBezTo>
                <a:close/>
                <a:moveTo>
                  <a:pt x="1154" y="231"/>
                </a:moveTo>
                <a:cubicBezTo>
                  <a:pt x="1197" y="231"/>
                  <a:pt x="1197" y="231"/>
                  <a:pt x="1197" y="231"/>
                </a:cubicBezTo>
                <a:cubicBezTo>
                  <a:pt x="1197" y="132"/>
                  <a:pt x="1197" y="132"/>
                  <a:pt x="1197" y="132"/>
                </a:cubicBezTo>
                <a:cubicBezTo>
                  <a:pt x="1233" y="132"/>
                  <a:pt x="1233" y="132"/>
                  <a:pt x="1233" y="132"/>
                </a:cubicBezTo>
                <a:cubicBezTo>
                  <a:pt x="1233" y="97"/>
                  <a:pt x="1233" y="97"/>
                  <a:pt x="1233" y="97"/>
                </a:cubicBezTo>
                <a:cubicBezTo>
                  <a:pt x="1197" y="97"/>
                  <a:pt x="1197" y="97"/>
                  <a:pt x="1197" y="97"/>
                </a:cubicBezTo>
                <a:cubicBezTo>
                  <a:pt x="1197" y="51"/>
                  <a:pt x="1197" y="51"/>
                  <a:pt x="1197" y="51"/>
                </a:cubicBezTo>
                <a:cubicBezTo>
                  <a:pt x="1197" y="41"/>
                  <a:pt x="1202" y="38"/>
                  <a:pt x="1208" y="38"/>
                </a:cubicBezTo>
                <a:cubicBezTo>
                  <a:pt x="1215" y="38"/>
                  <a:pt x="1219" y="41"/>
                  <a:pt x="1222" y="45"/>
                </a:cubicBezTo>
                <a:cubicBezTo>
                  <a:pt x="1245" y="17"/>
                  <a:pt x="1245" y="17"/>
                  <a:pt x="1245" y="17"/>
                </a:cubicBezTo>
                <a:cubicBezTo>
                  <a:pt x="1235" y="5"/>
                  <a:pt x="1223" y="0"/>
                  <a:pt x="1204" y="0"/>
                </a:cubicBezTo>
                <a:cubicBezTo>
                  <a:pt x="1171" y="0"/>
                  <a:pt x="1154" y="17"/>
                  <a:pt x="1154" y="52"/>
                </a:cubicBezTo>
                <a:cubicBezTo>
                  <a:pt x="1154" y="97"/>
                  <a:pt x="1154" y="97"/>
                  <a:pt x="1154" y="97"/>
                </a:cubicBezTo>
                <a:cubicBezTo>
                  <a:pt x="1132" y="97"/>
                  <a:pt x="1132" y="97"/>
                  <a:pt x="1132" y="97"/>
                </a:cubicBezTo>
                <a:cubicBezTo>
                  <a:pt x="1132" y="132"/>
                  <a:pt x="1132" y="132"/>
                  <a:pt x="1132" y="132"/>
                </a:cubicBezTo>
                <a:cubicBezTo>
                  <a:pt x="1154" y="132"/>
                  <a:pt x="1154" y="132"/>
                  <a:pt x="1154" y="132"/>
                </a:cubicBezTo>
                <a:lnTo>
                  <a:pt x="1154" y="231"/>
                </a:lnTo>
                <a:close/>
                <a:moveTo>
                  <a:pt x="1040" y="198"/>
                </a:moveTo>
                <a:cubicBezTo>
                  <a:pt x="1021" y="198"/>
                  <a:pt x="1009" y="184"/>
                  <a:pt x="1009" y="164"/>
                </a:cubicBezTo>
                <a:cubicBezTo>
                  <a:pt x="1009" y="144"/>
                  <a:pt x="1021" y="131"/>
                  <a:pt x="1040" y="131"/>
                </a:cubicBezTo>
                <a:cubicBezTo>
                  <a:pt x="1059" y="131"/>
                  <a:pt x="1070" y="144"/>
                  <a:pt x="1070" y="164"/>
                </a:cubicBezTo>
                <a:cubicBezTo>
                  <a:pt x="1070" y="184"/>
                  <a:pt x="1059" y="198"/>
                  <a:pt x="1040" y="198"/>
                </a:cubicBezTo>
                <a:close/>
                <a:moveTo>
                  <a:pt x="1040" y="234"/>
                </a:moveTo>
                <a:cubicBezTo>
                  <a:pt x="1081" y="234"/>
                  <a:pt x="1113" y="205"/>
                  <a:pt x="1113" y="164"/>
                </a:cubicBezTo>
                <a:cubicBezTo>
                  <a:pt x="1113" y="123"/>
                  <a:pt x="1081" y="94"/>
                  <a:pt x="1040" y="94"/>
                </a:cubicBezTo>
                <a:cubicBezTo>
                  <a:pt x="998" y="94"/>
                  <a:pt x="966" y="123"/>
                  <a:pt x="966" y="164"/>
                </a:cubicBezTo>
                <a:cubicBezTo>
                  <a:pt x="966" y="205"/>
                  <a:pt x="998" y="234"/>
                  <a:pt x="1040" y="234"/>
                </a:cubicBezTo>
                <a:close/>
                <a:moveTo>
                  <a:pt x="796" y="197"/>
                </a:moveTo>
                <a:cubicBezTo>
                  <a:pt x="778" y="197"/>
                  <a:pt x="767" y="185"/>
                  <a:pt x="767" y="164"/>
                </a:cubicBezTo>
                <a:cubicBezTo>
                  <a:pt x="767" y="144"/>
                  <a:pt x="778" y="132"/>
                  <a:pt x="796" y="132"/>
                </a:cubicBezTo>
                <a:cubicBezTo>
                  <a:pt x="814" y="132"/>
                  <a:pt x="826" y="144"/>
                  <a:pt x="826" y="164"/>
                </a:cubicBezTo>
                <a:cubicBezTo>
                  <a:pt x="826" y="185"/>
                  <a:pt x="814" y="197"/>
                  <a:pt x="796" y="197"/>
                </a:cubicBezTo>
                <a:close/>
                <a:moveTo>
                  <a:pt x="784" y="234"/>
                </a:moveTo>
                <a:cubicBezTo>
                  <a:pt x="804" y="234"/>
                  <a:pt x="818" y="226"/>
                  <a:pt x="826" y="212"/>
                </a:cubicBezTo>
                <a:cubicBezTo>
                  <a:pt x="825" y="231"/>
                  <a:pt x="825" y="231"/>
                  <a:pt x="825" y="231"/>
                </a:cubicBezTo>
                <a:cubicBezTo>
                  <a:pt x="867" y="231"/>
                  <a:pt x="867" y="231"/>
                  <a:pt x="867" y="231"/>
                </a:cubicBezTo>
                <a:cubicBezTo>
                  <a:pt x="867" y="4"/>
                  <a:pt x="867" y="4"/>
                  <a:pt x="867" y="4"/>
                </a:cubicBezTo>
                <a:cubicBezTo>
                  <a:pt x="825" y="4"/>
                  <a:pt x="825" y="4"/>
                  <a:pt x="825" y="4"/>
                </a:cubicBezTo>
                <a:cubicBezTo>
                  <a:pt x="825" y="116"/>
                  <a:pt x="825" y="116"/>
                  <a:pt x="825" y="116"/>
                </a:cubicBezTo>
                <a:cubicBezTo>
                  <a:pt x="816" y="103"/>
                  <a:pt x="804" y="94"/>
                  <a:pt x="783" y="94"/>
                </a:cubicBezTo>
                <a:cubicBezTo>
                  <a:pt x="751" y="94"/>
                  <a:pt x="723" y="122"/>
                  <a:pt x="723" y="164"/>
                </a:cubicBezTo>
                <a:cubicBezTo>
                  <a:pt x="723" y="205"/>
                  <a:pt x="751" y="234"/>
                  <a:pt x="784" y="234"/>
                </a:cubicBezTo>
                <a:close/>
                <a:moveTo>
                  <a:pt x="624" y="197"/>
                </a:moveTo>
                <a:cubicBezTo>
                  <a:pt x="606" y="197"/>
                  <a:pt x="596" y="184"/>
                  <a:pt x="596" y="164"/>
                </a:cubicBezTo>
                <a:cubicBezTo>
                  <a:pt x="596" y="144"/>
                  <a:pt x="606" y="132"/>
                  <a:pt x="624" y="132"/>
                </a:cubicBezTo>
                <a:cubicBezTo>
                  <a:pt x="642" y="132"/>
                  <a:pt x="652" y="144"/>
                  <a:pt x="652" y="164"/>
                </a:cubicBezTo>
                <a:cubicBezTo>
                  <a:pt x="652" y="184"/>
                  <a:pt x="642" y="197"/>
                  <a:pt x="624" y="197"/>
                </a:cubicBezTo>
                <a:close/>
                <a:moveTo>
                  <a:pt x="611" y="234"/>
                </a:moveTo>
                <a:cubicBezTo>
                  <a:pt x="631" y="234"/>
                  <a:pt x="645" y="224"/>
                  <a:pt x="652" y="211"/>
                </a:cubicBezTo>
                <a:cubicBezTo>
                  <a:pt x="652" y="231"/>
                  <a:pt x="652" y="231"/>
                  <a:pt x="652" y="231"/>
                </a:cubicBezTo>
                <a:cubicBezTo>
                  <a:pt x="694" y="231"/>
                  <a:pt x="694" y="231"/>
                  <a:pt x="694" y="231"/>
                </a:cubicBezTo>
                <a:cubicBezTo>
                  <a:pt x="694" y="97"/>
                  <a:pt x="694" y="97"/>
                  <a:pt x="694" y="97"/>
                </a:cubicBezTo>
                <a:cubicBezTo>
                  <a:pt x="652" y="97"/>
                  <a:pt x="652" y="97"/>
                  <a:pt x="652" y="97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45" y="103"/>
                  <a:pt x="631" y="94"/>
                  <a:pt x="611" y="94"/>
                </a:cubicBezTo>
                <a:cubicBezTo>
                  <a:pt x="578" y="94"/>
                  <a:pt x="551" y="123"/>
                  <a:pt x="551" y="164"/>
                </a:cubicBezTo>
                <a:cubicBezTo>
                  <a:pt x="551" y="205"/>
                  <a:pt x="579" y="234"/>
                  <a:pt x="611" y="234"/>
                </a:cubicBezTo>
                <a:close/>
                <a:moveTo>
                  <a:pt x="424" y="152"/>
                </a:moveTo>
                <a:cubicBezTo>
                  <a:pt x="428" y="136"/>
                  <a:pt x="439" y="129"/>
                  <a:pt x="456" y="129"/>
                </a:cubicBezTo>
                <a:cubicBezTo>
                  <a:pt x="473" y="129"/>
                  <a:pt x="482" y="138"/>
                  <a:pt x="484" y="152"/>
                </a:cubicBezTo>
                <a:lnTo>
                  <a:pt x="424" y="152"/>
                </a:lnTo>
                <a:close/>
                <a:moveTo>
                  <a:pt x="425" y="177"/>
                </a:moveTo>
                <a:cubicBezTo>
                  <a:pt x="527" y="177"/>
                  <a:pt x="527" y="177"/>
                  <a:pt x="527" y="177"/>
                </a:cubicBezTo>
                <a:cubicBezTo>
                  <a:pt x="530" y="130"/>
                  <a:pt x="504" y="94"/>
                  <a:pt x="456" y="94"/>
                </a:cubicBezTo>
                <a:cubicBezTo>
                  <a:pt x="414" y="94"/>
                  <a:pt x="382" y="123"/>
                  <a:pt x="382" y="164"/>
                </a:cubicBezTo>
                <a:cubicBezTo>
                  <a:pt x="382" y="205"/>
                  <a:pt x="413" y="234"/>
                  <a:pt x="460" y="234"/>
                </a:cubicBezTo>
                <a:cubicBezTo>
                  <a:pt x="488" y="234"/>
                  <a:pt x="505" y="225"/>
                  <a:pt x="518" y="214"/>
                </a:cubicBezTo>
                <a:cubicBezTo>
                  <a:pt x="493" y="188"/>
                  <a:pt x="493" y="188"/>
                  <a:pt x="493" y="188"/>
                </a:cubicBezTo>
                <a:cubicBezTo>
                  <a:pt x="487" y="193"/>
                  <a:pt x="475" y="199"/>
                  <a:pt x="460" y="199"/>
                </a:cubicBezTo>
                <a:cubicBezTo>
                  <a:pt x="441" y="199"/>
                  <a:pt x="429" y="191"/>
                  <a:pt x="425" y="177"/>
                </a:cubicBezTo>
                <a:close/>
                <a:moveTo>
                  <a:pt x="219" y="231"/>
                </a:moveTo>
                <a:cubicBezTo>
                  <a:pt x="262" y="231"/>
                  <a:pt x="262" y="231"/>
                  <a:pt x="262" y="231"/>
                </a:cubicBezTo>
                <a:cubicBezTo>
                  <a:pt x="262" y="159"/>
                  <a:pt x="262" y="159"/>
                  <a:pt x="262" y="159"/>
                </a:cubicBezTo>
                <a:cubicBezTo>
                  <a:pt x="262" y="142"/>
                  <a:pt x="272" y="133"/>
                  <a:pt x="289" y="133"/>
                </a:cubicBezTo>
                <a:cubicBezTo>
                  <a:pt x="304" y="133"/>
                  <a:pt x="311" y="141"/>
                  <a:pt x="311" y="156"/>
                </a:cubicBezTo>
                <a:cubicBezTo>
                  <a:pt x="311" y="231"/>
                  <a:pt x="311" y="231"/>
                  <a:pt x="311" y="231"/>
                </a:cubicBezTo>
                <a:cubicBezTo>
                  <a:pt x="354" y="231"/>
                  <a:pt x="354" y="231"/>
                  <a:pt x="354" y="231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4" y="115"/>
                  <a:pt x="333" y="94"/>
                  <a:pt x="304" y="94"/>
                </a:cubicBezTo>
                <a:cubicBezTo>
                  <a:pt x="285" y="94"/>
                  <a:pt x="270" y="103"/>
                  <a:pt x="262" y="118"/>
                </a:cubicBezTo>
                <a:cubicBezTo>
                  <a:pt x="262" y="4"/>
                  <a:pt x="262" y="4"/>
                  <a:pt x="262" y="4"/>
                </a:cubicBezTo>
                <a:cubicBezTo>
                  <a:pt x="219" y="4"/>
                  <a:pt x="219" y="4"/>
                  <a:pt x="219" y="4"/>
                </a:cubicBezTo>
                <a:lnTo>
                  <a:pt x="219" y="231"/>
                </a:lnTo>
                <a:close/>
                <a:moveTo>
                  <a:pt x="68" y="170"/>
                </a:moveTo>
                <a:cubicBezTo>
                  <a:pt x="83" y="133"/>
                  <a:pt x="83" y="133"/>
                  <a:pt x="83" y="133"/>
                </a:cubicBezTo>
                <a:cubicBezTo>
                  <a:pt x="89" y="118"/>
                  <a:pt x="96" y="94"/>
                  <a:pt x="96" y="94"/>
                </a:cubicBezTo>
                <a:cubicBezTo>
                  <a:pt x="96" y="94"/>
                  <a:pt x="102" y="118"/>
                  <a:pt x="109" y="133"/>
                </a:cubicBezTo>
                <a:cubicBezTo>
                  <a:pt x="124" y="170"/>
                  <a:pt x="124" y="170"/>
                  <a:pt x="124" y="170"/>
                </a:cubicBezTo>
                <a:lnTo>
                  <a:pt x="68" y="170"/>
                </a:lnTo>
                <a:close/>
                <a:moveTo>
                  <a:pt x="0" y="231"/>
                </a:moveTo>
                <a:cubicBezTo>
                  <a:pt x="43" y="231"/>
                  <a:pt x="43" y="231"/>
                  <a:pt x="43" y="231"/>
                </a:cubicBezTo>
                <a:cubicBezTo>
                  <a:pt x="53" y="207"/>
                  <a:pt x="53" y="207"/>
                  <a:pt x="53" y="207"/>
                </a:cubicBezTo>
                <a:cubicBezTo>
                  <a:pt x="140" y="207"/>
                  <a:pt x="140" y="207"/>
                  <a:pt x="140" y="207"/>
                </a:cubicBezTo>
                <a:cubicBezTo>
                  <a:pt x="150" y="231"/>
                  <a:pt x="150" y="231"/>
                  <a:pt x="150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98" y="15"/>
                  <a:pt x="98" y="15"/>
                  <a:pt x="98" y="15"/>
                </a:cubicBezTo>
                <a:cubicBezTo>
                  <a:pt x="94" y="15"/>
                  <a:pt x="94" y="15"/>
                  <a:pt x="94" y="15"/>
                </a:cubicBezTo>
                <a:lnTo>
                  <a:pt x="0" y="23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9897422" y="6411940"/>
            <a:ext cx="1260222" cy="172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>
                <a:solidFill>
                  <a:srgbClr val="F58220"/>
                </a:solidFill>
              </a:rPr>
              <a:t>|</a:t>
            </a:r>
            <a:r>
              <a:rPr lang="nl-NL" noProof="1"/>
              <a:t> </a:t>
            </a:r>
            <a:fld id="{74C395E7-400F-47A0-A220-1171A3F42FB3}" type="datetime4">
              <a:rPr lang="nl-NL" noProof="1" smtClean="0"/>
              <a:t>15 maart 2022</a:t>
            </a:fld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3576535" y="6411940"/>
            <a:ext cx="6263881" cy="172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  <a:endParaRPr lang="nl-NL" sz="1100" noProof="1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157644" y="6335897"/>
            <a:ext cx="51798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500">
                <a:solidFill>
                  <a:srgbClr val="F58220"/>
                </a:solidFill>
                <a:latin typeface="+mn-lt"/>
              </a:defRPr>
            </a:lvl1pPr>
          </a:lstStyle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648000" y="2250295"/>
            <a:ext cx="11027626" cy="37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3"/>
            <a:r>
              <a:rPr lang="nl-NL" sz="1800">
                <a:solidFill>
                  <a:schemeClr val="accent1"/>
                </a:solidFill>
              </a:rPr>
              <a:t>Kop</a:t>
            </a:r>
          </a:p>
          <a:p>
            <a:pPr lvl="4"/>
            <a:r>
              <a:rPr lang="nl-NL" sz="1400"/>
              <a:t>Basistekst</a:t>
            </a:r>
          </a:p>
          <a:p>
            <a:pPr lvl="4"/>
            <a:r>
              <a:rPr lang="nl-NL" sz="14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Woord(en) accentueren</a:t>
            </a:r>
            <a:endParaRPr lang="nl-NL" sz="1200"/>
          </a:p>
          <a:p>
            <a:pPr lvl="5"/>
            <a:r>
              <a:rPr lang="nl-NL" sz="1200"/>
              <a:t>Basistekst klein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1400"/>
              <a:t>Opsomming 1e niveau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400"/>
              <a:t>Opsomming 2e niveau</a:t>
            </a:r>
          </a:p>
          <a:p>
            <a:pPr lvl="2"/>
            <a:r>
              <a:rPr lang="nl-NL" sz="1200"/>
              <a:t>Opsomming 1e niveau klein</a:t>
            </a:r>
          </a:p>
          <a:p>
            <a:pPr lvl="6"/>
            <a:r>
              <a:rPr lang="nl-NL" sz="1400"/>
              <a:t>Zwevend 1e niveau</a:t>
            </a:r>
          </a:p>
          <a:p>
            <a:pPr lvl="7"/>
            <a:r>
              <a:rPr lang="nl-NL" sz="1400"/>
              <a:t>Zwevend 2e niveau</a:t>
            </a:r>
          </a:p>
          <a:p>
            <a:pPr lvl="8"/>
            <a:r>
              <a:rPr lang="nl-NL" sz="1200"/>
              <a:t>Zwevend 1e niveau klein</a:t>
            </a:r>
          </a:p>
          <a:p>
            <a:pPr lvl="8"/>
            <a:endParaRPr lang="nl-NL"/>
          </a:p>
          <a:p>
            <a:pPr lvl="7"/>
            <a:r>
              <a:rPr lang="nl-NL" sz="1400"/>
              <a:t>Gebruik de knoppen voor Lijstniveau verlagen en verhogen om van tekststijl te wisselen. Deze knoppen staan op tabblad Start, groep Alinea. Gebruik dus niet de knoppen voor opsommingstekens en nummering.</a:t>
            </a:r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648000" y="592225"/>
            <a:ext cx="11027626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[Titel Bold]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36" r:id="rId2"/>
    <p:sldLayoutId id="2147483718" r:id="rId3"/>
    <p:sldLayoutId id="2147483719" r:id="rId4"/>
    <p:sldLayoutId id="2147483737" r:id="rId5"/>
    <p:sldLayoutId id="2147483738" r:id="rId6"/>
    <p:sldLayoutId id="2147483739" r:id="rId7"/>
    <p:sldLayoutId id="2147483743" r:id="rId8"/>
    <p:sldLayoutId id="2147483740" r:id="rId9"/>
    <p:sldLayoutId id="2147483742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6" r:id="rId31"/>
    <p:sldLayoutId id="2147483767" r:id="rId32"/>
    <p:sldLayoutId id="2147483768" r:id="rId33"/>
    <p:sldLayoutId id="2147483723" r:id="rId34"/>
    <p:sldLayoutId id="2147483713" r:id="rId35"/>
    <p:sldLayoutId id="2147483714" r:id="rId36"/>
    <p:sldLayoutId id="2147483728" r:id="rId37"/>
    <p:sldLayoutId id="2147483765" r:id="rId38"/>
    <p:sldLayoutId id="2147483769" r:id="rId39"/>
    <p:sldLayoutId id="2147483770" r:id="rId40"/>
    <p:sldLayoutId id="2147483771" r:id="rId41"/>
    <p:sldLayoutId id="2147483772" r:id="rId42"/>
    <p:sldLayoutId id="2147483775" r:id="rId43"/>
  </p:sldLayoutIdLst>
  <p:hf hdr="0" ftr="0" dt="0"/>
  <p:txStyles>
    <p:titleStyle>
      <a:lvl1pPr algn="l" defTabSz="1088610" rtl="0" eaLnBrk="1" latinLnBrk="0" hangingPunct="1">
        <a:lnSpc>
          <a:spcPct val="94000"/>
        </a:lnSpc>
        <a:spcBef>
          <a:spcPct val="0"/>
        </a:spcBef>
        <a:buNone/>
        <a:defRPr sz="3600" b="1" i="0" kern="1200" cap="all" spc="80" baseline="0">
          <a:solidFill>
            <a:srgbClr val="000000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42000" indent="-342000" algn="l" defTabSz="1088610" rtl="0" eaLnBrk="1" latinLnBrk="0" hangingPunct="1">
        <a:lnSpc>
          <a:spcPct val="125000"/>
        </a:lnSpc>
        <a:spcBef>
          <a:spcPts val="0"/>
        </a:spcBef>
        <a:buClr>
          <a:schemeClr val="accent1"/>
        </a:buClr>
        <a:buFont typeface="Calibri" panose="020F0502020204030204" pitchFamily="34" charset="0"/>
        <a:buChar char="●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1088610" rtl="0" eaLnBrk="1" latinLnBrk="0" hangingPunct="1">
        <a:lnSpc>
          <a:spcPct val="125000"/>
        </a:lnSpc>
        <a:spcBef>
          <a:spcPts val="0"/>
        </a:spcBef>
        <a:buClr>
          <a:schemeClr val="accent1"/>
        </a:buClr>
        <a:buFont typeface="Calibri" panose="020F050202020403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1088610" rtl="0" eaLnBrk="1" latinLnBrk="0" hangingPunct="1">
        <a:lnSpc>
          <a:spcPct val="137000"/>
        </a:lnSpc>
        <a:spcBef>
          <a:spcPts val="0"/>
        </a:spcBef>
        <a:buClr>
          <a:schemeClr val="accent1"/>
        </a:buClr>
        <a:buFont typeface="Calibri" panose="020F0502020204030204" pitchFamily="34" charset="0"/>
        <a:buChar char="●"/>
        <a:defRPr sz="13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610" rtl="0" eaLnBrk="1" latinLnBrk="0" hangingPunct="1">
        <a:lnSpc>
          <a:spcPct val="125000"/>
        </a:lnSpc>
        <a:spcBef>
          <a:spcPts val="0"/>
        </a:spcBef>
        <a:buFont typeface="Arial" pitchFamily="34" charset="0"/>
        <a:buNone/>
        <a:defRPr sz="1900" b="1" kern="1200" baseline="0">
          <a:solidFill>
            <a:schemeClr val="accent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0" indent="0" algn="l" defTabSz="1088610" rtl="0" eaLnBrk="1" latinLnBrk="0" hangingPunct="1">
        <a:lnSpc>
          <a:spcPct val="125000"/>
        </a:lnSpc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088610" rtl="0" eaLnBrk="1" latinLnBrk="0" hangingPunct="1">
        <a:lnSpc>
          <a:spcPct val="137000"/>
        </a:lnSpc>
        <a:spcBef>
          <a:spcPts val="0"/>
        </a:spcBef>
        <a:buFont typeface="Arial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000" indent="0" algn="l" defTabSz="1088610" rtl="0" eaLnBrk="1" latinLnBrk="0" hangingPunct="1">
        <a:lnSpc>
          <a:spcPct val="125000"/>
        </a:lnSpc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684000" indent="0" algn="l" defTabSz="1088610" rtl="0" eaLnBrk="1" latinLnBrk="0" hangingPunct="1">
        <a:lnSpc>
          <a:spcPct val="125000"/>
        </a:lnSpc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2000" indent="0" algn="l" defTabSz="1088610" rtl="0" eaLnBrk="1" latinLnBrk="0" hangingPunct="1">
        <a:lnSpc>
          <a:spcPct val="137000"/>
        </a:lnSpc>
        <a:spcBef>
          <a:spcPts val="0"/>
        </a:spcBef>
        <a:buFont typeface="Arial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microsoft.com/office/2007/relationships/hdphoto" Target="../media/hdphoto12.wdp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hyperlink" Target="https://www.goodfreephotos.com/vector-images/icons-of-people-vector-clipart.png.php" TargetMode="External"/><Relationship Id="rId9" Type="http://schemas.microsoft.com/office/2007/relationships/hdphoto" Target="../media/hdphoto4.wdp"/><Relationship Id="rId14" Type="http://schemas.openxmlformats.org/officeDocument/2006/relationships/hyperlink" Target="https://pixabay.com/vectors/group-persons-people-together-160427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microsoft.com/office/2007/relationships/hdphoto" Target="../media/hdphoto12.wdp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11.wdp"/><Relationship Id="rId2" Type="http://schemas.openxmlformats.org/officeDocument/2006/relationships/notesSlide" Target="../notesSlides/notesSlide6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hyperlink" Target="https://www.goodfreephotos.com/vector-images/icons-of-people-vector-clipart.png.php" TargetMode="External"/><Relationship Id="rId9" Type="http://schemas.microsoft.com/office/2007/relationships/hdphoto" Target="../media/hdphoto4.wdp"/><Relationship Id="rId14" Type="http://schemas.openxmlformats.org/officeDocument/2006/relationships/hyperlink" Target="https://pixabay.com/vectors/group-persons-people-together-160427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svg"/><Relationship Id="rId7" Type="http://schemas.openxmlformats.org/officeDocument/2006/relationships/image" Target="../media/image5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svg"/><Relationship Id="rId7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hyperlink" Target="https://www.goodfreephotos.com/vector-images/icons-of-people-vector-clipart.png.php" TargetMode="External"/><Relationship Id="rId9" Type="http://schemas.microsoft.com/office/2007/relationships/hdphoto" Target="../media/hdphoto4.wdp"/><Relationship Id="rId14" Type="http://schemas.openxmlformats.org/officeDocument/2006/relationships/hyperlink" Target="https://pixabay.com/vectors/group-persons-people-together-16042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rood, licht, zitten, groen&#10;&#10;Automatisch gegenereerde beschrijving">
            <a:extLst>
              <a:ext uri="{FF2B5EF4-FFF2-40B4-BE49-F238E27FC236}">
                <a16:creationId xmlns:a16="http://schemas.microsoft.com/office/drawing/2014/main" id="{9191A38C-FD41-674A-89F0-84EFEABA6F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0456" r="9544"/>
          <a:stretch/>
        </p:blipFill>
        <p:spPr>
          <a:xfrm>
            <a:off x="0" y="0"/>
            <a:ext cx="6858000" cy="6858000"/>
          </a:xfrm>
        </p:spPr>
      </p:pic>
      <p:sp>
        <p:nvSpPr>
          <p:cNvPr id="16" name="Tijdelijke aanduiding voor tekst 15"/>
          <p:cNvSpPr>
            <a:spLocks noGrp="1"/>
          </p:cNvSpPr>
          <p:nvPr>
            <p:ph type="body" idx="1004"/>
          </p:nvPr>
        </p:nvSpPr>
        <p:spPr>
          <a:xfrm>
            <a:off x="-1680864" y="-1251520"/>
            <a:ext cx="10544175" cy="10544176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7364627" y="1941265"/>
            <a:ext cx="4822269" cy="4561222"/>
          </a:xfrm>
        </p:spPr>
        <p:txBody>
          <a:bodyPr/>
          <a:lstStyle/>
          <a:p>
            <a:r>
              <a:rPr lang="nl-NL" sz="4000" b="1" dirty="0">
                <a:ea typeface="Roboto Condensed" panose="02000000000000000000" pitchFamily="2" charset="0"/>
              </a:rPr>
              <a:t>ENTERPRISE SEMANTIC</a:t>
            </a:r>
          </a:p>
          <a:p>
            <a:r>
              <a:rPr lang="nl-NL" sz="4000" b="1" dirty="0">
                <a:ea typeface="Roboto Condensed" panose="02000000000000000000" pitchFamily="2" charset="0"/>
              </a:rPr>
              <a:t>DATA MANAGEMENT</a:t>
            </a:r>
          </a:p>
          <a:p>
            <a:pPr lvl="2"/>
            <a:endParaRPr lang="nl-NL" b="1" dirty="0"/>
          </a:p>
          <a:p>
            <a:pPr lvl="2"/>
            <a:r>
              <a:rPr lang="nl-NL" b="1" dirty="0"/>
              <a:t>Marco Brattinga</a:t>
            </a:r>
          </a:p>
          <a:p>
            <a:pPr lvl="2"/>
            <a:r>
              <a:rPr lang="nl-NL" b="1" dirty="0"/>
              <a:t>DWBI </a:t>
            </a:r>
            <a:r>
              <a:rPr lang="nl-NL" b="1" dirty="0" err="1"/>
              <a:t>Summit</a:t>
            </a:r>
            <a:endParaRPr lang="nl-NL" b="1" dirty="0"/>
          </a:p>
          <a:p>
            <a:pPr lvl="2"/>
            <a:r>
              <a:rPr lang="nl-NL" b="1" dirty="0" err="1"/>
              <a:t>March</a:t>
            </a:r>
            <a:r>
              <a:rPr lang="nl-NL" b="1" dirty="0"/>
              <a:t> 29, 2022</a:t>
            </a:r>
          </a:p>
        </p:txBody>
      </p:sp>
    </p:spTree>
    <p:extLst>
      <p:ext uri="{BB962C8B-B14F-4D97-AF65-F5344CB8AC3E}">
        <p14:creationId xmlns:p14="http://schemas.microsoft.com/office/powerpoint/2010/main" val="353265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B67AF0B-FCE9-F24B-A1EF-BF44313890A8}"/>
              </a:ext>
            </a:extLst>
          </p:cNvPr>
          <p:cNvSpPr>
            <a:spLocks noGrp="1"/>
          </p:cNvSpPr>
          <p:nvPr>
            <p:ph type="body" idx="1003"/>
          </p:nvPr>
        </p:nvSpPr>
        <p:spPr>
          <a:xfrm>
            <a:off x="-125997" y="-3001217"/>
            <a:ext cx="13073469" cy="1307477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8277D-4B05-564B-8E75-A45965682713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129058-E691-BE4E-B584-ECDEFD563563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1BCF1-EB02-AD49-81A5-CA98C0532E42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5563B6-0E96-8448-BC2F-1D22AE86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592225"/>
            <a:ext cx="11391600" cy="550776"/>
          </a:xfrm>
        </p:spPr>
        <p:txBody>
          <a:bodyPr/>
          <a:lstStyle/>
          <a:p>
            <a:r>
              <a:rPr lang="nl-NL" dirty="0"/>
              <a:t>IMPLICATIONS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2BF105FD-31BA-6B4F-9841-D4EC7671A9D8}"/>
              </a:ext>
            </a:extLst>
          </p:cNvPr>
          <p:cNvSpPr txBox="1">
            <a:spLocks/>
          </p:cNvSpPr>
          <p:nvPr/>
        </p:nvSpPr>
        <p:spPr>
          <a:xfrm>
            <a:off x="11157644" y="6335897"/>
            <a:ext cx="517982" cy="252000"/>
          </a:xfrm>
          <a:prstGeom prst="rect">
            <a:avLst/>
          </a:prstGeom>
        </p:spPr>
        <p:txBody>
          <a:bodyPr lIns="0" tIns="0" rIns="0" bIns="0"/>
          <a:lstStyle>
            <a:defPPr lvl="0">
              <a:defRPr lang="nl-NL"/>
            </a:defPPr>
            <a:lvl1pPr marL="0" lvl="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lvl="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lvl="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lvl="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BF49F9-0D88-E140-A876-1616A7B79BE3}" type="slidenum">
              <a:rPr lang="en-US" sz="1500" smtClean="0">
                <a:solidFill>
                  <a:schemeClr val="bg1"/>
                </a:solidFill>
              </a:rPr>
              <a:pPr algn="r"/>
              <a:t>10</a:t>
            </a:fld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0" name="Blik 9">
            <a:extLst>
              <a:ext uri="{FF2B5EF4-FFF2-40B4-BE49-F238E27FC236}">
                <a16:creationId xmlns:a16="http://schemas.microsoft.com/office/drawing/2014/main" id="{F4FC7E07-FA18-1449-9A85-E629B4E34EEA}"/>
              </a:ext>
            </a:extLst>
          </p:cNvPr>
          <p:cNvSpPr/>
          <p:nvPr/>
        </p:nvSpPr>
        <p:spPr>
          <a:xfrm>
            <a:off x="1554634" y="1385887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Blik 10">
            <a:extLst>
              <a:ext uri="{FF2B5EF4-FFF2-40B4-BE49-F238E27FC236}">
                <a16:creationId xmlns:a16="http://schemas.microsoft.com/office/drawing/2014/main" id="{A0D1540E-ADC9-064C-A5F8-117F0ADAD9EE}"/>
              </a:ext>
            </a:extLst>
          </p:cNvPr>
          <p:cNvSpPr/>
          <p:nvPr/>
        </p:nvSpPr>
        <p:spPr>
          <a:xfrm>
            <a:off x="2027473" y="2765859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Blik 11">
            <a:extLst>
              <a:ext uri="{FF2B5EF4-FFF2-40B4-BE49-F238E27FC236}">
                <a16:creationId xmlns:a16="http://schemas.microsoft.com/office/drawing/2014/main" id="{A34405E3-5DCF-604E-B7D1-1239DA02E312}"/>
              </a:ext>
            </a:extLst>
          </p:cNvPr>
          <p:cNvSpPr/>
          <p:nvPr/>
        </p:nvSpPr>
        <p:spPr>
          <a:xfrm>
            <a:off x="1189099" y="3877648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Blik 12">
            <a:extLst>
              <a:ext uri="{FF2B5EF4-FFF2-40B4-BE49-F238E27FC236}">
                <a16:creationId xmlns:a16="http://schemas.microsoft.com/office/drawing/2014/main" id="{840ABE30-DF5E-8B44-9436-B3B6B0599628}"/>
              </a:ext>
            </a:extLst>
          </p:cNvPr>
          <p:cNvSpPr/>
          <p:nvPr/>
        </p:nvSpPr>
        <p:spPr>
          <a:xfrm>
            <a:off x="2949165" y="4958736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Blik 14">
            <a:extLst>
              <a:ext uri="{FF2B5EF4-FFF2-40B4-BE49-F238E27FC236}">
                <a16:creationId xmlns:a16="http://schemas.microsoft.com/office/drawing/2014/main" id="{C17A44BF-0D27-F040-B754-A4D733DD1F1B}"/>
              </a:ext>
            </a:extLst>
          </p:cNvPr>
          <p:cNvSpPr/>
          <p:nvPr/>
        </p:nvSpPr>
        <p:spPr>
          <a:xfrm>
            <a:off x="1902370" y="5706732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Blik 15">
            <a:extLst>
              <a:ext uri="{FF2B5EF4-FFF2-40B4-BE49-F238E27FC236}">
                <a16:creationId xmlns:a16="http://schemas.microsoft.com/office/drawing/2014/main" id="{85A67816-9E31-9E4B-BE95-5E074FF13A87}"/>
              </a:ext>
            </a:extLst>
          </p:cNvPr>
          <p:cNvSpPr/>
          <p:nvPr/>
        </p:nvSpPr>
        <p:spPr>
          <a:xfrm>
            <a:off x="3449874" y="3631188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Blik 16">
            <a:extLst>
              <a:ext uri="{FF2B5EF4-FFF2-40B4-BE49-F238E27FC236}">
                <a16:creationId xmlns:a16="http://schemas.microsoft.com/office/drawing/2014/main" id="{107340CF-FF2C-B543-BE44-EFA7C19F94C5}"/>
              </a:ext>
            </a:extLst>
          </p:cNvPr>
          <p:cNvSpPr/>
          <p:nvPr/>
        </p:nvSpPr>
        <p:spPr>
          <a:xfrm>
            <a:off x="3235265" y="1915776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eraccolade 2">
            <a:extLst>
              <a:ext uri="{FF2B5EF4-FFF2-40B4-BE49-F238E27FC236}">
                <a16:creationId xmlns:a16="http://schemas.microsoft.com/office/drawing/2014/main" id="{2176196E-DA13-A047-9919-1D263A7B0C53}"/>
              </a:ext>
            </a:extLst>
          </p:cNvPr>
          <p:cNvSpPr/>
          <p:nvPr/>
        </p:nvSpPr>
        <p:spPr>
          <a:xfrm>
            <a:off x="5493017" y="1932430"/>
            <a:ext cx="469900" cy="4203699"/>
          </a:xfrm>
          <a:prstGeom prst="rightBrace">
            <a:avLst>
              <a:gd name="adj1" fmla="val 92117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Ezelsoor 3">
            <a:extLst>
              <a:ext uri="{FF2B5EF4-FFF2-40B4-BE49-F238E27FC236}">
                <a16:creationId xmlns:a16="http://schemas.microsoft.com/office/drawing/2014/main" id="{75D134E2-CABA-A147-9878-5081ACE9137C}"/>
              </a:ext>
            </a:extLst>
          </p:cNvPr>
          <p:cNvSpPr/>
          <p:nvPr/>
        </p:nvSpPr>
        <p:spPr>
          <a:xfrm flipV="1">
            <a:off x="8661400" y="83504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Ezelsoor 17">
            <a:extLst>
              <a:ext uri="{FF2B5EF4-FFF2-40B4-BE49-F238E27FC236}">
                <a16:creationId xmlns:a16="http://schemas.microsoft.com/office/drawing/2014/main" id="{9F5B8ABC-F789-3343-B712-92A7CE15D15E}"/>
              </a:ext>
            </a:extLst>
          </p:cNvPr>
          <p:cNvSpPr/>
          <p:nvPr/>
        </p:nvSpPr>
        <p:spPr>
          <a:xfrm flipV="1">
            <a:off x="9850683" y="138588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Ezelsoor 18">
            <a:extLst>
              <a:ext uri="{FF2B5EF4-FFF2-40B4-BE49-F238E27FC236}">
                <a16:creationId xmlns:a16="http://schemas.microsoft.com/office/drawing/2014/main" id="{B18D5249-7590-084A-A9BC-DAC639D3AD03}"/>
              </a:ext>
            </a:extLst>
          </p:cNvPr>
          <p:cNvSpPr/>
          <p:nvPr/>
        </p:nvSpPr>
        <p:spPr>
          <a:xfrm flipV="1">
            <a:off x="8989641" y="2455926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Ezelsoor 19">
            <a:extLst>
              <a:ext uri="{FF2B5EF4-FFF2-40B4-BE49-F238E27FC236}">
                <a16:creationId xmlns:a16="http://schemas.microsoft.com/office/drawing/2014/main" id="{625EFB3C-B4F9-574E-B221-D6BFE42D92F3}"/>
              </a:ext>
            </a:extLst>
          </p:cNvPr>
          <p:cNvSpPr/>
          <p:nvPr/>
        </p:nvSpPr>
        <p:spPr>
          <a:xfrm flipV="1">
            <a:off x="10289630" y="3175485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Ezelsoor 20">
            <a:extLst>
              <a:ext uri="{FF2B5EF4-FFF2-40B4-BE49-F238E27FC236}">
                <a16:creationId xmlns:a16="http://schemas.microsoft.com/office/drawing/2014/main" id="{77F29E6B-37D6-ED44-91D9-7FCD54A44C81}"/>
              </a:ext>
            </a:extLst>
          </p:cNvPr>
          <p:cNvSpPr/>
          <p:nvPr/>
        </p:nvSpPr>
        <p:spPr>
          <a:xfrm flipV="1">
            <a:off x="8952185" y="4034279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Ezelsoor 21">
            <a:extLst>
              <a:ext uri="{FF2B5EF4-FFF2-40B4-BE49-F238E27FC236}">
                <a16:creationId xmlns:a16="http://schemas.microsoft.com/office/drawing/2014/main" id="{9307B398-F251-5D43-94BB-D52C6013AA1E}"/>
              </a:ext>
            </a:extLst>
          </p:cNvPr>
          <p:cNvSpPr/>
          <p:nvPr/>
        </p:nvSpPr>
        <p:spPr>
          <a:xfrm flipV="1">
            <a:off x="10058400" y="495873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Ezelsoor 22">
            <a:extLst>
              <a:ext uri="{FF2B5EF4-FFF2-40B4-BE49-F238E27FC236}">
                <a16:creationId xmlns:a16="http://schemas.microsoft.com/office/drawing/2014/main" id="{A6B81DA0-F8CD-E84A-96B7-B3C5B4D4FB50}"/>
              </a:ext>
            </a:extLst>
          </p:cNvPr>
          <p:cNvSpPr/>
          <p:nvPr/>
        </p:nvSpPr>
        <p:spPr>
          <a:xfrm flipV="1">
            <a:off x="8531041" y="5665946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038A636E-5A5E-B84C-9BFD-54604EBA52A8}"/>
              </a:ext>
            </a:extLst>
          </p:cNvPr>
          <p:cNvCxnSpPr>
            <a:endCxn id="4" idx="1"/>
          </p:cNvCxnSpPr>
          <p:nvPr/>
        </p:nvCxnSpPr>
        <p:spPr>
          <a:xfrm flipV="1">
            <a:off x="5962917" y="1264444"/>
            <a:ext cx="2698483" cy="2769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9F50B862-ACA1-7B48-A5F8-2D046AF7F7EA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946230" y="1815284"/>
            <a:ext cx="3904453" cy="2218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DE4F552B-D267-894D-8740-4419E5BAECB8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5962917" y="2885323"/>
            <a:ext cx="3026724" cy="11621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C5865F62-BB9C-5E49-8B70-581A4B9E2CE7}"/>
              </a:ext>
            </a:extLst>
          </p:cNvPr>
          <p:cNvCxnSpPr>
            <a:cxnSpLocks/>
            <a:stCxn id="3" idx="1"/>
          </p:cNvCxnSpPr>
          <p:nvPr/>
        </p:nvCxnSpPr>
        <p:spPr>
          <a:xfrm flipV="1">
            <a:off x="5962917" y="3604882"/>
            <a:ext cx="4326713" cy="429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58341484-9E48-DB46-808E-FADA180402AA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993726" y="4034278"/>
            <a:ext cx="2958459" cy="429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54121834-6D91-6E4A-87FA-A7D3231759A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5993726" y="4034277"/>
            <a:ext cx="4064674" cy="1353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EF491722-8363-684B-9C9B-28FAF8EDECF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993726" y="4047432"/>
            <a:ext cx="2537315" cy="20479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86E176C1-7625-E242-ADCB-91410F5B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8385" y="1733888"/>
            <a:ext cx="990600" cy="685800"/>
          </a:xfrm>
          <a:prstGeom prst="rect">
            <a:avLst/>
          </a:prstGeom>
        </p:spPr>
      </p:pic>
      <p:pic>
        <p:nvPicPr>
          <p:cNvPr id="33" name="Afbeelding 32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10417EE9-3B6D-194C-A62A-9BFF5BD42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07360" y="3906077"/>
            <a:ext cx="990600" cy="685800"/>
          </a:xfrm>
          <a:prstGeom prst="rect">
            <a:avLst/>
          </a:prstGeom>
        </p:spPr>
      </p:pic>
      <p:pic>
        <p:nvPicPr>
          <p:cNvPr id="34" name="Afbeelding 33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F32B8BBD-AB3B-E54A-A646-AB394E6A57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30438" y="3030461"/>
            <a:ext cx="990600" cy="685800"/>
          </a:xfrm>
          <a:prstGeom prst="rect">
            <a:avLst/>
          </a:prstGeom>
        </p:spPr>
      </p:pic>
      <p:pic>
        <p:nvPicPr>
          <p:cNvPr id="35" name="Afbeelding 34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05C3A48C-A735-5941-BBC9-11D4B08127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89839" y="2245072"/>
            <a:ext cx="990600" cy="685800"/>
          </a:xfrm>
          <a:prstGeom prst="rect">
            <a:avLst/>
          </a:prstGeom>
        </p:spPr>
      </p:pic>
      <p:pic>
        <p:nvPicPr>
          <p:cNvPr id="36" name="Afbeelding 35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F956E52E-4D90-0443-AA34-508A1E8A8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1770" y="4149410"/>
            <a:ext cx="990600" cy="685800"/>
          </a:xfrm>
          <a:prstGeom prst="rect">
            <a:avLst/>
          </a:prstGeom>
        </p:spPr>
      </p:pic>
      <p:pic>
        <p:nvPicPr>
          <p:cNvPr id="37" name="Afbeelding 36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6AC8B0E0-7966-E940-9829-1534BDFF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4849" y="5946751"/>
            <a:ext cx="990600" cy="685800"/>
          </a:xfrm>
          <a:prstGeom prst="rect">
            <a:avLst/>
          </a:prstGeom>
        </p:spPr>
      </p:pic>
      <p:pic>
        <p:nvPicPr>
          <p:cNvPr id="38" name="Afbeelding 37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476ECCF4-40BF-904A-9AC6-8109B6F1C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63716" y="4970324"/>
            <a:ext cx="990600" cy="6858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6233BBC-13D0-8B49-9FF7-84B9D6927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007489" y="728585"/>
            <a:ext cx="650756" cy="70457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FB771EFF-7F79-0C4A-8F3D-D280A6A2CF5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119946" y="1330227"/>
            <a:ext cx="650756" cy="704578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1A068C9D-98EA-C343-8AC1-2B2DA171906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372972" y="2505461"/>
            <a:ext cx="650756" cy="704578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7049C548-F75D-7F4B-881E-39625F90EF1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541948" y="3468179"/>
            <a:ext cx="650756" cy="704578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967180F-7A10-444B-BCC1-C5760C419B87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2773"/>
                    </a14:imgEffect>
                    <a14:imgEffect>
                      <a14:saturation sat="31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722216" y="5876404"/>
            <a:ext cx="650756" cy="704578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747BAAB6-E9C3-624E-9D46-8DE326EDBFF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289630" y="5175484"/>
            <a:ext cx="650756" cy="704578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6F47962D-08D8-564E-B9E8-33A0AB54B0B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2773"/>
                    </a14:imgEffect>
                    <a14:imgEffect>
                      <a14:saturation sat="31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06233" y="4241907"/>
            <a:ext cx="650756" cy="704578"/>
          </a:xfrm>
          <a:prstGeom prst="rect">
            <a:avLst/>
          </a:prstGeom>
        </p:spPr>
      </p:pic>
      <p:sp>
        <p:nvSpPr>
          <p:cNvPr id="50" name="Rechthoek 49">
            <a:extLst>
              <a:ext uri="{FF2B5EF4-FFF2-40B4-BE49-F238E27FC236}">
                <a16:creationId xmlns:a16="http://schemas.microsoft.com/office/drawing/2014/main" id="{2671DFCA-6C11-CE43-BB77-BB4074450540}"/>
              </a:ext>
            </a:extLst>
          </p:cNvPr>
          <p:cNvSpPr/>
          <p:nvPr/>
        </p:nvSpPr>
        <p:spPr>
          <a:xfrm>
            <a:off x="1989437" y="2139858"/>
            <a:ext cx="8489092" cy="279262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The </a:t>
            </a:r>
            <a:r>
              <a:rPr lang="nl-NL" dirty="0" err="1">
                <a:solidFill>
                  <a:schemeClr val="tx1"/>
                </a:solidFill>
              </a:rPr>
              <a:t>original</a:t>
            </a:r>
            <a:r>
              <a:rPr lang="nl-NL" dirty="0">
                <a:solidFill>
                  <a:schemeClr val="tx1"/>
                </a:solidFill>
              </a:rPr>
              <a:t> databases are </a:t>
            </a:r>
            <a:r>
              <a:rPr lang="nl-NL" dirty="0" err="1">
                <a:solidFill>
                  <a:schemeClr val="tx1"/>
                </a:solidFill>
              </a:rPr>
              <a:t>known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by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their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original</a:t>
            </a:r>
            <a:r>
              <a:rPr lang="nl-NL" dirty="0">
                <a:solidFill>
                  <a:schemeClr val="tx1"/>
                </a:solidFill>
              </a:rPr>
              <a:t> users </a:t>
            </a:r>
            <a:r>
              <a:rPr lang="nl-NL" dirty="0" err="1">
                <a:solidFill>
                  <a:schemeClr val="tx1"/>
                </a:solidFill>
              </a:rPr>
              <a:t>and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maintainers</a:t>
            </a:r>
            <a:r>
              <a:rPr lang="nl-NL" dirty="0">
                <a:solidFill>
                  <a:schemeClr val="tx1"/>
                </a:solidFill>
              </a:rPr>
              <a:t>: </a:t>
            </a:r>
            <a:r>
              <a:rPr lang="nl-NL" sz="2400" b="1" dirty="0">
                <a:solidFill>
                  <a:schemeClr val="accent1"/>
                </a:solidFill>
              </a:rPr>
              <a:t>context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The </a:t>
            </a:r>
            <a:r>
              <a:rPr lang="nl-NL" dirty="0" err="1">
                <a:solidFill>
                  <a:schemeClr val="tx1"/>
                </a:solidFill>
              </a:rPr>
              <a:t>reports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and</a:t>
            </a:r>
            <a:r>
              <a:rPr lang="nl-NL" dirty="0">
                <a:solidFill>
                  <a:schemeClr val="tx1"/>
                </a:solidFill>
              </a:rPr>
              <a:t> data services are </a:t>
            </a:r>
            <a:r>
              <a:rPr lang="nl-NL" dirty="0" err="1">
                <a:solidFill>
                  <a:schemeClr val="tx1"/>
                </a:solidFill>
              </a:rPr>
              <a:t>created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by</a:t>
            </a:r>
            <a:r>
              <a:rPr lang="nl-NL" dirty="0">
                <a:solidFill>
                  <a:schemeClr val="tx1"/>
                </a:solidFill>
              </a:rPr>
              <a:t> different </a:t>
            </a:r>
            <a:r>
              <a:rPr lang="nl-NL" dirty="0" err="1">
                <a:solidFill>
                  <a:schemeClr val="tx1"/>
                </a:solidFill>
              </a:rPr>
              <a:t>people</a:t>
            </a:r>
            <a:r>
              <a:rPr lang="nl-NL" dirty="0">
                <a:solidFill>
                  <a:schemeClr val="tx1"/>
                </a:solidFill>
              </a:rPr>
              <a:t>: </a:t>
            </a:r>
            <a:r>
              <a:rPr lang="nl-NL" sz="2400" b="1" dirty="0">
                <a:solidFill>
                  <a:schemeClr val="accent1"/>
                </a:solidFill>
              </a:rPr>
              <a:t>different context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New </a:t>
            </a:r>
            <a:r>
              <a:rPr lang="nl-NL" dirty="0" err="1">
                <a:solidFill>
                  <a:schemeClr val="tx1"/>
                </a:solidFill>
              </a:rPr>
              <a:t>reports</a:t>
            </a:r>
            <a:r>
              <a:rPr lang="nl-NL" dirty="0">
                <a:solidFill>
                  <a:schemeClr val="tx1"/>
                </a:solidFill>
              </a:rPr>
              <a:t> or data services </a:t>
            </a:r>
            <a:r>
              <a:rPr lang="nl-NL" dirty="0" err="1">
                <a:solidFill>
                  <a:schemeClr val="tx1"/>
                </a:solidFill>
              </a:rPr>
              <a:t>generally</a:t>
            </a:r>
            <a:r>
              <a:rPr lang="nl-NL" dirty="0">
                <a:solidFill>
                  <a:schemeClr val="tx1"/>
                </a:solidFill>
              </a:rPr>
              <a:t> means: a new team of </a:t>
            </a:r>
            <a:r>
              <a:rPr lang="nl-NL" dirty="0" err="1">
                <a:solidFill>
                  <a:schemeClr val="tx1"/>
                </a:solidFill>
              </a:rPr>
              <a:t>people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A7954C7F-BF98-CA4B-8150-13008B2DA392}"/>
              </a:ext>
            </a:extLst>
          </p:cNvPr>
          <p:cNvSpPr/>
          <p:nvPr/>
        </p:nvSpPr>
        <p:spPr>
          <a:xfrm>
            <a:off x="3413835" y="5078738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</a:t>
            </a:r>
            <a:r>
              <a:rPr lang="nl-NL" dirty="0" err="1">
                <a:solidFill>
                  <a:schemeClr val="tx1"/>
                </a:solidFill>
              </a:rPr>
              <a:t>quality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1" name="Ovaal 50">
            <a:extLst>
              <a:ext uri="{FF2B5EF4-FFF2-40B4-BE49-F238E27FC236}">
                <a16:creationId xmlns:a16="http://schemas.microsoft.com/office/drawing/2014/main" id="{43DB8091-023B-A14D-85CD-8803E252D10C}"/>
              </a:ext>
            </a:extLst>
          </p:cNvPr>
          <p:cNvSpPr/>
          <p:nvPr/>
        </p:nvSpPr>
        <p:spPr>
          <a:xfrm>
            <a:off x="541608" y="5078738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resources</a:t>
            </a:r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26662EC0-4E63-8642-B26C-D514B7D6933F}"/>
              </a:ext>
            </a:extLst>
          </p:cNvPr>
          <p:cNvSpPr/>
          <p:nvPr/>
        </p:nvSpPr>
        <p:spPr>
          <a:xfrm>
            <a:off x="9136909" y="5078738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compliance</a:t>
            </a:r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id="{B72BB71C-C467-7A42-8D59-32745BE030CE}"/>
              </a:ext>
            </a:extLst>
          </p:cNvPr>
          <p:cNvSpPr/>
          <p:nvPr/>
        </p:nvSpPr>
        <p:spPr>
          <a:xfrm>
            <a:off x="6233983" y="5078738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speed</a:t>
            </a:r>
          </a:p>
        </p:txBody>
      </p:sp>
    </p:spTree>
    <p:extLst>
      <p:ext uri="{BB962C8B-B14F-4D97-AF65-F5344CB8AC3E}">
        <p14:creationId xmlns:p14="http://schemas.microsoft.com/office/powerpoint/2010/main" val="37874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1" grpId="0" animBg="1"/>
      <p:bldP spid="52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B67AF0B-FCE9-F24B-A1EF-BF44313890A8}"/>
              </a:ext>
            </a:extLst>
          </p:cNvPr>
          <p:cNvSpPr>
            <a:spLocks noGrp="1"/>
          </p:cNvSpPr>
          <p:nvPr>
            <p:ph type="body" idx="1003"/>
          </p:nvPr>
        </p:nvSpPr>
        <p:spPr>
          <a:xfrm>
            <a:off x="-125997" y="-3001217"/>
            <a:ext cx="13073469" cy="1307477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2BF105FD-31BA-6B4F-9841-D4EC7671A9D8}"/>
              </a:ext>
            </a:extLst>
          </p:cNvPr>
          <p:cNvSpPr txBox="1">
            <a:spLocks/>
          </p:cNvSpPr>
          <p:nvPr/>
        </p:nvSpPr>
        <p:spPr>
          <a:xfrm>
            <a:off x="11157644" y="6335897"/>
            <a:ext cx="517982" cy="252000"/>
          </a:xfrm>
          <a:prstGeom prst="rect">
            <a:avLst/>
          </a:prstGeom>
        </p:spPr>
        <p:txBody>
          <a:bodyPr lIns="0" tIns="0" rIns="0" bIns="0"/>
          <a:lstStyle>
            <a:defPPr lvl="0">
              <a:defRPr lang="nl-NL"/>
            </a:defPPr>
            <a:lvl1pPr marL="0" lvl="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lvl="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lvl="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lvl="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BF49F9-0D88-E140-A876-1616A7B79BE3}" type="slidenum">
              <a:rPr lang="en-US" sz="1500" smtClean="0">
                <a:solidFill>
                  <a:schemeClr val="bg1"/>
                </a:solidFill>
              </a:rPr>
              <a:pPr algn="r"/>
              <a:t>11</a:t>
            </a:fld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0" name="Blik 9">
            <a:extLst>
              <a:ext uri="{FF2B5EF4-FFF2-40B4-BE49-F238E27FC236}">
                <a16:creationId xmlns:a16="http://schemas.microsoft.com/office/drawing/2014/main" id="{F4FC7E07-FA18-1449-9A85-E629B4E34EEA}"/>
              </a:ext>
            </a:extLst>
          </p:cNvPr>
          <p:cNvSpPr/>
          <p:nvPr/>
        </p:nvSpPr>
        <p:spPr>
          <a:xfrm>
            <a:off x="1554634" y="1385887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Blik 10">
            <a:extLst>
              <a:ext uri="{FF2B5EF4-FFF2-40B4-BE49-F238E27FC236}">
                <a16:creationId xmlns:a16="http://schemas.microsoft.com/office/drawing/2014/main" id="{A0D1540E-ADC9-064C-A5F8-117F0ADAD9EE}"/>
              </a:ext>
            </a:extLst>
          </p:cNvPr>
          <p:cNvSpPr/>
          <p:nvPr/>
        </p:nvSpPr>
        <p:spPr>
          <a:xfrm>
            <a:off x="2027473" y="2765859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Blik 11">
            <a:extLst>
              <a:ext uri="{FF2B5EF4-FFF2-40B4-BE49-F238E27FC236}">
                <a16:creationId xmlns:a16="http://schemas.microsoft.com/office/drawing/2014/main" id="{A34405E3-5DCF-604E-B7D1-1239DA02E312}"/>
              </a:ext>
            </a:extLst>
          </p:cNvPr>
          <p:cNvSpPr/>
          <p:nvPr/>
        </p:nvSpPr>
        <p:spPr>
          <a:xfrm>
            <a:off x="1189099" y="3877648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Blik 12">
            <a:extLst>
              <a:ext uri="{FF2B5EF4-FFF2-40B4-BE49-F238E27FC236}">
                <a16:creationId xmlns:a16="http://schemas.microsoft.com/office/drawing/2014/main" id="{840ABE30-DF5E-8B44-9436-B3B6B0599628}"/>
              </a:ext>
            </a:extLst>
          </p:cNvPr>
          <p:cNvSpPr/>
          <p:nvPr/>
        </p:nvSpPr>
        <p:spPr>
          <a:xfrm>
            <a:off x="2949165" y="4958736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Blik 14">
            <a:extLst>
              <a:ext uri="{FF2B5EF4-FFF2-40B4-BE49-F238E27FC236}">
                <a16:creationId xmlns:a16="http://schemas.microsoft.com/office/drawing/2014/main" id="{C17A44BF-0D27-F040-B754-A4D733DD1F1B}"/>
              </a:ext>
            </a:extLst>
          </p:cNvPr>
          <p:cNvSpPr/>
          <p:nvPr/>
        </p:nvSpPr>
        <p:spPr>
          <a:xfrm>
            <a:off x="1902370" y="5706732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Blik 15">
            <a:extLst>
              <a:ext uri="{FF2B5EF4-FFF2-40B4-BE49-F238E27FC236}">
                <a16:creationId xmlns:a16="http://schemas.microsoft.com/office/drawing/2014/main" id="{85A67816-9E31-9E4B-BE95-5E074FF13A87}"/>
              </a:ext>
            </a:extLst>
          </p:cNvPr>
          <p:cNvSpPr/>
          <p:nvPr/>
        </p:nvSpPr>
        <p:spPr>
          <a:xfrm>
            <a:off x="3449874" y="3631188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Blik 16">
            <a:extLst>
              <a:ext uri="{FF2B5EF4-FFF2-40B4-BE49-F238E27FC236}">
                <a16:creationId xmlns:a16="http://schemas.microsoft.com/office/drawing/2014/main" id="{107340CF-FF2C-B543-BE44-EFA7C19F94C5}"/>
              </a:ext>
            </a:extLst>
          </p:cNvPr>
          <p:cNvSpPr/>
          <p:nvPr/>
        </p:nvSpPr>
        <p:spPr>
          <a:xfrm>
            <a:off x="3235265" y="1915776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eraccolade 2">
            <a:extLst>
              <a:ext uri="{FF2B5EF4-FFF2-40B4-BE49-F238E27FC236}">
                <a16:creationId xmlns:a16="http://schemas.microsoft.com/office/drawing/2014/main" id="{2176196E-DA13-A047-9919-1D263A7B0C53}"/>
              </a:ext>
            </a:extLst>
          </p:cNvPr>
          <p:cNvSpPr/>
          <p:nvPr/>
        </p:nvSpPr>
        <p:spPr>
          <a:xfrm>
            <a:off x="5493017" y="1932430"/>
            <a:ext cx="469900" cy="4203699"/>
          </a:xfrm>
          <a:prstGeom prst="rightBrace">
            <a:avLst>
              <a:gd name="adj1" fmla="val 92117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Ezelsoor 3">
            <a:extLst>
              <a:ext uri="{FF2B5EF4-FFF2-40B4-BE49-F238E27FC236}">
                <a16:creationId xmlns:a16="http://schemas.microsoft.com/office/drawing/2014/main" id="{75D134E2-CABA-A147-9878-5081ACE9137C}"/>
              </a:ext>
            </a:extLst>
          </p:cNvPr>
          <p:cNvSpPr/>
          <p:nvPr/>
        </p:nvSpPr>
        <p:spPr>
          <a:xfrm flipV="1">
            <a:off x="8661400" y="83504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Ezelsoor 17">
            <a:extLst>
              <a:ext uri="{FF2B5EF4-FFF2-40B4-BE49-F238E27FC236}">
                <a16:creationId xmlns:a16="http://schemas.microsoft.com/office/drawing/2014/main" id="{9F5B8ABC-F789-3343-B712-92A7CE15D15E}"/>
              </a:ext>
            </a:extLst>
          </p:cNvPr>
          <p:cNvSpPr/>
          <p:nvPr/>
        </p:nvSpPr>
        <p:spPr>
          <a:xfrm flipV="1">
            <a:off x="9850683" y="138588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Ezelsoor 18">
            <a:extLst>
              <a:ext uri="{FF2B5EF4-FFF2-40B4-BE49-F238E27FC236}">
                <a16:creationId xmlns:a16="http://schemas.microsoft.com/office/drawing/2014/main" id="{B18D5249-7590-084A-A9BC-DAC639D3AD03}"/>
              </a:ext>
            </a:extLst>
          </p:cNvPr>
          <p:cNvSpPr/>
          <p:nvPr/>
        </p:nvSpPr>
        <p:spPr>
          <a:xfrm flipV="1">
            <a:off x="8989641" y="2455926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Ezelsoor 19">
            <a:extLst>
              <a:ext uri="{FF2B5EF4-FFF2-40B4-BE49-F238E27FC236}">
                <a16:creationId xmlns:a16="http://schemas.microsoft.com/office/drawing/2014/main" id="{625EFB3C-B4F9-574E-B221-D6BFE42D92F3}"/>
              </a:ext>
            </a:extLst>
          </p:cNvPr>
          <p:cNvSpPr/>
          <p:nvPr/>
        </p:nvSpPr>
        <p:spPr>
          <a:xfrm flipV="1">
            <a:off x="10289630" y="3175485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Ezelsoor 20">
            <a:extLst>
              <a:ext uri="{FF2B5EF4-FFF2-40B4-BE49-F238E27FC236}">
                <a16:creationId xmlns:a16="http://schemas.microsoft.com/office/drawing/2014/main" id="{77F29E6B-37D6-ED44-91D9-7FCD54A44C81}"/>
              </a:ext>
            </a:extLst>
          </p:cNvPr>
          <p:cNvSpPr/>
          <p:nvPr/>
        </p:nvSpPr>
        <p:spPr>
          <a:xfrm flipV="1">
            <a:off x="8952185" y="4034279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Ezelsoor 21">
            <a:extLst>
              <a:ext uri="{FF2B5EF4-FFF2-40B4-BE49-F238E27FC236}">
                <a16:creationId xmlns:a16="http://schemas.microsoft.com/office/drawing/2014/main" id="{9307B398-F251-5D43-94BB-D52C6013AA1E}"/>
              </a:ext>
            </a:extLst>
          </p:cNvPr>
          <p:cNvSpPr/>
          <p:nvPr/>
        </p:nvSpPr>
        <p:spPr>
          <a:xfrm flipV="1">
            <a:off x="10058400" y="495873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Ezelsoor 22">
            <a:extLst>
              <a:ext uri="{FF2B5EF4-FFF2-40B4-BE49-F238E27FC236}">
                <a16:creationId xmlns:a16="http://schemas.microsoft.com/office/drawing/2014/main" id="{A6B81DA0-F8CD-E84A-96B7-B3C5B4D4FB50}"/>
              </a:ext>
            </a:extLst>
          </p:cNvPr>
          <p:cNvSpPr/>
          <p:nvPr/>
        </p:nvSpPr>
        <p:spPr>
          <a:xfrm flipV="1">
            <a:off x="8531041" y="5665946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038A636E-5A5E-B84C-9BFD-54604EBA52A8}"/>
              </a:ext>
            </a:extLst>
          </p:cNvPr>
          <p:cNvCxnSpPr>
            <a:endCxn id="4" idx="1"/>
          </p:cNvCxnSpPr>
          <p:nvPr/>
        </p:nvCxnSpPr>
        <p:spPr>
          <a:xfrm flipV="1">
            <a:off x="5962917" y="1264444"/>
            <a:ext cx="2698483" cy="2769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9F50B862-ACA1-7B48-A5F8-2D046AF7F7EA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946230" y="1815284"/>
            <a:ext cx="3904453" cy="2218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DE4F552B-D267-894D-8740-4419E5BAECB8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5962917" y="2885323"/>
            <a:ext cx="3026724" cy="11621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C5865F62-BB9C-5E49-8B70-581A4B9E2CE7}"/>
              </a:ext>
            </a:extLst>
          </p:cNvPr>
          <p:cNvCxnSpPr>
            <a:cxnSpLocks/>
            <a:stCxn id="3" idx="1"/>
          </p:cNvCxnSpPr>
          <p:nvPr/>
        </p:nvCxnSpPr>
        <p:spPr>
          <a:xfrm flipV="1">
            <a:off x="5962917" y="3604882"/>
            <a:ext cx="4326713" cy="429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58341484-9E48-DB46-808E-FADA180402AA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993726" y="4034278"/>
            <a:ext cx="2958459" cy="429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54121834-6D91-6E4A-87FA-A7D3231759A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5993726" y="4034277"/>
            <a:ext cx="4064674" cy="1353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EF491722-8363-684B-9C9B-28FAF8EDECF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993726" y="4047432"/>
            <a:ext cx="2537315" cy="20479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86E176C1-7625-E242-ADCB-91410F5B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8385" y="1733888"/>
            <a:ext cx="990600" cy="685800"/>
          </a:xfrm>
          <a:prstGeom prst="rect">
            <a:avLst/>
          </a:prstGeom>
        </p:spPr>
      </p:pic>
      <p:pic>
        <p:nvPicPr>
          <p:cNvPr id="33" name="Afbeelding 32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10417EE9-3B6D-194C-A62A-9BFF5BD42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07360" y="3906077"/>
            <a:ext cx="990600" cy="685800"/>
          </a:xfrm>
          <a:prstGeom prst="rect">
            <a:avLst/>
          </a:prstGeom>
        </p:spPr>
      </p:pic>
      <p:pic>
        <p:nvPicPr>
          <p:cNvPr id="34" name="Afbeelding 33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F32B8BBD-AB3B-E54A-A646-AB394E6A57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30438" y="3030461"/>
            <a:ext cx="990600" cy="685800"/>
          </a:xfrm>
          <a:prstGeom prst="rect">
            <a:avLst/>
          </a:prstGeom>
        </p:spPr>
      </p:pic>
      <p:pic>
        <p:nvPicPr>
          <p:cNvPr id="35" name="Afbeelding 34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05C3A48C-A735-5941-BBC9-11D4B08127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89839" y="2245072"/>
            <a:ext cx="990600" cy="685800"/>
          </a:xfrm>
          <a:prstGeom prst="rect">
            <a:avLst/>
          </a:prstGeom>
        </p:spPr>
      </p:pic>
      <p:pic>
        <p:nvPicPr>
          <p:cNvPr id="36" name="Afbeelding 35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F956E52E-4D90-0443-AA34-508A1E8A8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1770" y="4149410"/>
            <a:ext cx="990600" cy="685800"/>
          </a:xfrm>
          <a:prstGeom prst="rect">
            <a:avLst/>
          </a:prstGeom>
        </p:spPr>
      </p:pic>
      <p:pic>
        <p:nvPicPr>
          <p:cNvPr id="37" name="Afbeelding 36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6AC8B0E0-7966-E940-9829-1534BDFF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4849" y="5946751"/>
            <a:ext cx="990600" cy="685800"/>
          </a:xfrm>
          <a:prstGeom prst="rect">
            <a:avLst/>
          </a:prstGeom>
        </p:spPr>
      </p:pic>
      <p:pic>
        <p:nvPicPr>
          <p:cNvPr id="38" name="Afbeelding 37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476ECCF4-40BF-904A-9AC6-8109B6F1C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63716" y="4970324"/>
            <a:ext cx="990600" cy="6858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6233BBC-13D0-8B49-9FF7-84B9D6927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007489" y="728585"/>
            <a:ext cx="650756" cy="70457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FB771EFF-7F79-0C4A-8F3D-D280A6A2CF5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119946" y="1330227"/>
            <a:ext cx="650756" cy="704578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1A068C9D-98EA-C343-8AC1-2B2DA171906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372972" y="2505461"/>
            <a:ext cx="650756" cy="704578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7049C548-F75D-7F4B-881E-39625F90EF1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541948" y="3468179"/>
            <a:ext cx="650756" cy="704578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967180F-7A10-444B-BCC1-C5760C419B87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2773"/>
                    </a14:imgEffect>
                    <a14:imgEffect>
                      <a14:saturation sat="31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722216" y="5876404"/>
            <a:ext cx="650756" cy="704578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747BAAB6-E9C3-624E-9D46-8DE326EDBFF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289630" y="5175484"/>
            <a:ext cx="650756" cy="704578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6F47962D-08D8-564E-B9E8-33A0AB54B0B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2773"/>
                    </a14:imgEffect>
                    <a14:imgEffect>
                      <a14:saturation sat="31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06233" y="4241907"/>
            <a:ext cx="650756" cy="70457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D5FF945-2790-7740-A8F3-98493BB78BF1}"/>
              </a:ext>
            </a:extLst>
          </p:cNvPr>
          <p:cNvSpPr/>
          <p:nvPr/>
        </p:nvSpPr>
        <p:spPr>
          <a:xfrm>
            <a:off x="-12814" y="0"/>
            <a:ext cx="12204814" cy="6858000"/>
          </a:xfrm>
          <a:prstGeom prst="rect">
            <a:avLst/>
          </a:prstGeom>
          <a:solidFill>
            <a:srgbClr val="FFFFFF">
              <a:alpha val="78431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8277D-4B05-564B-8E75-A45965682713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129058-E691-BE4E-B584-ECDEFD563563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1BCF1-EB02-AD49-81A5-CA98C0532E42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5563B6-0E96-8448-BC2F-1D22AE86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592225"/>
            <a:ext cx="11391600" cy="550776"/>
          </a:xfrm>
        </p:spPr>
        <p:txBody>
          <a:bodyPr/>
          <a:lstStyle/>
          <a:p>
            <a:r>
              <a:rPr lang="nl-NL" dirty="0"/>
              <a:t>IMPLICATIONS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A7954C7F-BF98-CA4B-8150-13008B2DA392}"/>
              </a:ext>
            </a:extLst>
          </p:cNvPr>
          <p:cNvSpPr/>
          <p:nvPr/>
        </p:nvSpPr>
        <p:spPr>
          <a:xfrm>
            <a:off x="2574880" y="1743175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</a:t>
            </a:r>
            <a:r>
              <a:rPr lang="nl-NL" dirty="0" err="1">
                <a:solidFill>
                  <a:schemeClr val="tx1"/>
                </a:solidFill>
              </a:rPr>
              <a:t>quality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1" name="Ovaal 50">
            <a:extLst>
              <a:ext uri="{FF2B5EF4-FFF2-40B4-BE49-F238E27FC236}">
                <a16:creationId xmlns:a16="http://schemas.microsoft.com/office/drawing/2014/main" id="{43DB8091-023B-A14D-85CD-8803E252D10C}"/>
              </a:ext>
            </a:extLst>
          </p:cNvPr>
          <p:cNvSpPr/>
          <p:nvPr/>
        </p:nvSpPr>
        <p:spPr>
          <a:xfrm>
            <a:off x="519636" y="3000007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resources</a:t>
            </a:r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26662EC0-4E63-8642-B26C-D514B7D6933F}"/>
              </a:ext>
            </a:extLst>
          </p:cNvPr>
          <p:cNvSpPr/>
          <p:nvPr/>
        </p:nvSpPr>
        <p:spPr>
          <a:xfrm>
            <a:off x="3853476" y="4000911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compliance</a:t>
            </a:r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id="{B72BB71C-C467-7A42-8D59-32745BE030CE}"/>
              </a:ext>
            </a:extLst>
          </p:cNvPr>
          <p:cNvSpPr/>
          <p:nvPr/>
        </p:nvSpPr>
        <p:spPr>
          <a:xfrm>
            <a:off x="1373339" y="4797252"/>
            <a:ext cx="2323495" cy="877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l-NL" dirty="0" err="1">
                <a:solidFill>
                  <a:schemeClr val="tx1"/>
                </a:solidFill>
              </a:rPr>
              <a:t>Lack</a:t>
            </a:r>
            <a:r>
              <a:rPr lang="nl-NL" dirty="0">
                <a:solidFill>
                  <a:schemeClr val="tx1"/>
                </a:solidFill>
              </a:rPr>
              <a:t> of speed</a:t>
            </a:r>
          </a:p>
        </p:txBody>
      </p:sp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BCAF302-0AD1-F743-B197-B40007B34D68}"/>
              </a:ext>
            </a:extLst>
          </p:cNvPr>
          <p:cNvSpPr/>
          <p:nvPr/>
        </p:nvSpPr>
        <p:spPr>
          <a:xfrm>
            <a:off x="7771412" y="913668"/>
            <a:ext cx="3194744" cy="1040351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No time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redesign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whole</a:t>
            </a:r>
            <a:r>
              <a:rPr lang="nl-NL" dirty="0"/>
              <a:t> </a:t>
            </a:r>
            <a:r>
              <a:rPr lang="nl-NL" dirty="0" err="1"/>
              <a:t>infrastructure</a:t>
            </a:r>
            <a:endParaRPr lang="nl-NL" dirty="0"/>
          </a:p>
        </p:txBody>
      </p:sp>
      <p:sp>
        <p:nvSpPr>
          <p:cNvPr id="55" name="Afgeronde rechthoek 54">
            <a:extLst>
              <a:ext uri="{FF2B5EF4-FFF2-40B4-BE49-F238E27FC236}">
                <a16:creationId xmlns:a16="http://schemas.microsoft.com/office/drawing/2014/main" id="{A37D8722-00D3-9941-B0EB-3334635D42CA}"/>
              </a:ext>
            </a:extLst>
          </p:cNvPr>
          <p:cNvSpPr/>
          <p:nvPr/>
        </p:nvSpPr>
        <p:spPr>
          <a:xfrm>
            <a:off x="8534872" y="2152722"/>
            <a:ext cx="3237403" cy="1040351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No money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redesign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whole</a:t>
            </a:r>
            <a:r>
              <a:rPr lang="nl-NL" dirty="0"/>
              <a:t> </a:t>
            </a:r>
            <a:r>
              <a:rPr lang="nl-NL" dirty="0" err="1"/>
              <a:t>infrastructure</a:t>
            </a:r>
            <a:endParaRPr lang="nl-NL" dirty="0"/>
          </a:p>
        </p:txBody>
      </p:sp>
      <p:sp>
        <p:nvSpPr>
          <p:cNvPr id="57" name="Afgeronde rechthoek 56">
            <a:extLst>
              <a:ext uri="{FF2B5EF4-FFF2-40B4-BE49-F238E27FC236}">
                <a16:creationId xmlns:a16="http://schemas.microsoft.com/office/drawing/2014/main" id="{56800858-44FE-F549-9316-0EBF1653B592}"/>
              </a:ext>
            </a:extLst>
          </p:cNvPr>
          <p:cNvSpPr/>
          <p:nvPr/>
        </p:nvSpPr>
        <p:spPr>
          <a:xfrm>
            <a:off x="7276310" y="3576682"/>
            <a:ext cx="3237403" cy="1040351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No resources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redesign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whole</a:t>
            </a:r>
            <a:r>
              <a:rPr lang="nl-NL" dirty="0"/>
              <a:t> </a:t>
            </a:r>
            <a:r>
              <a:rPr lang="nl-NL" dirty="0" err="1"/>
              <a:t>infrastructure</a:t>
            </a:r>
            <a:endParaRPr lang="nl-NL" dirty="0"/>
          </a:p>
        </p:txBody>
      </p:sp>
      <p:sp>
        <p:nvSpPr>
          <p:cNvPr id="58" name="Afgeronde rechthoek 57">
            <a:extLst>
              <a:ext uri="{FF2B5EF4-FFF2-40B4-BE49-F238E27FC236}">
                <a16:creationId xmlns:a16="http://schemas.microsoft.com/office/drawing/2014/main" id="{95C30094-7FF3-B44F-8567-124062B9CF3E}"/>
              </a:ext>
            </a:extLst>
          </p:cNvPr>
          <p:cNvSpPr/>
          <p:nvPr/>
        </p:nvSpPr>
        <p:spPr>
          <a:xfrm>
            <a:off x="8580039" y="5073380"/>
            <a:ext cx="3237403" cy="1040351"/>
          </a:xfrm>
          <a:prstGeom prst="round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System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even </a:t>
            </a:r>
            <a:r>
              <a:rPr lang="nl-NL" dirty="0" err="1"/>
              <a:t>consider</a:t>
            </a:r>
            <a:r>
              <a:rPr lang="nl-NL" dirty="0"/>
              <a:t> a </a:t>
            </a:r>
            <a:r>
              <a:rPr lang="nl-NL" dirty="0" err="1"/>
              <a:t>redesign</a:t>
            </a:r>
            <a:endParaRPr lang="nl-NL" dirty="0"/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DD00DA1C-A0D7-E448-8326-01BE7CB85AC5}"/>
              </a:ext>
            </a:extLst>
          </p:cNvPr>
          <p:cNvSpPr txBox="1">
            <a:spLocks/>
          </p:cNvSpPr>
          <p:nvPr/>
        </p:nvSpPr>
        <p:spPr bwMode="gray">
          <a:xfrm>
            <a:off x="7172634" y="6175714"/>
            <a:ext cx="2947312" cy="550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600" b="1" i="0" kern="1200" cap="all" spc="80" baseline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 lvl="0"/>
            <a:r>
              <a:rPr lang="nl-NL" b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DATA </a:t>
            </a:r>
            <a:r>
              <a:rPr lang="nl-NL" dirty="0" err="1"/>
              <a:t>Debt</a:t>
            </a:r>
            <a:endParaRPr lang="nl-NL" dirty="0"/>
          </a:p>
        </p:txBody>
      </p:sp>
      <p:sp>
        <p:nvSpPr>
          <p:cNvPr id="60" name="Titel 1">
            <a:extLst>
              <a:ext uri="{FF2B5EF4-FFF2-40B4-BE49-F238E27FC236}">
                <a16:creationId xmlns:a16="http://schemas.microsoft.com/office/drawing/2014/main" id="{4880293B-07DD-D54E-88F1-2CD288D67E6B}"/>
              </a:ext>
            </a:extLst>
          </p:cNvPr>
          <p:cNvSpPr txBox="1">
            <a:spLocks/>
          </p:cNvSpPr>
          <p:nvPr/>
        </p:nvSpPr>
        <p:spPr bwMode="gray">
          <a:xfrm>
            <a:off x="2112953" y="6177635"/>
            <a:ext cx="2947312" cy="550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600" b="1" i="0" kern="1200" cap="all" spc="80" baseline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 lvl="0"/>
            <a:r>
              <a:rPr lang="nl-NL" b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DATA </a:t>
            </a:r>
            <a:r>
              <a:rPr lang="nl-NL" dirty="0"/>
              <a:t>CHAOS</a:t>
            </a:r>
          </a:p>
        </p:txBody>
      </p:sp>
    </p:spTree>
    <p:extLst>
      <p:ext uri="{BB962C8B-B14F-4D97-AF65-F5344CB8AC3E}">
        <p14:creationId xmlns:p14="http://schemas.microsoft.com/office/powerpoint/2010/main" val="1262560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5" grpId="0" animBg="1"/>
      <p:bldP spid="57" grpId="0" animBg="1"/>
      <p:bldP spid="58" grpId="0" animBg="1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47C70083-8EF0-1446-A9FF-5AB700C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12</a:t>
            </a:fld>
            <a:endParaRPr lang="nl-NL" noProof="1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20BF2CB-5AD5-2940-8E4E-6384F26BE39D}"/>
              </a:ext>
            </a:extLst>
          </p:cNvPr>
          <p:cNvSpPr/>
          <p:nvPr/>
        </p:nvSpPr>
        <p:spPr>
          <a:xfrm>
            <a:off x="0" y="-1"/>
            <a:ext cx="12191999" cy="6870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BB44D85-8538-DE4F-B3A0-EEF38026B24C}"/>
              </a:ext>
            </a:extLst>
          </p:cNvPr>
          <p:cNvSpPr txBox="1"/>
          <p:nvPr/>
        </p:nvSpPr>
        <p:spPr>
          <a:xfrm>
            <a:off x="576808" y="764721"/>
            <a:ext cx="10839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+mn-lt"/>
              </a:rPr>
              <a:t>We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need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make </a:t>
            </a:r>
            <a:r>
              <a:rPr lang="nl-NL" i="1" dirty="0" err="1">
                <a:solidFill>
                  <a:schemeClr val="bg1"/>
                </a:solidFill>
                <a:latin typeface="+mn-lt"/>
              </a:rPr>
              <a:t>contextual</a:t>
            </a:r>
            <a:r>
              <a:rPr lang="nl-NL" i="1" dirty="0">
                <a:solidFill>
                  <a:schemeClr val="bg1"/>
                </a:solidFill>
                <a:latin typeface="+mn-lt"/>
              </a:rPr>
              <a:t> information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explicit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9405E53-6657-E046-9BFA-6F42781B6D61}"/>
              </a:ext>
            </a:extLst>
          </p:cNvPr>
          <p:cNvSpPr txBox="1"/>
          <p:nvPr/>
        </p:nvSpPr>
        <p:spPr>
          <a:xfrm>
            <a:off x="4078567" y="3075057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  <a:latin typeface="+mn-lt"/>
              </a:rPr>
              <a:t>so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we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can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use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it</a:t>
            </a:r>
            <a:endParaRPr lang="nl-N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71DA6A9-310F-684E-B634-698FFFCEA47C}"/>
              </a:ext>
            </a:extLst>
          </p:cNvPr>
          <p:cNvSpPr txBox="1"/>
          <p:nvPr/>
        </p:nvSpPr>
        <p:spPr>
          <a:xfrm>
            <a:off x="1087256" y="5628011"/>
            <a:ext cx="1001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+mn-lt"/>
              </a:rPr>
              <a:t>Without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(direct)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need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of large IT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rebuilds</a:t>
            </a:r>
            <a:endParaRPr lang="nl-NL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839B2C69-63B5-1D44-8259-BD8ABDF8113D}"/>
              </a:ext>
            </a:extLst>
          </p:cNvPr>
          <p:cNvCxnSpPr>
            <a:cxnSpLocks/>
          </p:cNvCxnSpPr>
          <p:nvPr/>
        </p:nvCxnSpPr>
        <p:spPr>
          <a:xfrm flipH="1" flipV="1">
            <a:off x="6737536" y="1472607"/>
            <a:ext cx="672668" cy="801225"/>
          </a:xfrm>
          <a:prstGeom prst="straightConnector1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FE3AC059-7BB1-EA4B-87BC-CCC143A16875}"/>
              </a:ext>
            </a:extLst>
          </p:cNvPr>
          <p:cNvSpPr txBox="1"/>
          <p:nvPr/>
        </p:nvSpPr>
        <p:spPr>
          <a:xfrm>
            <a:off x="7512900" y="1919889"/>
            <a:ext cx="3614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= </a:t>
            </a:r>
            <a:r>
              <a:rPr lang="nl-NL" sz="40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Semantics</a:t>
            </a:r>
            <a:endParaRPr lang="nl-NL" sz="4000" dirty="0"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3982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9191A38C-FD41-674A-89F0-84EFEABA6F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835" r="16835"/>
          <a:stretch/>
        </p:blipFill>
        <p:spPr>
          <a:xfrm>
            <a:off x="0" y="0"/>
            <a:ext cx="6858000" cy="6858000"/>
          </a:xfrm>
        </p:spPr>
      </p:pic>
      <p:sp>
        <p:nvSpPr>
          <p:cNvPr id="15" name="Tijdelijke aanduiding voor tekst 14"/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16AC01A4-E29F-E94B-A3A5-A46FF9AC5FC4}"/>
              </a:ext>
            </a:extLst>
          </p:cNvPr>
          <p:cNvSpPr>
            <a:spLocks noGrp="1"/>
          </p:cNvSpPr>
          <p:nvPr>
            <p:ph type="body" idx="1004"/>
          </p:nvPr>
        </p:nvSpPr>
        <p:spPr>
          <a:xfrm>
            <a:off x="-1680864" y="-1251520"/>
            <a:ext cx="10544175" cy="10544176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7364627" y="1941265"/>
            <a:ext cx="4822269" cy="4561222"/>
          </a:xfrm>
        </p:spPr>
        <p:txBody>
          <a:bodyPr/>
          <a:lstStyle/>
          <a:p>
            <a:r>
              <a:rPr lang="nl-NL" sz="4000" b="1" dirty="0">
                <a:latin typeface="Roboto" panose="02000000000000000000" pitchFamily="2" charset="0"/>
                <a:ea typeface="Roboto" panose="02000000000000000000" pitchFamily="2" charset="0"/>
              </a:rPr>
              <a:t>KNOWLEDGE GRAPH</a:t>
            </a:r>
          </a:p>
        </p:txBody>
      </p:sp>
    </p:spTree>
    <p:extLst>
      <p:ext uri="{BB962C8B-B14F-4D97-AF65-F5344CB8AC3E}">
        <p14:creationId xmlns:p14="http://schemas.microsoft.com/office/powerpoint/2010/main" val="3589822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B3C9F2-A4B9-5B40-8B2D-EC9B8037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latin typeface="+mj-lt"/>
              </a:rPr>
              <a:t>DATA * </a:t>
            </a:r>
            <a:r>
              <a:rPr lang="nl-NL" dirty="0">
                <a:latin typeface="+mj-lt"/>
              </a:rPr>
              <a:t>Knowledge = </a:t>
            </a:r>
            <a:r>
              <a:rPr lang="nl-NL" dirty="0" err="1">
                <a:latin typeface="+mj-lt"/>
              </a:rPr>
              <a:t>INformation</a:t>
            </a:r>
            <a:endParaRPr lang="nl-NL" sz="36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D3C1F2-5BDD-8943-9D4C-6AEC679D63BF}"/>
              </a:ext>
            </a:extLst>
          </p:cNvPr>
          <p:cNvSpPr txBox="1"/>
          <p:nvPr/>
        </p:nvSpPr>
        <p:spPr>
          <a:xfrm>
            <a:off x="648000" y="1234846"/>
            <a:ext cx="277800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/>
              <a:t>Don’t</a:t>
            </a:r>
            <a:r>
              <a:rPr lang="nl-NL" sz="2000" dirty="0"/>
              <a:t>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out-of-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</a:p>
          <a:p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without 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  <a:endParaRPr lang="nl-NL" sz="2000" dirty="0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8A487623-656D-3649-9F0E-BD1178F2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35" y="4978501"/>
            <a:ext cx="814972" cy="90190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07BA8D9D-3148-1D4F-9AA7-93B25AFD8DB5}"/>
              </a:ext>
            </a:extLst>
          </p:cNvPr>
          <p:cNvSpPr txBox="1"/>
          <p:nvPr/>
        </p:nvSpPr>
        <p:spPr>
          <a:xfrm>
            <a:off x="1516592" y="5832786"/>
            <a:ext cx="14147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A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dataset)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E9B0DADE-06D5-224C-A4E6-2616FB295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92" y="4962525"/>
            <a:ext cx="814972" cy="901902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FD2BF407-1B65-9C4C-99C5-ABE2B3531097}"/>
              </a:ext>
            </a:extLst>
          </p:cNvPr>
          <p:cNvSpPr txBox="1"/>
          <p:nvPr/>
        </p:nvSpPr>
        <p:spPr>
          <a:xfrm>
            <a:off x="3333019" y="5867913"/>
            <a:ext cx="891591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B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private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6B6E2450-9D1E-E14C-AB27-1D453D01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863" y="4962525"/>
            <a:ext cx="814972" cy="901902"/>
          </a:xfrm>
          <a:prstGeom prst="rect">
            <a:avLst/>
          </a:prstGeom>
        </p:spPr>
      </p:pic>
      <p:sp>
        <p:nvSpPr>
          <p:cNvPr id="37" name="Tekstvak 36">
            <a:extLst>
              <a:ext uri="{FF2B5EF4-FFF2-40B4-BE49-F238E27FC236}">
                <a16:creationId xmlns:a16="http://schemas.microsoft.com/office/drawing/2014/main" id="{3508E219-3DB5-E044-BB46-20982BA47AF8}"/>
              </a:ext>
            </a:extLst>
          </p:cNvPr>
          <p:cNvSpPr txBox="1"/>
          <p:nvPr/>
        </p:nvSpPr>
        <p:spPr>
          <a:xfrm>
            <a:off x="7777382" y="5858394"/>
            <a:ext cx="127791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-dataset)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44B57DD2-7EF2-0F4A-AC16-4C2FE8D1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49" y="4962525"/>
            <a:ext cx="814972" cy="901902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DD5CA695-DD60-2C4F-BD7F-336C29C4ECAE}"/>
              </a:ext>
            </a:extLst>
          </p:cNvPr>
          <p:cNvSpPr txBox="1"/>
          <p:nvPr/>
        </p:nvSpPr>
        <p:spPr>
          <a:xfrm>
            <a:off x="4801120" y="5832785"/>
            <a:ext cx="104708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10206091-D69A-E54B-9731-2AA610DC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606" y="4962525"/>
            <a:ext cx="814972" cy="901902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8BE44E4B-FD18-8543-B444-2FA5359D29DF}"/>
              </a:ext>
            </a:extLst>
          </p:cNvPr>
          <p:cNvSpPr txBox="1"/>
          <p:nvPr/>
        </p:nvSpPr>
        <p:spPr>
          <a:xfrm>
            <a:off x="6426296" y="5832784"/>
            <a:ext cx="89159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D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public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298F1A7C-653A-3949-9D06-A3248D32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120" y="4978501"/>
            <a:ext cx="814972" cy="901902"/>
          </a:xfrm>
          <a:prstGeom prst="rect">
            <a:avLst/>
          </a:prstGeom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F7A8CA90-93D4-8147-B8B1-E69D559812DC}"/>
              </a:ext>
            </a:extLst>
          </p:cNvPr>
          <p:cNvSpPr txBox="1"/>
          <p:nvPr/>
        </p:nvSpPr>
        <p:spPr>
          <a:xfrm>
            <a:off x="9526818" y="5883887"/>
            <a:ext cx="88357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F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AP)</a:t>
            </a: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5E0C729A-CAC5-0D4C-89B6-DDA364B1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378" y="4962525"/>
            <a:ext cx="814972" cy="901902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74F7CC40-E223-7C46-9CEF-D8CF1AA446DE}"/>
              </a:ext>
            </a:extLst>
          </p:cNvPr>
          <p:cNvSpPr txBox="1"/>
          <p:nvPr/>
        </p:nvSpPr>
        <p:spPr>
          <a:xfrm>
            <a:off x="11053840" y="5816810"/>
            <a:ext cx="90120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G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D0FBCFF-32E9-2740-9B7A-F7E36D10CF5B}"/>
              </a:ext>
            </a:extLst>
          </p:cNvPr>
          <p:cNvGrpSpPr/>
          <p:nvPr/>
        </p:nvGrpSpPr>
        <p:grpSpPr>
          <a:xfrm>
            <a:off x="5106903" y="1383435"/>
            <a:ext cx="2715406" cy="1554273"/>
            <a:chOff x="7279578" y="2359121"/>
            <a:chExt cx="2715406" cy="1554273"/>
          </a:xfrm>
        </p:grpSpPr>
        <p:pic>
          <p:nvPicPr>
            <p:cNvPr id="1028" name="Picture 4" descr="Intelligence - NaVCIS: Vehicle Crime Intelligence Police Service">
              <a:extLst>
                <a:ext uri="{FF2B5EF4-FFF2-40B4-BE49-F238E27FC236}">
                  <a16:creationId xmlns:a16="http://schemas.microsoft.com/office/drawing/2014/main" id="{F0ADA622-91DC-4146-926A-C1F519520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578" y="2359121"/>
              <a:ext cx="2715406" cy="1554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fgeronde rechthoek 2">
              <a:extLst>
                <a:ext uri="{FF2B5EF4-FFF2-40B4-BE49-F238E27FC236}">
                  <a16:creationId xmlns:a16="http://schemas.microsoft.com/office/drawing/2014/main" id="{9C69DEE0-29C1-4E4E-9511-55EBC87B5B6B}"/>
                </a:ext>
              </a:extLst>
            </p:cNvPr>
            <p:cNvSpPr/>
            <p:nvPr/>
          </p:nvSpPr>
          <p:spPr>
            <a:xfrm>
              <a:off x="7279578" y="2359121"/>
              <a:ext cx="2715406" cy="1554273"/>
            </a:xfrm>
            <a:prstGeom prst="round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8" name="Kromme verbindingslijn 7">
            <a:extLst>
              <a:ext uri="{FF2B5EF4-FFF2-40B4-BE49-F238E27FC236}">
                <a16:creationId xmlns:a16="http://schemas.microsoft.com/office/drawing/2014/main" id="{834F0656-E2D6-F14B-95FD-ADF1F65CF7DF}"/>
              </a:ext>
            </a:extLst>
          </p:cNvPr>
          <p:cNvCxnSpPr>
            <a:stCxn id="32" idx="0"/>
            <a:endCxn id="3" idx="2"/>
          </p:cNvCxnSpPr>
          <p:nvPr/>
        </p:nvCxnSpPr>
        <p:spPr>
          <a:xfrm rot="5400000" flipH="1" flipV="1">
            <a:off x="3325567" y="1839463"/>
            <a:ext cx="2040793" cy="423728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Kromme verbindingslijn 53">
            <a:extLst>
              <a:ext uri="{FF2B5EF4-FFF2-40B4-BE49-F238E27FC236}">
                <a16:creationId xmlns:a16="http://schemas.microsoft.com/office/drawing/2014/main" id="{24050A8A-7734-7645-B6D3-667BB5927EBA}"/>
              </a:ext>
            </a:extLst>
          </p:cNvPr>
          <p:cNvCxnSpPr>
            <a:cxnSpLocks/>
            <a:stCxn id="34" idx="0"/>
            <a:endCxn id="3" idx="2"/>
          </p:cNvCxnSpPr>
          <p:nvPr/>
        </p:nvCxnSpPr>
        <p:spPr>
          <a:xfrm rot="5400000" flipH="1" flipV="1">
            <a:off x="4107684" y="2605603"/>
            <a:ext cx="2024817" cy="26890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Kromme verbindingslijn 62">
            <a:extLst>
              <a:ext uri="{FF2B5EF4-FFF2-40B4-BE49-F238E27FC236}">
                <a16:creationId xmlns:a16="http://schemas.microsoft.com/office/drawing/2014/main" id="{AB50D47B-7220-9741-B35C-0CB5982EA007}"/>
              </a:ext>
            </a:extLst>
          </p:cNvPr>
          <p:cNvCxnSpPr>
            <a:cxnSpLocks/>
            <a:stCxn id="38" idx="0"/>
            <a:endCxn id="3" idx="2"/>
          </p:cNvCxnSpPr>
          <p:nvPr/>
        </p:nvCxnSpPr>
        <p:spPr>
          <a:xfrm rot="5400000" flipH="1" flipV="1">
            <a:off x="4881812" y="3379732"/>
            <a:ext cx="2024817" cy="114077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Kromme verbindingslijn 64">
            <a:extLst>
              <a:ext uri="{FF2B5EF4-FFF2-40B4-BE49-F238E27FC236}">
                <a16:creationId xmlns:a16="http://schemas.microsoft.com/office/drawing/2014/main" id="{563A6DB6-4936-3148-885C-16919FEB10DE}"/>
              </a:ext>
            </a:extLst>
          </p:cNvPr>
          <p:cNvCxnSpPr>
            <a:cxnSpLocks/>
            <a:stCxn id="40" idx="0"/>
            <a:endCxn id="3" idx="2"/>
          </p:cNvCxnSpPr>
          <p:nvPr/>
        </p:nvCxnSpPr>
        <p:spPr>
          <a:xfrm rot="16200000" flipV="1">
            <a:off x="5655941" y="3746374"/>
            <a:ext cx="2024817" cy="40748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Kromme verbindingslijn 65">
            <a:extLst>
              <a:ext uri="{FF2B5EF4-FFF2-40B4-BE49-F238E27FC236}">
                <a16:creationId xmlns:a16="http://schemas.microsoft.com/office/drawing/2014/main" id="{014AC5FF-3AD5-6848-BD91-A071EE910B34}"/>
              </a:ext>
            </a:extLst>
          </p:cNvPr>
          <p:cNvCxnSpPr>
            <a:cxnSpLocks/>
            <a:stCxn id="36" idx="0"/>
            <a:endCxn id="1028" idx="2"/>
          </p:cNvCxnSpPr>
          <p:nvPr/>
        </p:nvCxnSpPr>
        <p:spPr>
          <a:xfrm rot="16200000" flipV="1">
            <a:off x="6430070" y="2972245"/>
            <a:ext cx="2024817" cy="195574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Kromme verbindingslijn 67">
            <a:extLst>
              <a:ext uri="{FF2B5EF4-FFF2-40B4-BE49-F238E27FC236}">
                <a16:creationId xmlns:a16="http://schemas.microsoft.com/office/drawing/2014/main" id="{CB09E03A-6871-B14C-89D9-D28BFC412D56}"/>
              </a:ext>
            </a:extLst>
          </p:cNvPr>
          <p:cNvCxnSpPr>
            <a:cxnSpLocks/>
            <a:stCxn id="42" idx="0"/>
            <a:endCxn id="3" idx="2"/>
          </p:cNvCxnSpPr>
          <p:nvPr/>
        </p:nvCxnSpPr>
        <p:spPr>
          <a:xfrm rot="16200000" flipV="1">
            <a:off x="7196210" y="2206105"/>
            <a:ext cx="2040793" cy="35040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Kromme verbindingslijn 68">
            <a:extLst>
              <a:ext uri="{FF2B5EF4-FFF2-40B4-BE49-F238E27FC236}">
                <a16:creationId xmlns:a16="http://schemas.microsoft.com/office/drawing/2014/main" id="{509785D2-5921-9349-B9D3-4F92D1191034}"/>
              </a:ext>
            </a:extLst>
          </p:cNvPr>
          <p:cNvCxnSpPr>
            <a:cxnSpLocks/>
            <a:stCxn id="44" idx="0"/>
            <a:endCxn id="3" idx="2"/>
          </p:cNvCxnSpPr>
          <p:nvPr/>
        </p:nvCxnSpPr>
        <p:spPr>
          <a:xfrm rot="16200000" flipV="1">
            <a:off x="7978327" y="1423988"/>
            <a:ext cx="2024817" cy="505225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875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B3C9F2-A4B9-5B40-8B2D-EC9B8037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latin typeface="+mj-lt"/>
              </a:rPr>
              <a:t>NO REUSE OF AVAILABLE KNOWLEDGE</a:t>
            </a:r>
            <a:endParaRPr lang="nl-NL" sz="36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D3C1F2-5BDD-8943-9D4C-6AEC679D63BF}"/>
              </a:ext>
            </a:extLst>
          </p:cNvPr>
          <p:cNvSpPr txBox="1"/>
          <p:nvPr/>
        </p:nvSpPr>
        <p:spPr>
          <a:xfrm>
            <a:off x="648000" y="1234846"/>
            <a:ext cx="277800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/>
              <a:t>Don’t</a:t>
            </a:r>
            <a:r>
              <a:rPr lang="nl-NL" sz="2000" dirty="0"/>
              <a:t>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out-of-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</a:p>
          <a:p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without 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  <a:endParaRPr lang="nl-NL" sz="2000" dirty="0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8A487623-656D-3649-9F0E-BD1178F2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35" y="4978501"/>
            <a:ext cx="814972" cy="90190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07BA8D9D-3148-1D4F-9AA7-93B25AFD8DB5}"/>
              </a:ext>
            </a:extLst>
          </p:cNvPr>
          <p:cNvSpPr txBox="1"/>
          <p:nvPr/>
        </p:nvSpPr>
        <p:spPr>
          <a:xfrm>
            <a:off x="1516592" y="5832786"/>
            <a:ext cx="14147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A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dataset)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E9B0DADE-06D5-224C-A4E6-2616FB295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92" y="4962525"/>
            <a:ext cx="814972" cy="901902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FD2BF407-1B65-9C4C-99C5-ABE2B3531097}"/>
              </a:ext>
            </a:extLst>
          </p:cNvPr>
          <p:cNvSpPr txBox="1"/>
          <p:nvPr/>
        </p:nvSpPr>
        <p:spPr>
          <a:xfrm>
            <a:off x="3333019" y="5867913"/>
            <a:ext cx="891591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B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private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6B6E2450-9D1E-E14C-AB27-1D453D01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863" y="4962525"/>
            <a:ext cx="814972" cy="901902"/>
          </a:xfrm>
          <a:prstGeom prst="rect">
            <a:avLst/>
          </a:prstGeom>
        </p:spPr>
      </p:pic>
      <p:sp>
        <p:nvSpPr>
          <p:cNvPr id="37" name="Tekstvak 36">
            <a:extLst>
              <a:ext uri="{FF2B5EF4-FFF2-40B4-BE49-F238E27FC236}">
                <a16:creationId xmlns:a16="http://schemas.microsoft.com/office/drawing/2014/main" id="{3508E219-3DB5-E044-BB46-20982BA47AF8}"/>
              </a:ext>
            </a:extLst>
          </p:cNvPr>
          <p:cNvSpPr txBox="1"/>
          <p:nvPr/>
        </p:nvSpPr>
        <p:spPr>
          <a:xfrm>
            <a:off x="7777382" y="5858394"/>
            <a:ext cx="127791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-dataset)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44B57DD2-7EF2-0F4A-AC16-4C2FE8D1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49" y="4962525"/>
            <a:ext cx="814972" cy="901902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DD5CA695-DD60-2C4F-BD7F-336C29C4ECAE}"/>
              </a:ext>
            </a:extLst>
          </p:cNvPr>
          <p:cNvSpPr txBox="1"/>
          <p:nvPr/>
        </p:nvSpPr>
        <p:spPr>
          <a:xfrm>
            <a:off x="4801120" y="5832785"/>
            <a:ext cx="104708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10206091-D69A-E54B-9731-2AA610DC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606" y="4962525"/>
            <a:ext cx="814972" cy="901902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8BE44E4B-FD18-8543-B444-2FA5359D29DF}"/>
              </a:ext>
            </a:extLst>
          </p:cNvPr>
          <p:cNvSpPr txBox="1"/>
          <p:nvPr/>
        </p:nvSpPr>
        <p:spPr>
          <a:xfrm>
            <a:off x="6426296" y="5832784"/>
            <a:ext cx="89159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D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public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298F1A7C-653A-3949-9D06-A3248D32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120" y="4978501"/>
            <a:ext cx="814972" cy="901902"/>
          </a:xfrm>
          <a:prstGeom prst="rect">
            <a:avLst/>
          </a:prstGeom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F7A8CA90-93D4-8147-B8B1-E69D559812DC}"/>
              </a:ext>
            </a:extLst>
          </p:cNvPr>
          <p:cNvSpPr txBox="1"/>
          <p:nvPr/>
        </p:nvSpPr>
        <p:spPr>
          <a:xfrm>
            <a:off x="9526818" y="5883887"/>
            <a:ext cx="88357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F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AP)</a:t>
            </a: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5E0C729A-CAC5-0D4C-89B6-DDA364B1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378" y="4962525"/>
            <a:ext cx="814972" cy="901902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74F7CC40-E223-7C46-9CEF-D8CF1AA446DE}"/>
              </a:ext>
            </a:extLst>
          </p:cNvPr>
          <p:cNvSpPr txBox="1"/>
          <p:nvPr/>
        </p:nvSpPr>
        <p:spPr>
          <a:xfrm>
            <a:off x="11053840" y="5816810"/>
            <a:ext cx="90120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G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D0FBCFF-32E9-2740-9B7A-F7E36D10CF5B}"/>
              </a:ext>
            </a:extLst>
          </p:cNvPr>
          <p:cNvGrpSpPr/>
          <p:nvPr/>
        </p:nvGrpSpPr>
        <p:grpSpPr>
          <a:xfrm>
            <a:off x="5106903" y="1383435"/>
            <a:ext cx="2715406" cy="1554273"/>
            <a:chOff x="7279578" y="2359121"/>
            <a:chExt cx="2715406" cy="1554273"/>
          </a:xfrm>
        </p:grpSpPr>
        <p:pic>
          <p:nvPicPr>
            <p:cNvPr id="1028" name="Picture 4" descr="Intelligence - NaVCIS: Vehicle Crime Intelligence Police Service">
              <a:extLst>
                <a:ext uri="{FF2B5EF4-FFF2-40B4-BE49-F238E27FC236}">
                  <a16:creationId xmlns:a16="http://schemas.microsoft.com/office/drawing/2014/main" id="{F0ADA622-91DC-4146-926A-C1F519520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578" y="2359121"/>
              <a:ext cx="2715406" cy="1554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fgeronde rechthoek 2">
              <a:extLst>
                <a:ext uri="{FF2B5EF4-FFF2-40B4-BE49-F238E27FC236}">
                  <a16:creationId xmlns:a16="http://schemas.microsoft.com/office/drawing/2014/main" id="{9C69DEE0-29C1-4E4E-9511-55EBC87B5B6B}"/>
                </a:ext>
              </a:extLst>
            </p:cNvPr>
            <p:cNvSpPr/>
            <p:nvPr/>
          </p:nvSpPr>
          <p:spPr>
            <a:xfrm>
              <a:off x="7279578" y="2359121"/>
              <a:ext cx="2715406" cy="1554273"/>
            </a:xfrm>
            <a:prstGeom prst="round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8" name="Kromme verbindingslijn 7">
            <a:extLst>
              <a:ext uri="{FF2B5EF4-FFF2-40B4-BE49-F238E27FC236}">
                <a16:creationId xmlns:a16="http://schemas.microsoft.com/office/drawing/2014/main" id="{834F0656-E2D6-F14B-95FD-ADF1F65CF7DF}"/>
              </a:ext>
            </a:extLst>
          </p:cNvPr>
          <p:cNvCxnSpPr>
            <a:stCxn id="32" idx="0"/>
            <a:endCxn id="3" idx="2"/>
          </p:cNvCxnSpPr>
          <p:nvPr/>
        </p:nvCxnSpPr>
        <p:spPr>
          <a:xfrm rot="5400000" flipH="1" flipV="1">
            <a:off x="3325567" y="1839463"/>
            <a:ext cx="2040793" cy="423728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Kromme verbindingslijn 53">
            <a:extLst>
              <a:ext uri="{FF2B5EF4-FFF2-40B4-BE49-F238E27FC236}">
                <a16:creationId xmlns:a16="http://schemas.microsoft.com/office/drawing/2014/main" id="{24050A8A-7734-7645-B6D3-667BB5927EBA}"/>
              </a:ext>
            </a:extLst>
          </p:cNvPr>
          <p:cNvCxnSpPr>
            <a:cxnSpLocks/>
            <a:stCxn id="34" idx="0"/>
            <a:endCxn id="3" idx="2"/>
          </p:cNvCxnSpPr>
          <p:nvPr/>
        </p:nvCxnSpPr>
        <p:spPr>
          <a:xfrm rot="5400000" flipH="1" flipV="1">
            <a:off x="4107684" y="2605603"/>
            <a:ext cx="2024817" cy="26890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Kromme verbindingslijn 62">
            <a:extLst>
              <a:ext uri="{FF2B5EF4-FFF2-40B4-BE49-F238E27FC236}">
                <a16:creationId xmlns:a16="http://schemas.microsoft.com/office/drawing/2014/main" id="{AB50D47B-7220-9741-B35C-0CB5982EA007}"/>
              </a:ext>
            </a:extLst>
          </p:cNvPr>
          <p:cNvCxnSpPr>
            <a:cxnSpLocks/>
            <a:stCxn id="38" idx="0"/>
            <a:endCxn id="3" idx="2"/>
          </p:cNvCxnSpPr>
          <p:nvPr/>
        </p:nvCxnSpPr>
        <p:spPr>
          <a:xfrm rot="5400000" flipH="1" flipV="1">
            <a:off x="4881812" y="3379732"/>
            <a:ext cx="2024817" cy="114077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Kromme verbindingslijn 64">
            <a:extLst>
              <a:ext uri="{FF2B5EF4-FFF2-40B4-BE49-F238E27FC236}">
                <a16:creationId xmlns:a16="http://schemas.microsoft.com/office/drawing/2014/main" id="{563A6DB6-4936-3148-885C-16919FEB10DE}"/>
              </a:ext>
            </a:extLst>
          </p:cNvPr>
          <p:cNvCxnSpPr>
            <a:cxnSpLocks/>
            <a:stCxn id="40" idx="0"/>
            <a:endCxn id="3" idx="2"/>
          </p:cNvCxnSpPr>
          <p:nvPr/>
        </p:nvCxnSpPr>
        <p:spPr>
          <a:xfrm rot="16200000" flipV="1">
            <a:off x="5655941" y="3746374"/>
            <a:ext cx="2024817" cy="40748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Kromme verbindingslijn 65">
            <a:extLst>
              <a:ext uri="{FF2B5EF4-FFF2-40B4-BE49-F238E27FC236}">
                <a16:creationId xmlns:a16="http://schemas.microsoft.com/office/drawing/2014/main" id="{014AC5FF-3AD5-6848-BD91-A071EE910B34}"/>
              </a:ext>
            </a:extLst>
          </p:cNvPr>
          <p:cNvCxnSpPr>
            <a:cxnSpLocks/>
            <a:stCxn id="36" idx="0"/>
            <a:endCxn id="1028" idx="2"/>
          </p:cNvCxnSpPr>
          <p:nvPr/>
        </p:nvCxnSpPr>
        <p:spPr>
          <a:xfrm rot="16200000" flipV="1">
            <a:off x="6430070" y="2972245"/>
            <a:ext cx="2024817" cy="195574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Kromme verbindingslijn 67">
            <a:extLst>
              <a:ext uri="{FF2B5EF4-FFF2-40B4-BE49-F238E27FC236}">
                <a16:creationId xmlns:a16="http://schemas.microsoft.com/office/drawing/2014/main" id="{CB09E03A-6871-B14C-89D9-D28BFC412D56}"/>
              </a:ext>
            </a:extLst>
          </p:cNvPr>
          <p:cNvCxnSpPr>
            <a:cxnSpLocks/>
            <a:stCxn id="42" idx="0"/>
            <a:endCxn id="3" idx="2"/>
          </p:cNvCxnSpPr>
          <p:nvPr/>
        </p:nvCxnSpPr>
        <p:spPr>
          <a:xfrm rot="16200000" flipV="1">
            <a:off x="7196210" y="2206105"/>
            <a:ext cx="2040793" cy="35040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Kromme verbindingslijn 68">
            <a:extLst>
              <a:ext uri="{FF2B5EF4-FFF2-40B4-BE49-F238E27FC236}">
                <a16:creationId xmlns:a16="http://schemas.microsoft.com/office/drawing/2014/main" id="{509785D2-5921-9349-B9D3-4F92D1191034}"/>
              </a:ext>
            </a:extLst>
          </p:cNvPr>
          <p:cNvCxnSpPr>
            <a:cxnSpLocks/>
            <a:stCxn id="44" idx="0"/>
            <a:endCxn id="3" idx="2"/>
          </p:cNvCxnSpPr>
          <p:nvPr/>
        </p:nvCxnSpPr>
        <p:spPr>
          <a:xfrm rot="16200000" flipV="1">
            <a:off x="7978327" y="1423988"/>
            <a:ext cx="2024817" cy="505225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 descr="Intelligence - NaVCIS: Vehicle Crime Intelligence Police Service">
            <a:extLst>
              <a:ext uri="{FF2B5EF4-FFF2-40B4-BE49-F238E27FC236}">
                <a16:creationId xmlns:a16="http://schemas.microsoft.com/office/drawing/2014/main" id="{6EE18B1F-9A8B-AD45-94B6-60EDE111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069" y="1383435"/>
            <a:ext cx="2715406" cy="155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fgeronde rechthoek 29">
            <a:extLst>
              <a:ext uri="{FF2B5EF4-FFF2-40B4-BE49-F238E27FC236}">
                <a16:creationId xmlns:a16="http://schemas.microsoft.com/office/drawing/2014/main" id="{D84101A6-673A-BE46-B387-E04173EA6293}"/>
              </a:ext>
            </a:extLst>
          </p:cNvPr>
          <p:cNvSpPr/>
          <p:nvPr/>
        </p:nvSpPr>
        <p:spPr>
          <a:xfrm>
            <a:off x="8416069" y="1383435"/>
            <a:ext cx="2715406" cy="155427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1" name="Kromme verbindingslijn 30">
            <a:extLst>
              <a:ext uri="{FF2B5EF4-FFF2-40B4-BE49-F238E27FC236}">
                <a16:creationId xmlns:a16="http://schemas.microsoft.com/office/drawing/2014/main" id="{AFCC483A-5236-9E46-AAE2-EB8C0EB6E3BE}"/>
              </a:ext>
            </a:extLst>
          </p:cNvPr>
          <p:cNvCxnSpPr>
            <a:cxnSpLocks/>
            <a:stCxn id="32" idx="0"/>
            <a:endCxn id="30" idx="2"/>
          </p:cNvCxnSpPr>
          <p:nvPr/>
        </p:nvCxnSpPr>
        <p:spPr>
          <a:xfrm rot="5400000" flipH="1" flipV="1">
            <a:off x="4980150" y="184880"/>
            <a:ext cx="2040793" cy="7546451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Kromme verbindingslijn 45">
            <a:extLst>
              <a:ext uri="{FF2B5EF4-FFF2-40B4-BE49-F238E27FC236}">
                <a16:creationId xmlns:a16="http://schemas.microsoft.com/office/drawing/2014/main" id="{B5C0E535-D217-6545-9BF3-32D1669E8109}"/>
              </a:ext>
            </a:extLst>
          </p:cNvPr>
          <p:cNvCxnSpPr>
            <a:cxnSpLocks/>
            <a:stCxn id="34" idx="0"/>
            <a:endCxn id="30" idx="2"/>
          </p:cNvCxnSpPr>
          <p:nvPr/>
        </p:nvCxnSpPr>
        <p:spPr>
          <a:xfrm rot="5400000" flipH="1" flipV="1">
            <a:off x="5762267" y="951020"/>
            <a:ext cx="2024817" cy="5998194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Kromme verbindingslijn 46">
            <a:extLst>
              <a:ext uri="{FF2B5EF4-FFF2-40B4-BE49-F238E27FC236}">
                <a16:creationId xmlns:a16="http://schemas.microsoft.com/office/drawing/2014/main" id="{DCCC2CE2-249E-F544-974B-72D691C32BBE}"/>
              </a:ext>
            </a:extLst>
          </p:cNvPr>
          <p:cNvCxnSpPr>
            <a:cxnSpLocks/>
            <a:stCxn id="38" idx="0"/>
            <a:endCxn id="30" idx="2"/>
          </p:cNvCxnSpPr>
          <p:nvPr/>
        </p:nvCxnSpPr>
        <p:spPr>
          <a:xfrm rot="5400000" flipH="1" flipV="1">
            <a:off x="6536395" y="1725149"/>
            <a:ext cx="2024817" cy="4449937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Kromme verbindingslijn 47">
            <a:extLst>
              <a:ext uri="{FF2B5EF4-FFF2-40B4-BE49-F238E27FC236}">
                <a16:creationId xmlns:a16="http://schemas.microsoft.com/office/drawing/2014/main" id="{16A1D7D3-2B88-3540-86F4-1C09218A6DCF}"/>
              </a:ext>
            </a:extLst>
          </p:cNvPr>
          <p:cNvCxnSpPr>
            <a:cxnSpLocks/>
            <a:stCxn id="40" idx="0"/>
            <a:endCxn id="30" idx="2"/>
          </p:cNvCxnSpPr>
          <p:nvPr/>
        </p:nvCxnSpPr>
        <p:spPr>
          <a:xfrm rot="5400000" flipH="1" flipV="1">
            <a:off x="7310524" y="2499277"/>
            <a:ext cx="2024817" cy="2901680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Kromme verbindingslijn 48">
            <a:extLst>
              <a:ext uri="{FF2B5EF4-FFF2-40B4-BE49-F238E27FC236}">
                <a16:creationId xmlns:a16="http://schemas.microsoft.com/office/drawing/2014/main" id="{93219163-6D08-9140-B74C-A75DAB0DD2D4}"/>
              </a:ext>
            </a:extLst>
          </p:cNvPr>
          <p:cNvCxnSpPr>
            <a:cxnSpLocks/>
            <a:stCxn id="36" idx="0"/>
            <a:endCxn id="30" idx="2"/>
          </p:cNvCxnSpPr>
          <p:nvPr/>
        </p:nvCxnSpPr>
        <p:spPr>
          <a:xfrm rot="5400000" flipH="1" flipV="1">
            <a:off x="8084652" y="3273406"/>
            <a:ext cx="2024817" cy="1353423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Kromme verbindingslijn 49">
            <a:extLst>
              <a:ext uri="{FF2B5EF4-FFF2-40B4-BE49-F238E27FC236}">
                <a16:creationId xmlns:a16="http://schemas.microsoft.com/office/drawing/2014/main" id="{22467157-90F6-084A-BA47-FD38B1075965}"/>
              </a:ext>
            </a:extLst>
          </p:cNvPr>
          <p:cNvCxnSpPr>
            <a:cxnSpLocks/>
            <a:stCxn id="42" idx="0"/>
            <a:endCxn id="30" idx="2"/>
          </p:cNvCxnSpPr>
          <p:nvPr/>
        </p:nvCxnSpPr>
        <p:spPr>
          <a:xfrm rot="16200000" flipV="1">
            <a:off x="8850793" y="3860688"/>
            <a:ext cx="2040793" cy="194834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Kromme verbindingslijn 50">
            <a:extLst>
              <a:ext uri="{FF2B5EF4-FFF2-40B4-BE49-F238E27FC236}">
                <a16:creationId xmlns:a16="http://schemas.microsoft.com/office/drawing/2014/main" id="{464CB3D0-AC50-614E-905C-2146233881D2}"/>
              </a:ext>
            </a:extLst>
          </p:cNvPr>
          <p:cNvCxnSpPr>
            <a:cxnSpLocks/>
            <a:stCxn id="44" idx="0"/>
            <a:endCxn id="30" idx="2"/>
          </p:cNvCxnSpPr>
          <p:nvPr/>
        </p:nvCxnSpPr>
        <p:spPr>
          <a:xfrm rot="16200000" flipV="1">
            <a:off x="9632910" y="3078571"/>
            <a:ext cx="2024817" cy="1743092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741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B3C9F2-A4B9-5B40-8B2D-EC9B8037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latin typeface="+mj-lt"/>
              </a:rPr>
              <a:t>MAKE KNOWLEDGE EXPLICIT</a:t>
            </a:r>
            <a:endParaRPr lang="nl-NL" sz="36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D3C1F2-5BDD-8943-9D4C-6AEC679D63BF}"/>
              </a:ext>
            </a:extLst>
          </p:cNvPr>
          <p:cNvSpPr txBox="1"/>
          <p:nvPr/>
        </p:nvSpPr>
        <p:spPr>
          <a:xfrm>
            <a:off x="648000" y="1234846"/>
            <a:ext cx="277800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/>
              <a:t>Don’t</a:t>
            </a:r>
            <a:r>
              <a:rPr lang="nl-NL" sz="2000" dirty="0"/>
              <a:t>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out-of-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</a:p>
          <a:p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without 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  <a:endParaRPr lang="nl-NL" sz="2000" dirty="0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8A487623-656D-3649-9F0E-BD1178F2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35" y="4978501"/>
            <a:ext cx="814972" cy="90190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07BA8D9D-3148-1D4F-9AA7-93B25AFD8DB5}"/>
              </a:ext>
            </a:extLst>
          </p:cNvPr>
          <p:cNvSpPr txBox="1"/>
          <p:nvPr/>
        </p:nvSpPr>
        <p:spPr>
          <a:xfrm>
            <a:off x="1516592" y="5832786"/>
            <a:ext cx="14147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A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dataset)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E9B0DADE-06D5-224C-A4E6-2616FB295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92" y="4962525"/>
            <a:ext cx="814972" cy="901902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FD2BF407-1B65-9C4C-99C5-ABE2B3531097}"/>
              </a:ext>
            </a:extLst>
          </p:cNvPr>
          <p:cNvSpPr txBox="1"/>
          <p:nvPr/>
        </p:nvSpPr>
        <p:spPr>
          <a:xfrm>
            <a:off x="3333019" y="5867913"/>
            <a:ext cx="891591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B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private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6B6E2450-9D1E-E14C-AB27-1D453D01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863" y="4962525"/>
            <a:ext cx="814972" cy="901902"/>
          </a:xfrm>
          <a:prstGeom prst="rect">
            <a:avLst/>
          </a:prstGeom>
        </p:spPr>
      </p:pic>
      <p:sp>
        <p:nvSpPr>
          <p:cNvPr id="37" name="Tekstvak 36">
            <a:extLst>
              <a:ext uri="{FF2B5EF4-FFF2-40B4-BE49-F238E27FC236}">
                <a16:creationId xmlns:a16="http://schemas.microsoft.com/office/drawing/2014/main" id="{3508E219-3DB5-E044-BB46-20982BA47AF8}"/>
              </a:ext>
            </a:extLst>
          </p:cNvPr>
          <p:cNvSpPr txBox="1"/>
          <p:nvPr/>
        </p:nvSpPr>
        <p:spPr>
          <a:xfrm>
            <a:off x="7777382" y="5858394"/>
            <a:ext cx="127791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-dataset)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44B57DD2-7EF2-0F4A-AC16-4C2FE8D1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49" y="4962525"/>
            <a:ext cx="814972" cy="901902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DD5CA695-DD60-2C4F-BD7F-336C29C4ECAE}"/>
              </a:ext>
            </a:extLst>
          </p:cNvPr>
          <p:cNvSpPr txBox="1"/>
          <p:nvPr/>
        </p:nvSpPr>
        <p:spPr>
          <a:xfrm>
            <a:off x="4801120" y="5832785"/>
            <a:ext cx="104708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10206091-D69A-E54B-9731-2AA610DC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606" y="4962525"/>
            <a:ext cx="814972" cy="901902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8BE44E4B-FD18-8543-B444-2FA5359D29DF}"/>
              </a:ext>
            </a:extLst>
          </p:cNvPr>
          <p:cNvSpPr txBox="1"/>
          <p:nvPr/>
        </p:nvSpPr>
        <p:spPr>
          <a:xfrm>
            <a:off x="6426296" y="5832784"/>
            <a:ext cx="89159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D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public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298F1A7C-653A-3949-9D06-A3248D32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120" y="4978501"/>
            <a:ext cx="814972" cy="901902"/>
          </a:xfrm>
          <a:prstGeom prst="rect">
            <a:avLst/>
          </a:prstGeom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F7A8CA90-93D4-8147-B8B1-E69D559812DC}"/>
              </a:ext>
            </a:extLst>
          </p:cNvPr>
          <p:cNvSpPr txBox="1"/>
          <p:nvPr/>
        </p:nvSpPr>
        <p:spPr>
          <a:xfrm>
            <a:off x="9526818" y="5883887"/>
            <a:ext cx="88357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F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AP)</a:t>
            </a: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5E0C729A-CAC5-0D4C-89B6-DDA364B1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378" y="4962525"/>
            <a:ext cx="814972" cy="901902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74F7CC40-E223-7C46-9CEF-D8CF1AA446DE}"/>
              </a:ext>
            </a:extLst>
          </p:cNvPr>
          <p:cNvSpPr txBox="1"/>
          <p:nvPr/>
        </p:nvSpPr>
        <p:spPr>
          <a:xfrm>
            <a:off x="11053840" y="5816810"/>
            <a:ext cx="90120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G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grpSp>
        <p:nvGrpSpPr>
          <p:cNvPr id="99" name="Groep 98">
            <a:extLst>
              <a:ext uri="{FF2B5EF4-FFF2-40B4-BE49-F238E27FC236}">
                <a16:creationId xmlns:a16="http://schemas.microsoft.com/office/drawing/2014/main" id="{69746C29-B413-2444-9030-8D16066F3A14}"/>
              </a:ext>
            </a:extLst>
          </p:cNvPr>
          <p:cNvGrpSpPr/>
          <p:nvPr/>
        </p:nvGrpSpPr>
        <p:grpSpPr>
          <a:xfrm>
            <a:off x="1651000" y="4119509"/>
            <a:ext cx="10424664" cy="579491"/>
            <a:chOff x="1651000" y="4119509"/>
            <a:chExt cx="10424664" cy="579491"/>
          </a:xfrm>
        </p:grpSpPr>
        <p:sp>
          <p:nvSpPr>
            <p:cNvPr id="5" name="Afgeronde rechthoek 4">
              <a:extLst>
                <a:ext uri="{FF2B5EF4-FFF2-40B4-BE49-F238E27FC236}">
                  <a16:creationId xmlns:a16="http://schemas.microsoft.com/office/drawing/2014/main" id="{7CF53E6D-2709-624E-A855-2EF62FC72493}"/>
                </a:ext>
              </a:extLst>
            </p:cNvPr>
            <p:cNvSpPr/>
            <p:nvPr/>
          </p:nvSpPr>
          <p:spPr>
            <a:xfrm>
              <a:off x="1651000" y="4127500"/>
              <a:ext cx="1117600" cy="5715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/>
                <a:t>meta</a:t>
              </a:r>
            </a:p>
            <a:p>
              <a:pPr algn="ctr"/>
              <a:r>
                <a:rPr lang="nl-NL" sz="1600" b="1" dirty="0"/>
                <a:t>data</a:t>
              </a:r>
            </a:p>
          </p:txBody>
        </p:sp>
        <p:sp>
          <p:nvSpPr>
            <p:cNvPr id="47" name="Afgeronde rechthoek 46">
              <a:extLst>
                <a:ext uri="{FF2B5EF4-FFF2-40B4-BE49-F238E27FC236}">
                  <a16:creationId xmlns:a16="http://schemas.microsoft.com/office/drawing/2014/main" id="{1B02FDB5-F823-7440-AC4F-4B660BEE20CD}"/>
                </a:ext>
              </a:extLst>
            </p:cNvPr>
            <p:cNvSpPr/>
            <p:nvPr/>
          </p:nvSpPr>
          <p:spPr>
            <a:xfrm>
              <a:off x="3216778" y="4127500"/>
              <a:ext cx="1117600" cy="571500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/>
                <a:t>meta</a:t>
              </a:r>
            </a:p>
            <a:p>
              <a:pPr algn="ctr"/>
              <a:r>
                <a:rPr lang="nl-NL" sz="1600" b="1" dirty="0"/>
                <a:t>data</a:t>
              </a:r>
            </a:p>
          </p:txBody>
        </p:sp>
        <p:sp>
          <p:nvSpPr>
            <p:cNvPr id="48" name="Afgeronde rechthoek 47">
              <a:extLst>
                <a:ext uri="{FF2B5EF4-FFF2-40B4-BE49-F238E27FC236}">
                  <a16:creationId xmlns:a16="http://schemas.microsoft.com/office/drawing/2014/main" id="{BD5E9754-E616-C348-8814-636451098D00}"/>
                </a:ext>
              </a:extLst>
            </p:cNvPr>
            <p:cNvSpPr/>
            <p:nvPr/>
          </p:nvSpPr>
          <p:spPr>
            <a:xfrm>
              <a:off x="4765035" y="4127500"/>
              <a:ext cx="1117600" cy="5715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/>
                <a:t>meta</a:t>
              </a:r>
            </a:p>
            <a:p>
              <a:pPr algn="ctr"/>
              <a:r>
                <a:rPr lang="nl-NL" sz="1600" b="1" dirty="0"/>
                <a:t>data</a:t>
              </a:r>
            </a:p>
          </p:txBody>
        </p:sp>
        <p:sp>
          <p:nvSpPr>
            <p:cNvPr id="49" name="Afgeronde rechthoek 48">
              <a:extLst>
                <a:ext uri="{FF2B5EF4-FFF2-40B4-BE49-F238E27FC236}">
                  <a16:creationId xmlns:a16="http://schemas.microsoft.com/office/drawing/2014/main" id="{6217DD31-9D9C-9247-A663-6EC33E72764B}"/>
                </a:ext>
              </a:extLst>
            </p:cNvPr>
            <p:cNvSpPr/>
            <p:nvPr/>
          </p:nvSpPr>
          <p:spPr>
            <a:xfrm>
              <a:off x="6313291" y="4127500"/>
              <a:ext cx="1117600" cy="5715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/>
                <a:t>meta</a:t>
              </a:r>
            </a:p>
            <a:p>
              <a:pPr algn="ctr"/>
              <a:r>
                <a:rPr lang="nl-NL" sz="1600" b="1" dirty="0"/>
                <a:t>data</a:t>
              </a:r>
            </a:p>
          </p:txBody>
        </p:sp>
        <p:sp>
          <p:nvSpPr>
            <p:cNvPr id="50" name="Afgeronde rechthoek 49">
              <a:extLst>
                <a:ext uri="{FF2B5EF4-FFF2-40B4-BE49-F238E27FC236}">
                  <a16:creationId xmlns:a16="http://schemas.microsoft.com/office/drawing/2014/main" id="{1565C70E-E884-3042-B925-35FC4C12B3E6}"/>
                </a:ext>
              </a:extLst>
            </p:cNvPr>
            <p:cNvSpPr/>
            <p:nvPr/>
          </p:nvSpPr>
          <p:spPr>
            <a:xfrm>
              <a:off x="7857539" y="4127500"/>
              <a:ext cx="1117600" cy="571500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/>
                <a:t>meta</a:t>
              </a:r>
            </a:p>
            <a:p>
              <a:pPr algn="ctr"/>
              <a:r>
                <a:rPr lang="nl-NL" sz="1600" b="1" dirty="0"/>
                <a:t>data</a:t>
              </a:r>
            </a:p>
          </p:txBody>
        </p:sp>
        <p:sp>
          <p:nvSpPr>
            <p:cNvPr id="51" name="Afgeronde rechthoek 50">
              <a:extLst>
                <a:ext uri="{FF2B5EF4-FFF2-40B4-BE49-F238E27FC236}">
                  <a16:creationId xmlns:a16="http://schemas.microsoft.com/office/drawing/2014/main" id="{0B6B57F0-77D7-6144-9EFB-744E07CA0EFC}"/>
                </a:ext>
              </a:extLst>
            </p:cNvPr>
            <p:cNvSpPr/>
            <p:nvPr/>
          </p:nvSpPr>
          <p:spPr>
            <a:xfrm>
              <a:off x="9409805" y="4119509"/>
              <a:ext cx="1117600" cy="5715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/>
                <a:t>meta</a:t>
              </a:r>
            </a:p>
            <a:p>
              <a:pPr algn="ctr"/>
              <a:r>
                <a:rPr lang="nl-NL" sz="1600" b="1" dirty="0"/>
                <a:t>data</a:t>
              </a:r>
            </a:p>
          </p:txBody>
        </p:sp>
        <p:sp>
          <p:nvSpPr>
            <p:cNvPr id="52" name="Afgeronde rechthoek 51">
              <a:extLst>
                <a:ext uri="{FF2B5EF4-FFF2-40B4-BE49-F238E27FC236}">
                  <a16:creationId xmlns:a16="http://schemas.microsoft.com/office/drawing/2014/main" id="{46BBA708-0F57-F040-9289-DECCDAF3C0E8}"/>
                </a:ext>
              </a:extLst>
            </p:cNvPr>
            <p:cNvSpPr/>
            <p:nvPr/>
          </p:nvSpPr>
          <p:spPr>
            <a:xfrm>
              <a:off x="10958064" y="4127500"/>
              <a:ext cx="1117600" cy="5715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b="1" dirty="0"/>
                <a:t>meta</a:t>
              </a:r>
            </a:p>
            <a:p>
              <a:pPr algn="ctr"/>
              <a:r>
                <a:rPr lang="nl-NL" sz="1600" b="1" dirty="0"/>
                <a:t>data</a:t>
              </a:r>
            </a:p>
          </p:txBody>
        </p:sp>
      </p:grpSp>
      <p:grpSp>
        <p:nvGrpSpPr>
          <p:cNvPr id="98" name="Groep 97">
            <a:extLst>
              <a:ext uri="{FF2B5EF4-FFF2-40B4-BE49-F238E27FC236}">
                <a16:creationId xmlns:a16="http://schemas.microsoft.com/office/drawing/2014/main" id="{6BF469E5-BBAA-B34C-8BB6-E94DD59B9EE4}"/>
              </a:ext>
            </a:extLst>
          </p:cNvPr>
          <p:cNvGrpSpPr/>
          <p:nvPr/>
        </p:nvGrpSpPr>
        <p:grpSpPr>
          <a:xfrm>
            <a:off x="2209799" y="2817546"/>
            <a:ext cx="9307066" cy="1309955"/>
            <a:chOff x="2209799" y="2817546"/>
            <a:chExt cx="9307066" cy="1309955"/>
          </a:xfrm>
        </p:grpSpPr>
        <p:cxnSp>
          <p:nvCxnSpPr>
            <p:cNvPr id="62" name="Kromme verbindingslijn 61">
              <a:extLst>
                <a:ext uri="{FF2B5EF4-FFF2-40B4-BE49-F238E27FC236}">
                  <a16:creationId xmlns:a16="http://schemas.microsoft.com/office/drawing/2014/main" id="{78AE6D5E-946F-9848-A566-140F64F90AE0}"/>
                </a:ext>
              </a:extLst>
            </p:cNvPr>
            <p:cNvCxnSpPr>
              <a:stCxn id="5" idx="0"/>
              <a:endCxn id="58" idx="4"/>
            </p:cNvCxnSpPr>
            <p:nvPr/>
          </p:nvCxnSpPr>
          <p:spPr>
            <a:xfrm rot="5400000" flipH="1" flipV="1">
              <a:off x="1815425" y="3308119"/>
              <a:ext cx="1213756" cy="425007"/>
            </a:xfrm>
            <a:prstGeom prst="curvedConnector3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64" name="Kromme verbindingslijn 63">
              <a:extLst>
                <a:ext uri="{FF2B5EF4-FFF2-40B4-BE49-F238E27FC236}">
                  <a16:creationId xmlns:a16="http://schemas.microsoft.com/office/drawing/2014/main" id="{F15A71AC-F6B0-064C-B39E-02BA5B83F010}"/>
                </a:ext>
              </a:extLst>
            </p:cNvPr>
            <p:cNvCxnSpPr>
              <a:cxnSpLocks/>
              <a:stCxn id="47" idx="0"/>
              <a:endCxn id="61" idx="4"/>
            </p:cNvCxnSpPr>
            <p:nvPr/>
          </p:nvCxnSpPr>
          <p:spPr>
            <a:xfrm rot="5400000" flipH="1" flipV="1">
              <a:off x="3573075" y="3844515"/>
              <a:ext cx="485489" cy="80482"/>
            </a:xfrm>
            <a:prstGeom prst="curvedConnector3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67" name="Kromme verbindingslijn 66">
              <a:extLst>
                <a:ext uri="{FF2B5EF4-FFF2-40B4-BE49-F238E27FC236}">
                  <a16:creationId xmlns:a16="http://schemas.microsoft.com/office/drawing/2014/main" id="{572AE3B4-6588-D944-AC19-E14729690D1C}"/>
                </a:ext>
              </a:extLst>
            </p:cNvPr>
            <p:cNvCxnSpPr>
              <a:cxnSpLocks/>
              <a:stCxn id="48" idx="0"/>
              <a:endCxn id="60" idx="4"/>
            </p:cNvCxnSpPr>
            <p:nvPr/>
          </p:nvCxnSpPr>
          <p:spPr>
            <a:xfrm rot="5400000" flipH="1" flipV="1">
              <a:off x="4950884" y="3496953"/>
              <a:ext cx="1003499" cy="257596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Kromme verbindingslijn 69">
              <a:extLst>
                <a:ext uri="{FF2B5EF4-FFF2-40B4-BE49-F238E27FC236}">
                  <a16:creationId xmlns:a16="http://schemas.microsoft.com/office/drawing/2014/main" id="{9249A40E-0BDC-B845-8E61-380DBE267C3C}"/>
                </a:ext>
              </a:extLst>
            </p:cNvPr>
            <p:cNvCxnSpPr>
              <a:cxnSpLocks/>
              <a:stCxn id="50" idx="0"/>
              <a:endCxn id="59" idx="4"/>
            </p:cNvCxnSpPr>
            <p:nvPr/>
          </p:nvCxnSpPr>
          <p:spPr>
            <a:xfrm rot="16200000" flipV="1">
              <a:off x="7685689" y="3396849"/>
              <a:ext cx="459360" cy="1001941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73" name="Kromme verbindingslijn 72">
              <a:extLst>
                <a:ext uri="{FF2B5EF4-FFF2-40B4-BE49-F238E27FC236}">
                  <a16:creationId xmlns:a16="http://schemas.microsoft.com/office/drawing/2014/main" id="{0746C82E-51DC-D240-93B2-F1D01CF2C89A}"/>
                </a:ext>
              </a:extLst>
            </p:cNvPr>
            <p:cNvCxnSpPr>
              <a:cxnSpLocks/>
              <a:stCxn id="50" idx="0"/>
              <a:endCxn id="57" idx="4"/>
            </p:cNvCxnSpPr>
            <p:nvPr/>
          </p:nvCxnSpPr>
          <p:spPr>
            <a:xfrm rot="16200000" flipV="1">
              <a:off x="7481962" y="3193123"/>
              <a:ext cx="1309954" cy="558800"/>
            </a:xfrm>
            <a:prstGeom prst="curvedConnector3">
              <a:avLst>
                <a:gd name="adj1" fmla="val 76176"/>
              </a:avLst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79" name="Kromme verbindingslijn 78">
              <a:extLst>
                <a:ext uri="{FF2B5EF4-FFF2-40B4-BE49-F238E27FC236}">
                  <a16:creationId xmlns:a16="http://schemas.microsoft.com/office/drawing/2014/main" id="{A781B394-8044-E645-A99F-E259BE5365DE}"/>
                </a:ext>
              </a:extLst>
            </p:cNvPr>
            <p:cNvCxnSpPr>
              <a:cxnSpLocks/>
              <a:stCxn id="51" idx="0"/>
              <a:endCxn id="56" idx="4"/>
            </p:cNvCxnSpPr>
            <p:nvPr/>
          </p:nvCxnSpPr>
          <p:spPr>
            <a:xfrm rot="16200000" flipV="1">
              <a:off x="9253059" y="3403963"/>
              <a:ext cx="847920" cy="583172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82" name="Kromme verbindingslijn 81">
              <a:extLst>
                <a:ext uri="{FF2B5EF4-FFF2-40B4-BE49-F238E27FC236}">
                  <a16:creationId xmlns:a16="http://schemas.microsoft.com/office/drawing/2014/main" id="{69868957-BFFB-2D43-BC93-501D09456BBB}"/>
                </a:ext>
              </a:extLst>
            </p:cNvPr>
            <p:cNvCxnSpPr>
              <a:cxnSpLocks/>
              <a:stCxn id="52" idx="0"/>
              <a:endCxn id="55" idx="4"/>
            </p:cNvCxnSpPr>
            <p:nvPr/>
          </p:nvCxnSpPr>
          <p:spPr>
            <a:xfrm rot="16200000" flipV="1">
              <a:off x="10899251" y="3509886"/>
              <a:ext cx="398327" cy="836901"/>
            </a:xfrm>
            <a:prstGeom prst="curvedConnector3">
              <a:avLst>
                <a:gd name="adj1" fmla="val 5000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5" name="Kromme verbindingslijn 84">
              <a:extLst>
                <a:ext uri="{FF2B5EF4-FFF2-40B4-BE49-F238E27FC236}">
                  <a16:creationId xmlns:a16="http://schemas.microsoft.com/office/drawing/2014/main" id="{6AD6581D-6E48-CD4E-B114-E57DEEBFAE1F}"/>
                </a:ext>
              </a:extLst>
            </p:cNvPr>
            <p:cNvCxnSpPr>
              <a:cxnSpLocks/>
              <a:endCxn id="46" idx="4"/>
            </p:cNvCxnSpPr>
            <p:nvPr/>
          </p:nvCxnSpPr>
          <p:spPr>
            <a:xfrm rot="16200000" flipV="1">
              <a:off x="10759096" y="3278441"/>
              <a:ext cx="1189577" cy="301120"/>
            </a:xfrm>
            <a:prstGeom prst="curvedConnector3">
              <a:avLst>
                <a:gd name="adj1" fmla="val 71352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6F4973BF-2B9C-5743-B0BC-FAFA06CB261C}"/>
              </a:ext>
            </a:extLst>
          </p:cNvPr>
          <p:cNvGrpSpPr/>
          <p:nvPr/>
        </p:nvGrpSpPr>
        <p:grpSpPr>
          <a:xfrm>
            <a:off x="1902947" y="2307561"/>
            <a:ext cx="10032237" cy="1421612"/>
            <a:chOff x="1902947" y="2307561"/>
            <a:chExt cx="10032237" cy="1421612"/>
          </a:xfrm>
        </p:grpSpPr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F93FE006-04E7-F340-AAC2-AF9CC6212DAC}"/>
                </a:ext>
              </a:extLst>
            </p:cNvPr>
            <p:cNvCxnSpPr/>
            <p:nvPr/>
          </p:nvCxnSpPr>
          <p:spPr>
            <a:xfrm>
              <a:off x="9409805" y="3016596"/>
              <a:ext cx="1117600" cy="45592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6AB47762-59F4-3943-BD6A-2277F137C206}"/>
                </a:ext>
              </a:extLst>
            </p:cNvPr>
            <p:cNvCxnSpPr/>
            <p:nvPr/>
          </p:nvCxnSpPr>
          <p:spPr>
            <a:xfrm flipH="1">
              <a:off x="7447508" y="2647688"/>
              <a:ext cx="385585" cy="76545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sp>
          <p:nvSpPr>
            <p:cNvPr id="46" name="Ovale toelichting 45">
              <a:extLst>
                <a:ext uri="{FF2B5EF4-FFF2-40B4-BE49-F238E27FC236}">
                  <a16:creationId xmlns:a16="http://schemas.microsoft.com/office/drawing/2014/main" id="{0BAEEF52-1908-5942-8CE8-4688E57A60F3}"/>
                </a:ext>
              </a:extLst>
            </p:cNvPr>
            <p:cNvSpPr/>
            <p:nvPr/>
          </p:nvSpPr>
          <p:spPr>
            <a:xfrm>
              <a:off x="10471464" y="2324227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1600" b="1" dirty="0" err="1"/>
                <a:t>inflectum</a:t>
              </a:r>
              <a:endParaRPr lang="nl-NL" sz="1600" b="1" dirty="0"/>
            </a:p>
          </p:txBody>
        </p:sp>
        <p:sp>
          <p:nvSpPr>
            <p:cNvPr id="55" name="Ovale toelichting 54">
              <a:extLst>
                <a:ext uri="{FF2B5EF4-FFF2-40B4-BE49-F238E27FC236}">
                  <a16:creationId xmlns:a16="http://schemas.microsoft.com/office/drawing/2014/main" id="{547ECC26-0293-1A45-B798-C4E79D9A2F03}"/>
                </a:ext>
              </a:extLst>
            </p:cNvPr>
            <p:cNvSpPr/>
            <p:nvPr/>
          </p:nvSpPr>
          <p:spPr>
            <a:xfrm>
              <a:off x="9948103" y="3219188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1600" b="1" dirty="0" err="1"/>
                <a:t>paratus</a:t>
              </a:r>
              <a:endParaRPr lang="nl-NL" sz="1600" b="1" dirty="0"/>
            </a:p>
          </p:txBody>
        </p:sp>
        <p:sp>
          <p:nvSpPr>
            <p:cNvPr id="56" name="Ovale toelichting 55">
              <a:extLst>
                <a:ext uri="{FF2B5EF4-FFF2-40B4-BE49-F238E27FC236}">
                  <a16:creationId xmlns:a16="http://schemas.microsoft.com/office/drawing/2014/main" id="{0A1C989F-9E4B-444F-95A6-1291E0FC6C2A}"/>
                </a:ext>
              </a:extLst>
            </p:cNvPr>
            <p:cNvSpPr/>
            <p:nvPr/>
          </p:nvSpPr>
          <p:spPr>
            <a:xfrm>
              <a:off x="8653573" y="2761604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1600" b="1" dirty="0" err="1"/>
                <a:t>potestas</a:t>
              </a:r>
              <a:endParaRPr lang="nl-NL" sz="1600" b="1" dirty="0"/>
            </a:p>
          </p:txBody>
        </p:sp>
        <p:sp>
          <p:nvSpPr>
            <p:cNvPr id="57" name="Ovale toelichting 56">
              <a:extLst>
                <a:ext uri="{FF2B5EF4-FFF2-40B4-BE49-F238E27FC236}">
                  <a16:creationId xmlns:a16="http://schemas.microsoft.com/office/drawing/2014/main" id="{146CB5F5-1842-4A4E-9178-0D394EC80B2C}"/>
                </a:ext>
              </a:extLst>
            </p:cNvPr>
            <p:cNvSpPr/>
            <p:nvPr/>
          </p:nvSpPr>
          <p:spPr>
            <a:xfrm>
              <a:off x="7125679" y="2307561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nl-NL" sz="1600" b="1" dirty="0"/>
                <a:t>beneficium</a:t>
              </a:r>
            </a:p>
          </p:txBody>
        </p:sp>
        <p:sp>
          <p:nvSpPr>
            <p:cNvPr id="58" name="Ovale toelichting 57">
              <a:extLst>
                <a:ext uri="{FF2B5EF4-FFF2-40B4-BE49-F238E27FC236}">
                  <a16:creationId xmlns:a16="http://schemas.microsoft.com/office/drawing/2014/main" id="{B41BFCE9-45CF-5647-B2AC-1AE93CB9FB6F}"/>
                </a:ext>
              </a:extLst>
            </p:cNvPr>
            <p:cNvSpPr/>
            <p:nvPr/>
          </p:nvSpPr>
          <p:spPr>
            <a:xfrm>
              <a:off x="1902947" y="2403759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nl-NL" sz="1600" b="1" dirty="0" err="1"/>
                <a:t>clementia</a:t>
              </a:r>
              <a:endParaRPr lang="nl-NL" sz="1600" b="1" dirty="0"/>
            </a:p>
          </p:txBody>
        </p:sp>
        <p:sp>
          <p:nvSpPr>
            <p:cNvPr id="59" name="Ovale toelichting 58">
              <a:extLst>
                <a:ext uri="{FF2B5EF4-FFF2-40B4-BE49-F238E27FC236}">
                  <a16:creationId xmlns:a16="http://schemas.microsoft.com/office/drawing/2014/main" id="{0F633283-9CA3-C94E-A856-6196A361214A}"/>
                </a:ext>
              </a:extLst>
            </p:cNvPr>
            <p:cNvSpPr/>
            <p:nvPr/>
          </p:nvSpPr>
          <p:spPr>
            <a:xfrm>
              <a:off x="6682538" y="3158155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nl-NL" sz="1600" b="1" dirty="0" err="1"/>
                <a:t>praemitto</a:t>
              </a:r>
              <a:endParaRPr lang="nl-NL" sz="1600" b="1" dirty="0"/>
            </a:p>
          </p:txBody>
        </p:sp>
        <p:sp>
          <p:nvSpPr>
            <p:cNvPr id="60" name="Ovale toelichting 59">
              <a:extLst>
                <a:ext uri="{FF2B5EF4-FFF2-40B4-BE49-F238E27FC236}">
                  <a16:creationId xmlns:a16="http://schemas.microsoft.com/office/drawing/2014/main" id="{6EE93163-CE68-AE43-98CC-4AE9B79B38F0}"/>
                </a:ext>
              </a:extLst>
            </p:cNvPr>
            <p:cNvSpPr/>
            <p:nvPr/>
          </p:nvSpPr>
          <p:spPr>
            <a:xfrm>
              <a:off x="4849571" y="2614016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nl-NL" sz="1600" b="1" dirty="0" err="1"/>
                <a:t>mitesco</a:t>
              </a:r>
              <a:endParaRPr lang="nl-NL" sz="1600" b="1" dirty="0"/>
            </a:p>
          </p:txBody>
        </p:sp>
        <p:sp>
          <p:nvSpPr>
            <p:cNvPr id="61" name="Ovale toelichting 60">
              <a:extLst>
                <a:ext uri="{FF2B5EF4-FFF2-40B4-BE49-F238E27FC236}">
                  <a16:creationId xmlns:a16="http://schemas.microsoft.com/office/drawing/2014/main" id="{DB1C97BD-DBAD-BE43-B4B0-21E5213C0208}"/>
                </a:ext>
              </a:extLst>
            </p:cNvPr>
            <p:cNvSpPr/>
            <p:nvPr/>
          </p:nvSpPr>
          <p:spPr>
            <a:xfrm>
              <a:off x="3124200" y="3132026"/>
              <a:ext cx="1463720" cy="509985"/>
            </a:xfrm>
            <a:prstGeom prst="wedgeEllipseCallout">
              <a:avLst>
                <a:gd name="adj1" fmla="val -43920"/>
                <a:gd name="adj2" fmla="val 65278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nl-NL" sz="1600" b="1" dirty="0" err="1"/>
                <a:t>levitas</a:t>
              </a:r>
              <a:endParaRPr lang="nl-NL" sz="1600" b="1" dirty="0"/>
            </a:p>
          </p:txBody>
        </p:sp>
        <p:cxnSp>
          <p:nvCxnSpPr>
            <p:cNvPr id="96" name="Kromme verbindingslijn 95">
              <a:extLst>
                <a:ext uri="{FF2B5EF4-FFF2-40B4-BE49-F238E27FC236}">
                  <a16:creationId xmlns:a16="http://schemas.microsoft.com/office/drawing/2014/main" id="{CC688FE7-FDC2-BF40-915F-6BD0761B20A2}"/>
                </a:ext>
              </a:extLst>
            </p:cNvPr>
            <p:cNvCxnSpPr>
              <a:stCxn id="57" idx="1"/>
              <a:endCxn id="58" idx="7"/>
            </p:cNvCxnSpPr>
            <p:nvPr/>
          </p:nvCxnSpPr>
          <p:spPr>
            <a:xfrm rot="16200000" flipH="1" flipV="1">
              <a:off x="5198074" y="336483"/>
              <a:ext cx="96198" cy="4187726"/>
            </a:xfrm>
            <a:prstGeom prst="curvedConnector3">
              <a:avLst>
                <a:gd name="adj1" fmla="val -315273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100" name="Ovaal 99">
            <a:extLst>
              <a:ext uri="{FF2B5EF4-FFF2-40B4-BE49-F238E27FC236}">
                <a16:creationId xmlns:a16="http://schemas.microsoft.com/office/drawing/2014/main" id="{9718EC9F-D9B2-4B4C-987A-D564320428AB}"/>
              </a:ext>
            </a:extLst>
          </p:cNvPr>
          <p:cNvSpPr/>
          <p:nvPr/>
        </p:nvSpPr>
        <p:spPr>
          <a:xfrm>
            <a:off x="508000" y="1850399"/>
            <a:ext cx="11567664" cy="3418800"/>
          </a:xfrm>
          <a:prstGeom prst="ellipse">
            <a:avLst/>
          </a:prstGeom>
          <a:solidFill>
            <a:srgbClr val="F58220">
              <a:alpha val="80784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+mj-lt"/>
              </a:rPr>
              <a:t>KNOWLEDGE</a:t>
            </a:r>
            <a:br>
              <a:rPr lang="nl-NL" b="1" dirty="0">
                <a:latin typeface="+mj-lt"/>
              </a:rPr>
            </a:br>
            <a:r>
              <a:rPr lang="nl-NL" b="1" dirty="0">
                <a:latin typeface="+mj-lt"/>
              </a:rPr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23383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Kromme verbindingslijn 66">
            <a:extLst>
              <a:ext uri="{FF2B5EF4-FFF2-40B4-BE49-F238E27FC236}">
                <a16:creationId xmlns:a16="http://schemas.microsoft.com/office/drawing/2014/main" id="{32EE8DDD-5D72-CF4D-9111-091516D3E851}"/>
              </a:ext>
            </a:extLst>
          </p:cNvPr>
          <p:cNvCxnSpPr>
            <a:cxnSpLocks/>
            <a:endCxn id="64" idx="2"/>
          </p:cNvCxnSpPr>
          <p:nvPr/>
        </p:nvCxnSpPr>
        <p:spPr>
          <a:xfrm flipV="1">
            <a:off x="6872091" y="2626853"/>
            <a:ext cx="2075505" cy="1317656"/>
          </a:xfrm>
          <a:prstGeom prst="curvedConnector2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90B3C9F2-A4B9-5B40-8B2D-EC9B803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592225"/>
            <a:ext cx="11460936" cy="1143000"/>
          </a:xfrm>
        </p:spPr>
        <p:txBody>
          <a:bodyPr/>
          <a:lstStyle/>
          <a:p>
            <a:r>
              <a:rPr lang="nl-NL" dirty="0">
                <a:latin typeface="+mj-lt"/>
              </a:rPr>
              <a:t>REUSE OF KNOWLEDGE </a:t>
            </a:r>
            <a:r>
              <a:rPr lang="nl-NL" dirty="0" err="1">
                <a:latin typeface="+mj-lt"/>
              </a:rPr>
              <a:t>for</a:t>
            </a:r>
            <a:r>
              <a:rPr lang="nl-NL" dirty="0">
                <a:latin typeface="+mj-lt"/>
              </a:rPr>
              <a:t> new </a:t>
            </a:r>
            <a:r>
              <a:rPr lang="nl-NL" dirty="0" err="1">
                <a:latin typeface="+mj-lt"/>
              </a:rPr>
              <a:t>informationproducts</a:t>
            </a:r>
            <a:endParaRPr lang="nl-NL" sz="3600" b="1" dirty="0"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D3C1F2-5BDD-8943-9D4C-6AEC679D63BF}"/>
              </a:ext>
            </a:extLst>
          </p:cNvPr>
          <p:cNvSpPr txBox="1"/>
          <p:nvPr/>
        </p:nvSpPr>
        <p:spPr>
          <a:xfrm>
            <a:off x="648000" y="1234846"/>
            <a:ext cx="277800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/>
              <a:t>Don’t</a:t>
            </a:r>
            <a:r>
              <a:rPr lang="nl-NL" sz="2000" dirty="0"/>
              <a:t>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out-of-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</a:p>
          <a:p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without 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  <a:endParaRPr lang="nl-NL" sz="2000" dirty="0"/>
          </a:p>
        </p:txBody>
      </p:sp>
      <p:sp>
        <p:nvSpPr>
          <p:cNvPr id="100" name="Ovaal 99">
            <a:extLst>
              <a:ext uri="{FF2B5EF4-FFF2-40B4-BE49-F238E27FC236}">
                <a16:creationId xmlns:a16="http://schemas.microsoft.com/office/drawing/2014/main" id="{9718EC9F-D9B2-4B4C-987A-D564320428AB}"/>
              </a:ext>
            </a:extLst>
          </p:cNvPr>
          <p:cNvSpPr/>
          <p:nvPr/>
        </p:nvSpPr>
        <p:spPr>
          <a:xfrm>
            <a:off x="4002373" y="3214711"/>
            <a:ext cx="5621311" cy="1459596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b="1" dirty="0">
                <a:latin typeface="+mj-lt"/>
              </a:rPr>
              <a:t>KNOWLEDGE</a:t>
            </a:r>
            <a:br>
              <a:rPr lang="nl-NL" b="1" dirty="0">
                <a:latin typeface="+mj-lt"/>
              </a:rPr>
            </a:br>
            <a:r>
              <a:rPr lang="nl-NL" b="1" dirty="0">
                <a:latin typeface="+mj-lt"/>
              </a:rPr>
              <a:t>GRAPH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ADA8FBC5-8255-1844-935F-669987D80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35" y="4978501"/>
            <a:ext cx="814972" cy="901902"/>
          </a:xfrm>
          <a:prstGeom prst="rect">
            <a:avLst/>
          </a:prstGeom>
        </p:spPr>
      </p:pic>
      <p:sp>
        <p:nvSpPr>
          <p:cNvPr id="40" name="Tekstvak 39">
            <a:extLst>
              <a:ext uri="{FF2B5EF4-FFF2-40B4-BE49-F238E27FC236}">
                <a16:creationId xmlns:a16="http://schemas.microsoft.com/office/drawing/2014/main" id="{09D8D08A-CD65-EB41-A93E-1743B7433929}"/>
              </a:ext>
            </a:extLst>
          </p:cNvPr>
          <p:cNvSpPr txBox="1"/>
          <p:nvPr/>
        </p:nvSpPr>
        <p:spPr>
          <a:xfrm>
            <a:off x="1516592" y="5832786"/>
            <a:ext cx="141473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A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dataset)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1CA82A9D-F3C9-9545-BFDE-AF1E314C9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92" y="4962525"/>
            <a:ext cx="814972" cy="901902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A1912499-0FAC-5F4E-BB73-C13870BE7CA3}"/>
              </a:ext>
            </a:extLst>
          </p:cNvPr>
          <p:cNvSpPr txBox="1"/>
          <p:nvPr/>
        </p:nvSpPr>
        <p:spPr>
          <a:xfrm>
            <a:off x="3333019" y="5867913"/>
            <a:ext cx="891591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B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private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FE6F7AFA-FA8C-5F4D-9278-9A8C2219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863" y="4962525"/>
            <a:ext cx="814972" cy="901902"/>
          </a:xfrm>
          <a:prstGeom prst="rect">
            <a:avLst/>
          </a:prstGeom>
        </p:spPr>
      </p:pic>
      <p:sp>
        <p:nvSpPr>
          <p:cNvPr id="44" name="Tekstvak 43">
            <a:extLst>
              <a:ext uri="{FF2B5EF4-FFF2-40B4-BE49-F238E27FC236}">
                <a16:creationId xmlns:a16="http://schemas.microsoft.com/office/drawing/2014/main" id="{A283EBAD-069B-2B4D-B8AE-21027B68ECC2}"/>
              </a:ext>
            </a:extLst>
          </p:cNvPr>
          <p:cNvSpPr txBox="1"/>
          <p:nvPr/>
        </p:nvSpPr>
        <p:spPr>
          <a:xfrm>
            <a:off x="7777382" y="5858394"/>
            <a:ext cx="127791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E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-dataset)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DE556AF2-C0EC-554C-980E-86C9227C5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49" y="4962525"/>
            <a:ext cx="814972" cy="901902"/>
          </a:xfrm>
          <a:prstGeom prst="rect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965233EF-0E2A-3C49-B14E-C466B361630D}"/>
              </a:ext>
            </a:extLst>
          </p:cNvPr>
          <p:cNvSpPr txBox="1"/>
          <p:nvPr/>
        </p:nvSpPr>
        <p:spPr>
          <a:xfrm>
            <a:off x="4801120" y="5832785"/>
            <a:ext cx="104708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7" name="Afbeelding 46">
            <a:extLst>
              <a:ext uri="{FF2B5EF4-FFF2-40B4-BE49-F238E27FC236}">
                <a16:creationId xmlns:a16="http://schemas.microsoft.com/office/drawing/2014/main" id="{0E178337-BA71-8144-9050-661E425F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606" y="4962525"/>
            <a:ext cx="814972" cy="901902"/>
          </a:xfrm>
          <a:prstGeom prst="rect">
            <a:avLst/>
          </a:prstGeom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id="{8D4AFDA1-9604-D544-A500-50B3BF063EEA}"/>
              </a:ext>
            </a:extLst>
          </p:cNvPr>
          <p:cNvSpPr txBox="1"/>
          <p:nvPr/>
        </p:nvSpPr>
        <p:spPr>
          <a:xfrm>
            <a:off x="6426296" y="5832784"/>
            <a:ext cx="89159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D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public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pic>
        <p:nvPicPr>
          <p:cNvPr id="49" name="Afbeelding 48">
            <a:extLst>
              <a:ext uri="{FF2B5EF4-FFF2-40B4-BE49-F238E27FC236}">
                <a16:creationId xmlns:a16="http://schemas.microsoft.com/office/drawing/2014/main" id="{1F56D6D6-46A9-5441-9DE8-66E9BC5D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120" y="4978501"/>
            <a:ext cx="814972" cy="90190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13D8C200-768C-5D41-A078-6096A9CD281D}"/>
              </a:ext>
            </a:extLst>
          </p:cNvPr>
          <p:cNvSpPr txBox="1"/>
          <p:nvPr/>
        </p:nvSpPr>
        <p:spPr>
          <a:xfrm>
            <a:off x="9526818" y="5883887"/>
            <a:ext cx="88357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F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AP)</a:t>
            </a:r>
          </a:p>
        </p:txBody>
      </p:sp>
      <p:pic>
        <p:nvPicPr>
          <p:cNvPr id="51" name="Afbeelding 50">
            <a:extLst>
              <a:ext uri="{FF2B5EF4-FFF2-40B4-BE49-F238E27FC236}">
                <a16:creationId xmlns:a16="http://schemas.microsoft.com/office/drawing/2014/main" id="{FEFAA4F3-6364-D24A-AD0E-BB28DCBE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378" y="4962525"/>
            <a:ext cx="814972" cy="901902"/>
          </a:xfrm>
          <a:prstGeom prst="rect">
            <a:avLst/>
          </a:prstGeom>
        </p:spPr>
      </p:pic>
      <p:sp>
        <p:nvSpPr>
          <p:cNvPr id="52" name="Tekstvak 51">
            <a:extLst>
              <a:ext uri="{FF2B5EF4-FFF2-40B4-BE49-F238E27FC236}">
                <a16:creationId xmlns:a16="http://schemas.microsoft.com/office/drawing/2014/main" id="{6A498253-F6B4-AA46-B573-7A0979F42712}"/>
              </a:ext>
            </a:extLst>
          </p:cNvPr>
          <p:cNvSpPr txBox="1"/>
          <p:nvPr/>
        </p:nvSpPr>
        <p:spPr>
          <a:xfrm>
            <a:off x="11053840" y="5816810"/>
            <a:ext cx="90120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G</a:t>
            </a: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nl-NL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</a:t>
            </a:r>
            <a:endParaRPr 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dataset)</a:t>
            </a:r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61F9AECE-0A95-D84E-903B-92E467A9C89E}"/>
              </a:ext>
            </a:extLst>
          </p:cNvPr>
          <p:cNvGrpSpPr/>
          <p:nvPr/>
        </p:nvGrpSpPr>
        <p:grpSpPr>
          <a:xfrm>
            <a:off x="5106903" y="1383435"/>
            <a:ext cx="2172325" cy="1243418"/>
            <a:chOff x="7279578" y="2359121"/>
            <a:chExt cx="2715406" cy="1554273"/>
          </a:xfrm>
        </p:grpSpPr>
        <p:pic>
          <p:nvPicPr>
            <p:cNvPr id="60" name="Picture 4" descr="Intelligence - NaVCIS: Vehicle Crime Intelligence Police Service">
              <a:extLst>
                <a:ext uri="{FF2B5EF4-FFF2-40B4-BE49-F238E27FC236}">
                  <a16:creationId xmlns:a16="http://schemas.microsoft.com/office/drawing/2014/main" id="{6A8CE84F-C24A-1342-ADDB-9CCF6B220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578" y="2359121"/>
              <a:ext cx="2715406" cy="1554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Afgeronde rechthoek 60">
              <a:extLst>
                <a:ext uri="{FF2B5EF4-FFF2-40B4-BE49-F238E27FC236}">
                  <a16:creationId xmlns:a16="http://schemas.microsoft.com/office/drawing/2014/main" id="{80EF5467-99FF-E345-ADD1-01CCA7B87C9B}"/>
                </a:ext>
              </a:extLst>
            </p:cNvPr>
            <p:cNvSpPr/>
            <p:nvPr/>
          </p:nvSpPr>
          <p:spPr>
            <a:xfrm>
              <a:off x="7279578" y="2359121"/>
              <a:ext cx="2715406" cy="1554273"/>
            </a:xfrm>
            <a:prstGeom prst="round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BFEF615E-C739-4247-BEDE-04CB567E844F}"/>
              </a:ext>
            </a:extLst>
          </p:cNvPr>
          <p:cNvGrpSpPr/>
          <p:nvPr/>
        </p:nvGrpSpPr>
        <p:grpSpPr>
          <a:xfrm>
            <a:off x="7861433" y="1383435"/>
            <a:ext cx="2172325" cy="1243418"/>
            <a:chOff x="8416069" y="1383435"/>
            <a:chExt cx="2715406" cy="1554273"/>
          </a:xfrm>
        </p:grpSpPr>
        <p:pic>
          <p:nvPicPr>
            <p:cNvPr id="62" name="Picture 4" descr="Intelligence - NaVCIS: Vehicle Crime Intelligence Police Service">
              <a:extLst>
                <a:ext uri="{FF2B5EF4-FFF2-40B4-BE49-F238E27FC236}">
                  <a16:creationId xmlns:a16="http://schemas.microsoft.com/office/drawing/2014/main" id="{88495F9A-05BE-2E4D-883C-EC52AB4F0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069" y="1383435"/>
              <a:ext cx="2715406" cy="1554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Afgeronde rechthoek 63">
              <a:extLst>
                <a:ext uri="{FF2B5EF4-FFF2-40B4-BE49-F238E27FC236}">
                  <a16:creationId xmlns:a16="http://schemas.microsoft.com/office/drawing/2014/main" id="{B0DB2C9C-B480-694F-BCBD-C42F0C433107}"/>
                </a:ext>
              </a:extLst>
            </p:cNvPr>
            <p:cNvSpPr/>
            <p:nvPr/>
          </p:nvSpPr>
          <p:spPr>
            <a:xfrm>
              <a:off x="8416069" y="1383435"/>
              <a:ext cx="2715406" cy="15542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17" name="Kromme verbindingslijn 16">
            <a:extLst>
              <a:ext uri="{FF2B5EF4-FFF2-40B4-BE49-F238E27FC236}">
                <a16:creationId xmlns:a16="http://schemas.microsoft.com/office/drawing/2014/main" id="{01219966-1FD0-C74D-9A48-643ED2CCE3B9}"/>
              </a:ext>
            </a:extLst>
          </p:cNvPr>
          <p:cNvCxnSpPr>
            <a:cxnSpLocks/>
            <a:endCxn id="60" idx="2"/>
          </p:cNvCxnSpPr>
          <p:nvPr/>
        </p:nvCxnSpPr>
        <p:spPr>
          <a:xfrm rot="16200000" flipV="1">
            <a:off x="5844219" y="2975700"/>
            <a:ext cx="1317656" cy="61996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8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47C70083-8EF0-1446-A9FF-5AB700C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18</a:t>
            </a:fld>
            <a:endParaRPr lang="nl-NL" noProof="1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20BF2CB-5AD5-2940-8E4E-6384F26BE39D}"/>
              </a:ext>
            </a:extLst>
          </p:cNvPr>
          <p:cNvSpPr/>
          <p:nvPr/>
        </p:nvSpPr>
        <p:spPr>
          <a:xfrm>
            <a:off x="0" y="-1"/>
            <a:ext cx="12191999" cy="6870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BB44D85-8538-DE4F-B3A0-EEF38026B24C}"/>
              </a:ext>
            </a:extLst>
          </p:cNvPr>
          <p:cNvSpPr txBox="1"/>
          <p:nvPr/>
        </p:nvSpPr>
        <p:spPr>
          <a:xfrm>
            <a:off x="1528882" y="801224"/>
            <a:ext cx="9134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  <a:latin typeface="+mn-lt"/>
              </a:rPr>
              <a:t>What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does a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knowledge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graph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look like?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839B2C69-63B5-1D44-8259-BD8ABDF8113D}"/>
              </a:ext>
            </a:extLst>
          </p:cNvPr>
          <p:cNvCxnSpPr>
            <a:cxnSpLocks/>
            <a:stCxn id="2" idx="6"/>
            <a:endCxn id="12" idx="2"/>
          </p:cNvCxnSpPr>
          <p:nvPr/>
        </p:nvCxnSpPr>
        <p:spPr>
          <a:xfrm flipV="1">
            <a:off x="4502728" y="5772358"/>
            <a:ext cx="2724785" cy="5115"/>
          </a:xfrm>
          <a:prstGeom prst="straightConnector1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F5D1E671-AEA2-5D4E-8966-2A2DF74BB0D0}"/>
              </a:ext>
            </a:extLst>
          </p:cNvPr>
          <p:cNvSpPr txBox="1"/>
          <p:nvPr/>
        </p:nvSpPr>
        <p:spPr>
          <a:xfrm>
            <a:off x="2336796" y="3392497"/>
            <a:ext cx="7518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  <a:latin typeface="+mn-lt"/>
              </a:rPr>
              <a:t>What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are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basic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constituents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13DC4FFD-D7BC-DC49-B98D-49E09EB50F39}"/>
              </a:ext>
            </a:extLst>
          </p:cNvPr>
          <p:cNvSpPr/>
          <p:nvPr/>
        </p:nvSpPr>
        <p:spPr>
          <a:xfrm>
            <a:off x="3297383" y="5219048"/>
            <a:ext cx="1205345" cy="1116849"/>
          </a:xfrm>
          <a:prstGeom prst="ellipse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FCD8F993-DBCE-A04C-BD0E-D77352E681F7}"/>
              </a:ext>
            </a:extLst>
          </p:cNvPr>
          <p:cNvSpPr/>
          <p:nvPr/>
        </p:nvSpPr>
        <p:spPr>
          <a:xfrm>
            <a:off x="7227513" y="5213933"/>
            <a:ext cx="1205345" cy="1116849"/>
          </a:xfrm>
          <a:prstGeom prst="ellipse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27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E0F6898-EC92-C34D-9525-259F50C9D55B}"/>
              </a:ext>
            </a:extLst>
          </p:cNvPr>
          <p:cNvSpPr/>
          <p:nvPr/>
        </p:nvSpPr>
        <p:spPr>
          <a:xfrm>
            <a:off x="6454263" y="406526"/>
            <a:ext cx="3856385" cy="1098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dirty="0">
                <a:solidFill>
                  <a:schemeClr val="tx1"/>
                </a:solidFill>
              </a:rPr>
              <a:t>Person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B24BDA43-8DCF-6B4D-B2A8-D29071468EE0}"/>
              </a:ext>
            </a:extLst>
          </p:cNvPr>
          <p:cNvGraphicFramePr>
            <a:graphicFrameLocks noGrp="1"/>
          </p:cNvGraphicFramePr>
          <p:nvPr/>
        </p:nvGraphicFramePr>
        <p:xfrm>
          <a:off x="6454264" y="769133"/>
          <a:ext cx="3856385" cy="736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805">
                  <a:extLst>
                    <a:ext uri="{9D8B030D-6E8A-4147-A177-3AD203B41FA5}">
                      <a16:colId xmlns:a16="http://schemas.microsoft.com/office/drawing/2014/main" val="3421074269"/>
                    </a:ext>
                  </a:extLst>
                </a:gridCol>
                <a:gridCol w="1644580">
                  <a:extLst>
                    <a:ext uri="{9D8B030D-6E8A-4147-A177-3AD203B41FA5}">
                      <a16:colId xmlns:a16="http://schemas.microsoft.com/office/drawing/2014/main" val="2710617898"/>
                    </a:ext>
                  </a:extLst>
                </a:gridCol>
              </a:tblGrid>
              <a:tr h="368066">
                <a:tc>
                  <a:txBody>
                    <a:bodyPr/>
                    <a:lstStyle/>
                    <a:p>
                      <a:r>
                        <a:rPr lang="nl-NL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Surname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710722"/>
                  </a:ext>
                </a:extLst>
              </a:tr>
              <a:tr h="368066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19390"/>
                  </a:ext>
                </a:extLst>
              </a:tr>
            </a:tbl>
          </a:graphicData>
        </a:graphic>
      </p:graphicFrame>
      <p:pic>
        <p:nvPicPr>
          <p:cNvPr id="4" name="Afbeelding 3" descr="Afbeelding met kostuum, gordijn, persoon, stropdas&#10;&#10;Automatisch gegenereerde beschrijving">
            <a:extLst>
              <a:ext uri="{FF2B5EF4-FFF2-40B4-BE49-F238E27FC236}">
                <a16:creationId xmlns:a16="http://schemas.microsoft.com/office/drawing/2014/main" id="{08474FD5-0BD6-FB42-92A5-318E8A46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0" r="15569"/>
          <a:stretch/>
        </p:blipFill>
        <p:spPr>
          <a:xfrm>
            <a:off x="198491" y="406526"/>
            <a:ext cx="5791201" cy="604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212E496-8AF2-644B-970B-633B9EFF8668}"/>
              </a:ext>
            </a:extLst>
          </p:cNvPr>
          <p:cNvGrpSpPr/>
          <p:nvPr/>
        </p:nvGrpSpPr>
        <p:grpSpPr>
          <a:xfrm>
            <a:off x="6454261" y="1132907"/>
            <a:ext cx="3468422" cy="373624"/>
            <a:chOff x="6454261" y="1132907"/>
            <a:chExt cx="3468422" cy="373624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D51A859D-449A-F94C-85D7-BB21609388D7}"/>
                </a:ext>
              </a:extLst>
            </p:cNvPr>
            <p:cNvSpPr txBox="1"/>
            <p:nvPr/>
          </p:nvSpPr>
          <p:spPr>
            <a:xfrm>
              <a:off x="6454261" y="1137199"/>
              <a:ext cx="1861792" cy="369332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/>
                <a:t>Willem-Alexander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32E632F9-F904-E04A-A09B-DE0F46379925}"/>
                </a:ext>
              </a:extLst>
            </p:cNvPr>
            <p:cNvSpPr txBox="1"/>
            <p:nvPr/>
          </p:nvSpPr>
          <p:spPr>
            <a:xfrm>
              <a:off x="8704016" y="1132907"/>
              <a:ext cx="1218667" cy="369332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nl-NL" dirty="0"/>
                <a:t>van Oranje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89935F9C-012A-6941-B602-5554063A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AGENDA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3C3FC50-123E-6B4F-AB25-9F9067334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20" y="1911969"/>
            <a:ext cx="5295600" cy="4296124"/>
          </a:xfrm>
        </p:spPr>
        <p:txBody>
          <a:bodyPr/>
          <a:lstStyle/>
          <a:p>
            <a:pPr marL="457200" indent="-457200">
              <a:buClr>
                <a:schemeClr val="accent5"/>
              </a:buClr>
              <a:buFont typeface="+mj-lt"/>
              <a:buAutoNum type="arabicPeriod"/>
              <a:tabLst>
                <a:tab pos="4035425" algn="r"/>
              </a:tabLst>
            </a:pPr>
            <a:r>
              <a:rPr lang="nl-NL" dirty="0"/>
              <a:t>Data </a:t>
            </a:r>
            <a:r>
              <a:rPr lang="nl-NL" dirty="0" err="1"/>
              <a:t>challenges</a:t>
            </a:r>
            <a:endParaRPr lang="nl-NL" dirty="0"/>
          </a:p>
          <a:p>
            <a:pPr marL="457200" indent="-457200">
              <a:buClr>
                <a:schemeClr val="accent5"/>
              </a:buClr>
              <a:buFont typeface="+mj-lt"/>
              <a:buAutoNum type="arabicPeriod"/>
              <a:tabLst>
                <a:tab pos="4035425" algn="r"/>
              </a:tabLst>
            </a:pPr>
            <a:r>
              <a:rPr lang="nl-NL" dirty="0"/>
              <a:t>The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/>
              <a:t>graph</a:t>
            </a:r>
            <a:endParaRPr lang="nl-NL" sz="1600" dirty="0"/>
          </a:p>
          <a:p>
            <a:pPr marL="457200" indent="-457200">
              <a:buClr>
                <a:schemeClr val="accent5"/>
              </a:buClr>
              <a:buFont typeface="+mj-lt"/>
              <a:buAutoNum type="arabicPeriod"/>
              <a:tabLst>
                <a:tab pos="4035425" algn="r"/>
              </a:tabLst>
            </a:pPr>
            <a:r>
              <a:rPr lang="nl-NL" dirty="0" err="1"/>
              <a:t>Problem</a:t>
            </a:r>
            <a:r>
              <a:rPr lang="nl-NL" dirty="0"/>
              <a:t> </a:t>
            </a:r>
            <a:r>
              <a:rPr lang="nl-NL" dirty="0" err="1"/>
              <a:t>space</a:t>
            </a:r>
            <a:r>
              <a:rPr lang="nl-NL" dirty="0"/>
              <a:t> &amp; solution </a:t>
            </a:r>
            <a:r>
              <a:rPr lang="nl-NL" dirty="0" err="1"/>
              <a:t>space</a:t>
            </a:r>
            <a:endParaRPr lang="nl-NL" sz="1600" dirty="0"/>
          </a:p>
          <a:p>
            <a:pPr marL="457200" indent="-457200">
              <a:buClr>
                <a:schemeClr val="accent5"/>
              </a:buClr>
              <a:buFont typeface="+mj-lt"/>
              <a:buAutoNum type="arabicPeriod"/>
              <a:tabLst>
                <a:tab pos="4035425" algn="r"/>
              </a:tabLst>
            </a:pPr>
            <a:r>
              <a:rPr lang="nl-NL" dirty="0" err="1"/>
              <a:t>Semantic</a:t>
            </a:r>
            <a:r>
              <a:rPr lang="nl-NL" dirty="0"/>
              <a:t> </a:t>
            </a:r>
            <a:r>
              <a:rPr lang="nl-NL" dirty="0" err="1"/>
              <a:t>modeling</a:t>
            </a:r>
            <a:r>
              <a:rPr lang="nl-NL" dirty="0"/>
              <a:t> &amp; data </a:t>
            </a:r>
            <a:r>
              <a:rPr lang="nl-NL" dirty="0" err="1"/>
              <a:t>lineage</a:t>
            </a:r>
            <a:endParaRPr lang="nl-NL" dirty="0"/>
          </a:p>
          <a:p>
            <a:pPr marL="457200" indent="-457200">
              <a:buClr>
                <a:schemeClr val="accent5"/>
              </a:buClr>
              <a:buFont typeface="+mj-lt"/>
              <a:buAutoNum type="arabicPeriod"/>
              <a:tabLst>
                <a:tab pos="4035425" algn="r"/>
              </a:tabLst>
            </a:pPr>
            <a:r>
              <a:rPr lang="nl-NL" dirty="0" err="1"/>
              <a:t>Augmented</a:t>
            </a:r>
            <a:r>
              <a:rPr lang="nl-NL" dirty="0"/>
              <a:t> data </a:t>
            </a:r>
            <a:r>
              <a:rPr lang="nl-NL" dirty="0" err="1"/>
              <a:t>catalogue</a:t>
            </a:r>
            <a:endParaRPr lang="nl-NL" sz="1600" dirty="0"/>
          </a:p>
          <a:p>
            <a:pPr marL="457200" indent="-457200">
              <a:buClr>
                <a:schemeClr val="accent5"/>
              </a:buClr>
              <a:buFont typeface="+mj-lt"/>
              <a:buAutoNum type="arabicPeriod"/>
              <a:tabLst>
                <a:tab pos="4035425" algn="r"/>
              </a:tabLst>
            </a:pPr>
            <a:r>
              <a:rPr lang="nl-NL" dirty="0"/>
              <a:t>Best </a:t>
            </a:r>
            <a:r>
              <a:rPr lang="nl-NL" dirty="0" err="1"/>
              <a:t>practices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data </a:t>
            </a:r>
            <a:r>
              <a:rPr lang="nl-NL" dirty="0" err="1"/>
              <a:t>lineage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759301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ostuum, gordijn, persoon, stropdas&#10;&#10;Automatisch gegenereerde beschrijving">
            <a:extLst>
              <a:ext uri="{FF2B5EF4-FFF2-40B4-BE49-F238E27FC236}">
                <a16:creationId xmlns:a16="http://schemas.microsoft.com/office/drawing/2014/main" id="{08474FD5-0BD6-FB42-92A5-318E8A46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0" r="15569"/>
          <a:stretch/>
        </p:blipFill>
        <p:spPr>
          <a:xfrm>
            <a:off x="198491" y="406526"/>
            <a:ext cx="5791201" cy="604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302DF09-91AE-9A49-9DF4-A59753CBE7C9}"/>
              </a:ext>
            </a:extLst>
          </p:cNvPr>
          <p:cNvSpPr/>
          <p:nvPr/>
        </p:nvSpPr>
        <p:spPr>
          <a:xfrm>
            <a:off x="6202310" y="1907626"/>
            <a:ext cx="5791199" cy="130065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NL" sz="1600" dirty="0">
              <a:latin typeface="Lucida Console" panose="020B0609040504020204" pitchFamily="49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272C56A-23A6-4341-A9D4-541ADDA1B5CC}"/>
              </a:ext>
            </a:extLst>
          </p:cNvPr>
          <p:cNvSpPr/>
          <p:nvPr/>
        </p:nvSpPr>
        <p:spPr>
          <a:xfrm>
            <a:off x="6202310" y="3429000"/>
            <a:ext cx="5791199" cy="130065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NL" sz="1600" dirty="0">
              <a:latin typeface="Lucida Console" panose="020B0609040504020204" pitchFamily="49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587280C-D730-2349-B274-C2E069C235AD}"/>
              </a:ext>
            </a:extLst>
          </p:cNvPr>
          <p:cNvSpPr/>
          <p:nvPr/>
        </p:nvSpPr>
        <p:spPr>
          <a:xfrm>
            <a:off x="6202309" y="4950376"/>
            <a:ext cx="5791199" cy="130065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NL" sz="1600" dirty="0">
              <a:latin typeface="Lucida Console" panose="020B0609040504020204" pitchFamily="4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92B66BA-612E-2940-AB7C-16D64D75CF53}"/>
              </a:ext>
            </a:extLst>
          </p:cNvPr>
          <p:cNvSpPr txBox="1"/>
          <p:nvPr/>
        </p:nvSpPr>
        <p:spPr>
          <a:xfrm>
            <a:off x="6202309" y="1907624"/>
            <a:ext cx="5553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&gt; INSERT INTO PERSON (name, 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surname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) VALUES</a:t>
            </a:r>
            <a:b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</a:b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 (“Willem-Alexander”),“van Oranje”)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C7D414A-B934-7146-917D-50FE6E8D9550}"/>
              </a:ext>
            </a:extLst>
          </p:cNvPr>
          <p:cNvSpPr txBox="1"/>
          <p:nvPr/>
        </p:nvSpPr>
        <p:spPr>
          <a:xfrm>
            <a:off x="6202309" y="2557952"/>
            <a:ext cx="555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ORA-00942: 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table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or view does 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not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exist</a:t>
            </a:r>
            <a:endParaRPr lang="nl-NL" sz="1600" dirty="0">
              <a:solidFill>
                <a:schemeClr val="bg1"/>
              </a:solidFill>
              <a:latin typeface="Lucida Console" panose="020B0609040504020204" pitchFamily="49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AACEDE4-341D-844E-BA71-3E6D9276968A}"/>
              </a:ext>
            </a:extLst>
          </p:cNvPr>
          <p:cNvSpPr txBox="1"/>
          <p:nvPr/>
        </p:nvSpPr>
        <p:spPr>
          <a:xfrm>
            <a:off x="6202309" y="3429000"/>
            <a:ext cx="5553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&gt; Person 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willem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= new Person</a:t>
            </a:r>
            <a:b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</a:b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 ("Willem-Alexander", "van Oranje");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D42B697-4961-5841-9095-8FDE46FE61D6}"/>
              </a:ext>
            </a:extLst>
          </p:cNvPr>
          <p:cNvSpPr txBox="1"/>
          <p:nvPr/>
        </p:nvSpPr>
        <p:spPr>
          <a:xfrm>
            <a:off x="6202309" y="4079328"/>
            <a:ext cx="555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java.lang.ClassNotFoundException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: Person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1F311C8-0257-FC4B-9297-F43944463693}"/>
              </a:ext>
            </a:extLst>
          </p:cNvPr>
          <p:cNvSpPr txBox="1"/>
          <p:nvPr/>
        </p:nvSpPr>
        <p:spPr>
          <a:xfrm>
            <a:off x="6202308" y="4950374"/>
            <a:ext cx="598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&gt; :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willem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a :Person; :name "Willem-Alexander”;</a:t>
            </a:r>
            <a:b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</a:b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 :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surname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"van Oranje".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064BDEA-EF07-784C-A2A3-E256D5FC8FD3}"/>
              </a:ext>
            </a:extLst>
          </p:cNvPr>
          <p:cNvSpPr txBox="1"/>
          <p:nvPr/>
        </p:nvSpPr>
        <p:spPr>
          <a:xfrm>
            <a:off x="6202309" y="5600702"/>
            <a:ext cx="555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OK, 3 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triples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Lucida Console" panose="020B0609040504020204" pitchFamily="49" charset="0"/>
              </a:rPr>
              <a:t>inserted</a:t>
            </a:r>
            <a:r>
              <a:rPr lang="nl-NL" sz="1600" dirty="0">
                <a:solidFill>
                  <a:schemeClr val="bg1"/>
                </a:solidFill>
                <a:latin typeface="Lucida Console" panose="020B0609040504020204" pitchFamily="49" charset="0"/>
              </a:rPr>
              <a:t>.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A81E288-8CC5-534C-BA6C-E8A0B4E58E1A}"/>
              </a:ext>
            </a:extLst>
          </p:cNvPr>
          <p:cNvSpPr txBox="1"/>
          <p:nvPr/>
        </p:nvSpPr>
        <p:spPr>
          <a:xfrm>
            <a:off x="6454261" y="1137199"/>
            <a:ext cx="1861792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/>
              <a:t>Willem-Alexander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5C279E8-583F-6F43-A8A8-47BE2A78DAFB}"/>
              </a:ext>
            </a:extLst>
          </p:cNvPr>
          <p:cNvSpPr txBox="1"/>
          <p:nvPr/>
        </p:nvSpPr>
        <p:spPr>
          <a:xfrm>
            <a:off x="8704016" y="1132907"/>
            <a:ext cx="1218667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/>
              <a:t>van Oranje</a:t>
            </a:r>
          </a:p>
        </p:txBody>
      </p:sp>
    </p:spTree>
    <p:extLst>
      <p:ext uri="{BB962C8B-B14F-4D97-AF65-F5344CB8AC3E}">
        <p14:creationId xmlns:p14="http://schemas.microsoft.com/office/powerpoint/2010/main" val="3110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3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ostuum, gordijn, persoon, stropdas&#10;&#10;Automatisch gegenereerde beschrijving">
            <a:extLst>
              <a:ext uri="{FF2B5EF4-FFF2-40B4-BE49-F238E27FC236}">
                <a16:creationId xmlns:a16="http://schemas.microsoft.com/office/drawing/2014/main" id="{08474FD5-0BD6-FB42-92A5-318E8A46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0" r="15569"/>
          <a:stretch/>
        </p:blipFill>
        <p:spPr>
          <a:xfrm>
            <a:off x="198491" y="406526"/>
            <a:ext cx="5791201" cy="604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D80CA291-D77D-7349-A123-A1252BC84333}"/>
              </a:ext>
            </a:extLst>
          </p:cNvPr>
          <p:cNvGrpSpPr/>
          <p:nvPr/>
        </p:nvGrpSpPr>
        <p:grpSpPr>
          <a:xfrm>
            <a:off x="3377543" y="3150805"/>
            <a:ext cx="1735212" cy="1735212"/>
            <a:chOff x="1292193" y="1408965"/>
            <a:chExt cx="1735212" cy="1735212"/>
          </a:xfrm>
        </p:grpSpPr>
        <p:pic>
          <p:nvPicPr>
            <p:cNvPr id="17" name="Afbeelding 16" descr="Afbeelding met kantoorartikelen, envelop&#10;&#10;Automatisch gegenereerde beschrijving">
              <a:extLst>
                <a:ext uri="{FF2B5EF4-FFF2-40B4-BE49-F238E27FC236}">
                  <a16:creationId xmlns:a16="http://schemas.microsoft.com/office/drawing/2014/main" id="{CFE82512-C178-AF4F-ABAA-02425796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193" y="1408965"/>
              <a:ext cx="1735212" cy="1735212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C08F2558-62B5-F74A-B142-2B5646FF47B8}"/>
                </a:ext>
              </a:extLst>
            </p:cNvPr>
            <p:cNvSpPr txBox="1"/>
            <p:nvPr/>
          </p:nvSpPr>
          <p:spPr>
            <a:xfrm rot="703153">
              <a:off x="1630258" y="1912157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/>
                <a:t>Willem-</a:t>
              </a:r>
            </a:p>
            <a:p>
              <a:r>
                <a:rPr lang="nl-NL" sz="1800" dirty="0"/>
                <a:t>Alexander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6821E80-6CFE-E44D-A9B6-9A42683140BD}"/>
                </a:ext>
              </a:extLst>
            </p:cNvPr>
            <p:cNvSpPr txBox="1"/>
            <p:nvPr/>
          </p:nvSpPr>
          <p:spPr>
            <a:xfrm rot="690364">
              <a:off x="1547568" y="1486481"/>
              <a:ext cx="1015797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dirty="0">
                  <a:solidFill>
                    <a:schemeClr val="accent2"/>
                  </a:solidFill>
                </a:rPr>
                <a:t>name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532B486-8BCE-7C4D-9B7A-8EEC5C5CF8CD}"/>
              </a:ext>
            </a:extLst>
          </p:cNvPr>
          <p:cNvGrpSpPr/>
          <p:nvPr/>
        </p:nvGrpSpPr>
        <p:grpSpPr>
          <a:xfrm>
            <a:off x="1204920" y="3385583"/>
            <a:ext cx="1735212" cy="1735212"/>
            <a:chOff x="1292193" y="1408965"/>
            <a:chExt cx="1735212" cy="1735212"/>
          </a:xfrm>
        </p:grpSpPr>
        <p:pic>
          <p:nvPicPr>
            <p:cNvPr id="21" name="Afbeelding 20" descr="Afbeelding met kantoorartikelen, envelop&#10;&#10;Automatisch gegenereerde beschrijving">
              <a:extLst>
                <a:ext uri="{FF2B5EF4-FFF2-40B4-BE49-F238E27FC236}">
                  <a16:creationId xmlns:a16="http://schemas.microsoft.com/office/drawing/2014/main" id="{54A074AE-69F7-E040-9FF9-0D4FE878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193" y="1408965"/>
              <a:ext cx="1735212" cy="1735212"/>
            </a:xfrm>
            <a:prstGeom prst="rect">
              <a:avLst/>
            </a:prstGeom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3D2D4BE6-5DA6-C84A-93D6-A8A7390A4316}"/>
                </a:ext>
              </a:extLst>
            </p:cNvPr>
            <p:cNvSpPr txBox="1"/>
            <p:nvPr/>
          </p:nvSpPr>
          <p:spPr>
            <a:xfrm rot="703153">
              <a:off x="1774529" y="2050656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/>
                <a:t>Person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01BCA6F7-D4F6-8042-9FA1-B000531EC3AF}"/>
                </a:ext>
              </a:extLst>
            </p:cNvPr>
            <p:cNvSpPr txBox="1"/>
            <p:nvPr/>
          </p:nvSpPr>
          <p:spPr>
            <a:xfrm rot="690364">
              <a:off x="1547568" y="1486481"/>
              <a:ext cx="1015797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dirty="0">
                  <a:solidFill>
                    <a:schemeClr val="accent2"/>
                  </a:solidFill>
                </a:rPr>
                <a:t>a</a:t>
              </a: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23C667-2DD7-5143-898F-4E96AACE692A}"/>
              </a:ext>
            </a:extLst>
          </p:cNvPr>
          <p:cNvGrpSpPr/>
          <p:nvPr/>
        </p:nvGrpSpPr>
        <p:grpSpPr>
          <a:xfrm>
            <a:off x="2697842" y="4525637"/>
            <a:ext cx="1735212" cy="1735212"/>
            <a:chOff x="1292193" y="1408965"/>
            <a:chExt cx="1735212" cy="1735212"/>
          </a:xfrm>
        </p:grpSpPr>
        <p:pic>
          <p:nvPicPr>
            <p:cNvPr id="25" name="Afbeelding 24" descr="Afbeelding met kantoorartikelen, envelop&#10;&#10;Automatisch gegenereerde beschrijving">
              <a:extLst>
                <a:ext uri="{FF2B5EF4-FFF2-40B4-BE49-F238E27FC236}">
                  <a16:creationId xmlns:a16="http://schemas.microsoft.com/office/drawing/2014/main" id="{4D11A196-6FD9-BA4C-845B-681AD7830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193" y="1408965"/>
              <a:ext cx="1735212" cy="1735212"/>
            </a:xfrm>
            <a:prstGeom prst="rect">
              <a:avLst/>
            </a:prstGeom>
          </p:spPr>
        </p:pic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8E1267C2-FE65-4E48-A3CE-72B09245C433}"/>
                </a:ext>
              </a:extLst>
            </p:cNvPr>
            <p:cNvSpPr txBox="1"/>
            <p:nvPr/>
          </p:nvSpPr>
          <p:spPr>
            <a:xfrm rot="703153">
              <a:off x="1594995" y="2050656"/>
              <a:ext cx="1255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/>
                <a:t>van Oranje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0FCA9E8F-A290-E34A-A51A-A6853703AF6F}"/>
                </a:ext>
              </a:extLst>
            </p:cNvPr>
            <p:cNvSpPr txBox="1"/>
            <p:nvPr/>
          </p:nvSpPr>
          <p:spPr>
            <a:xfrm rot="690364">
              <a:off x="1547568" y="1486481"/>
              <a:ext cx="1015797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dirty="0" err="1">
                  <a:solidFill>
                    <a:schemeClr val="accent2"/>
                  </a:solidFill>
                </a:rPr>
                <a:t>surname</a:t>
              </a:r>
              <a:endParaRPr lang="nl-NL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3AC40ACD-C7AE-FF43-90D0-6A9C49C1DE0F}"/>
              </a:ext>
            </a:extLst>
          </p:cNvPr>
          <p:cNvGrpSpPr/>
          <p:nvPr/>
        </p:nvGrpSpPr>
        <p:grpSpPr>
          <a:xfrm>
            <a:off x="8520553" y="2722966"/>
            <a:ext cx="3263265" cy="959366"/>
            <a:chOff x="8520553" y="2722966"/>
            <a:chExt cx="3263265" cy="959366"/>
          </a:xfrm>
        </p:grpSpPr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B7FC189D-301F-9B4F-BA57-C5752C2BD240}"/>
                </a:ext>
              </a:extLst>
            </p:cNvPr>
            <p:cNvCxnSpPr>
              <a:cxnSpLocks/>
              <a:stCxn id="34" idx="6"/>
              <a:endCxn id="30" idx="2"/>
            </p:cNvCxnSpPr>
            <p:nvPr/>
          </p:nvCxnSpPr>
          <p:spPr>
            <a:xfrm flipV="1">
              <a:off x="8520553" y="3202649"/>
              <a:ext cx="1595103" cy="1292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25DF2C3C-106E-3846-9F76-FDC057D69AB3}"/>
                </a:ext>
              </a:extLst>
            </p:cNvPr>
            <p:cNvSpPr/>
            <p:nvPr/>
          </p:nvSpPr>
          <p:spPr>
            <a:xfrm>
              <a:off x="10115656" y="2722966"/>
              <a:ext cx="1668162" cy="959366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C7DDD7A5-C6C2-9140-A02C-D56BD67AD0B9}"/>
                </a:ext>
              </a:extLst>
            </p:cNvPr>
            <p:cNvSpPr txBox="1"/>
            <p:nvPr/>
          </p:nvSpPr>
          <p:spPr>
            <a:xfrm>
              <a:off x="8943453" y="2842856"/>
              <a:ext cx="2952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E9FF8A2F-7969-6B44-818C-5BC3DE2DF3A8}"/>
              </a:ext>
            </a:extLst>
          </p:cNvPr>
          <p:cNvGrpSpPr/>
          <p:nvPr/>
        </p:nvGrpSpPr>
        <p:grpSpPr>
          <a:xfrm>
            <a:off x="7729320" y="3202649"/>
            <a:ext cx="2252408" cy="1778140"/>
            <a:chOff x="7729320" y="3202649"/>
            <a:chExt cx="2252408" cy="1778140"/>
          </a:xfrm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D8E95923-59DC-1440-B160-3952632490CB}"/>
                </a:ext>
              </a:extLst>
            </p:cNvPr>
            <p:cNvSpPr/>
            <p:nvPr/>
          </p:nvSpPr>
          <p:spPr>
            <a:xfrm>
              <a:off x="8560701" y="4362951"/>
              <a:ext cx="1421027" cy="61783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van Oranje</a:t>
              </a:r>
            </a:p>
          </p:txBody>
        </p:sp>
        <p:cxnSp>
          <p:nvCxnSpPr>
            <p:cNvPr id="33" name="Rechte verbindingslijn met pijl 32">
              <a:extLst>
                <a:ext uri="{FF2B5EF4-FFF2-40B4-BE49-F238E27FC236}">
                  <a16:creationId xmlns:a16="http://schemas.microsoft.com/office/drawing/2014/main" id="{0FD27DEA-CF69-6F41-8818-49AAA696937C}"/>
                </a:ext>
              </a:extLst>
            </p:cNvPr>
            <p:cNvCxnSpPr>
              <a:cxnSpLocks/>
            </p:cNvCxnSpPr>
            <p:nvPr/>
          </p:nvCxnSpPr>
          <p:spPr>
            <a:xfrm>
              <a:off x="7729320" y="3202649"/>
              <a:ext cx="1067301" cy="115076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B3C642B1-77CA-9747-B2EF-9B1FEA39938B}"/>
                </a:ext>
              </a:extLst>
            </p:cNvPr>
            <p:cNvSpPr txBox="1"/>
            <p:nvPr/>
          </p:nvSpPr>
          <p:spPr>
            <a:xfrm>
              <a:off x="8451071" y="3683714"/>
              <a:ext cx="10086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dirty="0" err="1">
                  <a:solidFill>
                    <a:schemeClr val="bg1"/>
                  </a:solidFill>
                </a:rPr>
                <a:t>surname</a:t>
              </a:r>
              <a:endParaRPr lang="nl-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0EE3F571-4E78-9A4B-A36F-38D5C1149623}"/>
              </a:ext>
            </a:extLst>
          </p:cNvPr>
          <p:cNvGrpSpPr/>
          <p:nvPr/>
        </p:nvGrpSpPr>
        <p:grpSpPr>
          <a:xfrm>
            <a:off x="6734100" y="3202649"/>
            <a:ext cx="1473253" cy="1768602"/>
            <a:chOff x="6734100" y="3202649"/>
            <a:chExt cx="1473253" cy="1768602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AEE49D2-D101-A948-8331-4335DD0C8654}"/>
                </a:ext>
              </a:extLst>
            </p:cNvPr>
            <p:cNvSpPr/>
            <p:nvPr/>
          </p:nvSpPr>
          <p:spPr>
            <a:xfrm>
              <a:off x="6786326" y="4353413"/>
              <a:ext cx="1421027" cy="61783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Willem-Alexander</a:t>
              </a:r>
            </a:p>
          </p:txBody>
        </p:sp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8D7B1555-1DAD-F04A-B239-75948B6B4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0565" y="3202649"/>
              <a:ext cx="158755" cy="116030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D7433420-8323-7A4E-B0E3-E3F8A750C1CF}"/>
                </a:ext>
              </a:extLst>
            </p:cNvPr>
            <p:cNvSpPr txBox="1"/>
            <p:nvPr/>
          </p:nvSpPr>
          <p:spPr>
            <a:xfrm>
              <a:off x="6734100" y="3778031"/>
              <a:ext cx="7168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name</a:t>
              </a:r>
            </a:p>
          </p:txBody>
        </p:sp>
      </p:grpSp>
      <p:sp>
        <p:nvSpPr>
          <p:cNvPr id="34" name="Ovaal 33">
            <a:extLst>
              <a:ext uri="{FF2B5EF4-FFF2-40B4-BE49-F238E27FC236}">
                <a16:creationId xmlns:a16="http://schemas.microsoft.com/office/drawing/2014/main" id="{212EFB53-9ACE-694F-9757-EC7E673915BD}"/>
              </a:ext>
            </a:extLst>
          </p:cNvPr>
          <p:cNvSpPr/>
          <p:nvPr/>
        </p:nvSpPr>
        <p:spPr>
          <a:xfrm>
            <a:off x="6852391" y="2735888"/>
            <a:ext cx="1668162" cy="95936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&lt;URI&gt;</a:t>
            </a:r>
          </a:p>
        </p:txBody>
      </p:sp>
    </p:spTree>
    <p:extLst>
      <p:ext uri="{BB962C8B-B14F-4D97-AF65-F5344CB8AC3E}">
        <p14:creationId xmlns:p14="http://schemas.microsoft.com/office/powerpoint/2010/main" val="26919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ostuum, gordijn, persoon, stropdas&#10;&#10;Automatisch gegenereerde beschrijving">
            <a:extLst>
              <a:ext uri="{FF2B5EF4-FFF2-40B4-BE49-F238E27FC236}">
                <a16:creationId xmlns:a16="http://schemas.microsoft.com/office/drawing/2014/main" id="{08474FD5-0BD6-FB42-92A5-318E8A46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0" r="15569"/>
          <a:stretch/>
        </p:blipFill>
        <p:spPr>
          <a:xfrm>
            <a:off x="198491" y="406526"/>
            <a:ext cx="5791201" cy="604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D80CA291-D77D-7349-A123-A1252BC84333}"/>
              </a:ext>
            </a:extLst>
          </p:cNvPr>
          <p:cNvGrpSpPr/>
          <p:nvPr/>
        </p:nvGrpSpPr>
        <p:grpSpPr>
          <a:xfrm>
            <a:off x="3377543" y="3150805"/>
            <a:ext cx="1735212" cy="1735212"/>
            <a:chOff x="1292193" y="1408965"/>
            <a:chExt cx="1735212" cy="1735212"/>
          </a:xfrm>
        </p:grpSpPr>
        <p:pic>
          <p:nvPicPr>
            <p:cNvPr id="17" name="Afbeelding 16" descr="Afbeelding met kantoorartikelen, envelop&#10;&#10;Automatisch gegenereerde beschrijving">
              <a:extLst>
                <a:ext uri="{FF2B5EF4-FFF2-40B4-BE49-F238E27FC236}">
                  <a16:creationId xmlns:a16="http://schemas.microsoft.com/office/drawing/2014/main" id="{CFE82512-C178-AF4F-ABAA-02425796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193" y="1408965"/>
              <a:ext cx="1735212" cy="1735212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C08F2558-62B5-F74A-B142-2B5646FF47B8}"/>
                </a:ext>
              </a:extLst>
            </p:cNvPr>
            <p:cNvSpPr txBox="1"/>
            <p:nvPr/>
          </p:nvSpPr>
          <p:spPr>
            <a:xfrm rot="703153">
              <a:off x="1630258" y="1912157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/>
                <a:t>Willem-</a:t>
              </a:r>
            </a:p>
            <a:p>
              <a:r>
                <a:rPr lang="nl-NL" sz="1800" dirty="0"/>
                <a:t>Alexander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6821E80-6CFE-E44D-A9B6-9A42683140BD}"/>
                </a:ext>
              </a:extLst>
            </p:cNvPr>
            <p:cNvSpPr txBox="1"/>
            <p:nvPr/>
          </p:nvSpPr>
          <p:spPr>
            <a:xfrm rot="690364">
              <a:off x="1547568" y="1486481"/>
              <a:ext cx="1015797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dirty="0">
                  <a:solidFill>
                    <a:schemeClr val="accent2"/>
                  </a:solidFill>
                </a:rPr>
                <a:t>name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532B486-8BCE-7C4D-9B7A-8EEC5C5CF8CD}"/>
              </a:ext>
            </a:extLst>
          </p:cNvPr>
          <p:cNvGrpSpPr/>
          <p:nvPr/>
        </p:nvGrpSpPr>
        <p:grpSpPr>
          <a:xfrm>
            <a:off x="1204920" y="3385583"/>
            <a:ext cx="1735212" cy="1735212"/>
            <a:chOff x="1292193" y="1408965"/>
            <a:chExt cx="1735212" cy="1735212"/>
          </a:xfrm>
        </p:grpSpPr>
        <p:pic>
          <p:nvPicPr>
            <p:cNvPr id="21" name="Afbeelding 20" descr="Afbeelding met kantoorartikelen, envelop&#10;&#10;Automatisch gegenereerde beschrijving">
              <a:extLst>
                <a:ext uri="{FF2B5EF4-FFF2-40B4-BE49-F238E27FC236}">
                  <a16:creationId xmlns:a16="http://schemas.microsoft.com/office/drawing/2014/main" id="{54A074AE-69F7-E040-9FF9-0D4FE878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193" y="1408965"/>
              <a:ext cx="1735212" cy="1735212"/>
            </a:xfrm>
            <a:prstGeom prst="rect">
              <a:avLst/>
            </a:prstGeom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3D2D4BE6-5DA6-C84A-93D6-A8A7390A4316}"/>
                </a:ext>
              </a:extLst>
            </p:cNvPr>
            <p:cNvSpPr txBox="1"/>
            <p:nvPr/>
          </p:nvSpPr>
          <p:spPr>
            <a:xfrm rot="703153">
              <a:off x="1774529" y="2050656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/>
                <a:t>Person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01BCA6F7-D4F6-8042-9FA1-B000531EC3AF}"/>
                </a:ext>
              </a:extLst>
            </p:cNvPr>
            <p:cNvSpPr txBox="1"/>
            <p:nvPr/>
          </p:nvSpPr>
          <p:spPr>
            <a:xfrm rot="690364">
              <a:off x="1547568" y="1486481"/>
              <a:ext cx="1015797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dirty="0">
                  <a:solidFill>
                    <a:schemeClr val="accent2"/>
                  </a:solidFill>
                </a:rPr>
                <a:t>a</a:t>
              </a: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23C667-2DD7-5143-898F-4E96AACE692A}"/>
              </a:ext>
            </a:extLst>
          </p:cNvPr>
          <p:cNvGrpSpPr/>
          <p:nvPr/>
        </p:nvGrpSpPr>
        <p:grpSpPr>
          <a:xfrm>
            <a:off x="2697842" y="4525637"/>
            <a:ext cx="1735212" cy="1735212"/>
            <a:chOff x="1292193" y="1408965"/>
            <a:chExt cx="1735212" cy="1735212"/>
          </a:xfrm>
        </p:grpSpPr>
        <p:pic>
          <p:nvPicPr>
            <p:cNvPr id="25" name="Afbeelding 24" descr="Afbeelding met kantoorartikelen, envelop&#10;&#10;Automatisch gegenereerde beschrijving">
              <a:extLst>
                <a:ext uri="{FF2B5EF4-FFF2-40B4-BE49-F238E27FC236}">
                  <a16:creationId xmlns:a16="http://schemas.microsoft.com/office/drawing/2014/main" id="{4D11A196-6FD9-BA4C-845B-681AD7830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193" y="1408965"/>
              <a:ext cx="1735212" cy="1735212"/>
            </a:xfrm>
            <a:prstGeom prst="rect">
              <a:avLst/>
            </a:prstGeom>
          </p:spPr>
        </p:pic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8E1267C2-FE65-4E48-A3CE-72B09245C433}"/>
                </a:ext>
              </a:extLst>
            </p:cNvPr>
            <p:cNvSpPr txBox="1"/>
            <p:nvPr/>
          </p:nvSpPr>
          <p:spPr>
            <a:xfrm rot="703153">
              <a:off x="1594995" y="2050656"/>
              <a:ext cx="1255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dirty="0"/>
                <a:t>van Oranje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0FCA9E8F-A290-E34A-A51A-A6853703AF6F}"/>
                </a:ext>
              </a:extLst>
            </p:cNvPr>
            <p:cNvSpPr txBox="1"/>
            <p:nvPr/>
          </p:nvSpPr>
          <p:spPr>
            <a:xfrm rot="690364">
              <a:off x="1547568" y="1486481"/>
              <a:ext cx="1015797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dirty="0" err="1">
                  <a:solidFill>
                    <a:schemeClr val="accent2"/>
                  </a:solidFill>
                </a:rPr>
                <a:t>surname</a:t>
              </a:r>
              <a:endParaRPr lang="nl-NL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3AC40ACD-C7AE-FF43-90D0-6A9C49C1DE0F}"/>
              </a:ext>
            </a:extLst>
          </p:cNvPr>
          <p:cNvGrpSpPr/>
          <p:nvPr/>
        </p:nvGrpSpPr>
        <p:grpSpPr>
          <a:xfrm>
            <a:off x="8520553" y="2722966"/>
            <a:ext cx="3263265" cy="959366"/>
            <a:chOff x="8520553" y="2722966"/>
            <a:chExt cx="3263265" cy="959366"/>
          </a:xfrm>
        </p:grpSpPr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B7FC189D-301F-9B4F-BA57-C5752C2BD240}"/>
                </a:ext>
              </a:extLst>
            </p:cNvPr>
            <p:cNvCxnSpPr>
              <a:cxnSpLocks/>
              <a:stCxn id="34" idx="6"/>
              <a:endCxn id="30" idx="2"/>
            </p:cNvCxnSpPr>
            <p:nvPr/>
          </p:nvCxnSpPr>
          <p:spPr>
            <a:xfrm flipV="1">
              <a:off x="8520553" y="3202649"/>
              <a:ext cx="1595103" cy="1292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25DF2C3C-106E-3846-9F76-FDC057D69AB3}"/>
                </a:ext>
              </a:extLst>
            </p:cNvPr>
            <p:cNvSpPr/>
            <p:nvPr/>
          </p:nvSpPr>
          <p:spPr>
            <a:xfrm>
              <a:off x="10115656" y="2722966"/>
              <a:ext cx="1668162" cy="959366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C7DDD7A5-C6C2-9140-A02C-D56BD67AD0B9}"/>
                </a:ext>
              </a:extLst>
            </p:cNvPr>
            <p:cNvSpPr txBox="1"/>
            <p:nvPr/>
          </p:nvSpPr>
          <p:spPr>
            <a:xfrm>
              <a:off x="8943453" y="2842856"/>
              <a:ext cx="2952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34" name="Ovaal 33">
            <a:extLst>
              <a:ext uri="{FF2B5EF4-FFF2-40B4-BE49-F238E27FC236}">
                <a16:creationId xmlns:a16="http://schemas.microsoft.com/office/drawing/2014/main" id="{212EFB53-9ACE-694F-9757-EC7E673915BD}"/>
              </a:ext>
            </a:extLst>
          </p:cNvPr>
          <p:cNvSpPr/>
          <p:nvPr/>
        </p:nvSpPr>
        <p:spPr>
          <a:xfrm>
            <a:off x="6852391" y="2735888"/>
            <a:ext cx="1668162" cy="95936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&lt;URI&gt;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D238026A-2CE2-F846-87A0-866A330A8F6D}"/>
              </a:ext>
            </a:extLst>
          </p:cNvPr>
          <p:cNvGrpSpPr/>
          <p:nvPr/>
        </p:nvGrpSpPr>
        <p:grpSpPr>
          <a:xfrm>
            <a:off x="6933079" y="1202636"/>
            <a:ext cx="1517992" cy="1184791"/>
            <a:chOff x="6933079" y="1202636"/>
            <a:chExt cx="1517992" cy="1184791"/>
          </a:xfrm>
        </p:grpSpPr>
        <p:sp>
          <p:nvSpPr>
            <p:cNvPr id="39" name="Linkeraccolade 38">
              <a:extLst>
                <a:ext uri="{FF2B5EF4-FFF2-40B4-BE49-F238E27FC236}">
                  <a16:creationId xmlns:a16="http://schemas.microsoft.com/office/drawing/2014/main" id="{FDFC927B-995E-4545-875A-79EB4FB2C754}"/>
                </a:ext>
              </a:extLst>
            </p:cNvPr>
            <p:cNvSpPr/>
            <p:nvPr/>
          </p:nvSpPr>
          <p:spPr>
            <a:xfrm rot="5400000">
              <a:off x="7506729" y="1443086"/>
              <a:ext cx="370691" cy="1517992"/>
            </a:xfrm>
            <a:prstGeom prst="leftBrace">
              <a:avLst>
                <a:gd name="adj1" fmla="val 35061"/>
                <a:gd name="adj2" fmla="val 50000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9F13D761-E944-5144-834D-4CBA0B21B6F7}"/>
                </a:ext>
              </a:extLst>
            </p:cNvPr>
            <p:cNvSpPr txBox="1"/>
            <p:nvPr/>
          </p:nvSpPr>
          <p:spPr>
            <a:xfrm>
              <a:off x="7171960" y="1202636"/>
              <a:ext cx="101822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nl-NL" i="1" dirty="0">
                <a:solidFill>
                  <a:srgbClr val="FFFF00"/>
                </a:solidFill>
              </a:endParaRPr>
            </a:p>
            <a:p>
              <a:pPr algn="ctr"/>
              <a:r>
                <a:rPr lang="nl-NL" i="1" dirty="0">
                  <a:solidFill>
                    <a:srgbClr val="FFFF00"/>
                  </a:solidFill>
                </a:rPr>
                <a:t>subject</a:t>
              </a: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3EC31AD4-39AA-4140-899C-C19C00CFF01B}"/>
              </a:ext>
            </a:extLst>
          </p:cNvPr>
          <p:cNvGrpSpPr/>
          <p:nvPr/>
        </p:nvGrpSpPr>
        <p:grpSpPr>
          <a:xfrm>
            <a:off x="8560702" y="1201515"/>
            <a:ext cx="1517992" cy="1185912"/>
            <a:chOff x="8560702" y="1201515"/>
            <a:chExt cx="1517992" cy="1185912"/>
          </a:xfrm>
        </p:grpSpPr>
        <p:sp>
          <p:nvSpPr>
            <p:cNvPr id="41" name="Linkeraccolade 40">
              <a:extLst>
                <a:ext uri="{FF2B5EF4-FFF2-40B4-BE49-F238E27FC236}">
                  <a16:creationId xmlns:a16="http://schemas.microsoft.com/office/drawing/2014/main" id="{DD8F2E09-D82C-9F42-BFBA-FCFE2AFA488A}"/>
                </a:ext>
              </a:extLst>
            </p:cNvPr>
            <p:cNvSpPr/>
            <p:nvPr/>
          </p:nvSpPr>
          <p:spPr>
            <a:xfrm rot="5400000">
              <a:off x="9134352" y="1443086"/>
              <a:ext cx="370691" cy="1517992"/>
            </a:xfrm>
            <a:prstGeom prst="leftBrace">
              <a:avLst>
                <a:gd name="adj1" fmla="val 35061"/>
                <a:gd name="adj2" fmla="val 50000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746ECE03-E7DC-284D-B6EB-F1A5DD336FC7}"/>
                </a:ext>
              </a:extLst>
            </p:cNvPr>
            <p:cNvSpPr txBox="1"/>
            <p:nvPr/>
          </p:nvSpPr>
          <p:spPr>
            <a:xfrm>
              <a:off x="8645882" y="1201515"/>
              <a:ext cx="12506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nl-NL" i="1" dirty="0">
                <a:solidFill>
                  <a:srgbClr val="FFFF00"/>
                </a:solidFill>
              </a:endParaRPr>
            </a:p>
            <a:p>
              <a:pPr algn="ctr"/>
              <a:r>
                <a:rPr lang="nl-NL" i="1" dirty="0" err="1">
                  <a:solidFill>
                    <a:srgbClr val="FFFF00"/>
                  </a:solidFill>
                </a:rPr>
                <a:t>predicate</a:t>
              </a:r>
              <a:endParaRPr lang="nl-NL" i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36B82C67-1D5B-B640-832D-4EA3195C8693}"/>
              </a:ext>
            </a:extLst>
          </p:cNvPr>
          <p:cNvGrpSpPr/>
          <p:nvPr/>
        </p:nvGrpSpPr>
        <p:grpSpPr>
          <a:xfrm>
            <a:off x="10188324" y="1201514"/>
            <a:ext cx="1517992" cy="1185913"/>
            <a:chOff x="10188324" y="1201514"/>
            <a:chExt cx="1517992" cy="1185913"/>
          </a:xfrm>
        </p:grpSpPr>
        <p:sp>
          <p:nvSpPr>
            <p:cNvPr id="40" name="Linkeraccolade 39">
              <a:extLst>
                <a:ext uri="{FF2B5EF4-FFF2-40B4-BE49-F238E27FC236}">
                  <a16:creationId xmlns:a16="http://schemas.microsoft.com/office/drawing/2014/main" id="{0196A665-7157-9943-8E05-6DE9FDA49862}"/>
                </a:ext>
              </a:extLst>
            </p:cNvPr>
            <p:cNvSpPr/>
            <p:nvPr/>
          </p:nvSpPr>
          <p:spPr>
            <a:xfrm rot="5400000">
              <a:off x="10761974" y="1443086"/>
              <a:ext cx="370691" cy="1517992"/>
            </a:xfrm>
            <a:prstGeom prst="leftBrace">
              <a:avLst>
                <a:gd name="adj1" fmla="val 35061"/>
                <a:gd name="adj2" fmla="val 50000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C554CFCE-9CD8-4949-9869-65A18833B94D}"/>
                </a:ext>
              </a:extLst>
            </p:cNvPr>
            <p:cNvSpPr txBox="1"/>
            <p:nvPr/>
          </p:nvSpPr>
          <p:spPr>
            <a:xfrm>
              <a:off x="10503126" y="1201514"/>
              <a:ext cx="8883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nl-NL" i="1" dirty="0">
                <a:solidFill>
                  <a:srgbClr val="FFFF00"/>
                </a:solidFill>
              </a:endParaRPr>
            </a:p>
            <a:p>
              <a:pPr algn="ctr"/>
              <a:r>
                <a:rPr lang="nl-NL" i="1" dirty="0">
                  <a:solidFill>
                    <a:srgbClr val="FFFF00"/>
                  </a:solidFill>
                </a:rPr>
                <a:t>object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70A87D35-4B3F-FF4E-A8C0-587469A007B4}"/>
              </a:ext>
            </a:extLst>
          </p:cNvPr>
          <p:cNvSpPr txBox="1"/>
          <p:nvPr/>
        </p:nvSpPr>
        <p:spPr>
          <a:xfrm>
            <a:off x="6794372" y="4132653"/>
            <a:ext cx="17011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FFFFFF"/>
                </a:solidFill>
                <a:latin typeface="Segoe Print" panose="02000800000000000000" pitchFamily="2" charset="0"/>
              </a:rPr>
              <a:t>The subject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5EA10B48-DD1A-3942-8C0B-F923B09AA364}"/>
              </a:ext>
            </a:extLst>
          </p:cNvPr>
          <p:cNvSpPr txBox="1"/>
          <p:nvPr/>
        </p:nvSpPr>
        <p:spPr>
          <a:xfrm>
            <a:off x="8943453" y="4132653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FFFFFF"/>
                </a:solidFill>
                <a:latin typeface="Segoe Print" panose="02000800000000000000" pitchFamily="2" charset="0"/>
              </a:rPr>
              <a:t>is a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FCFCBF40-41AE-AF44-B476-F1F375664DBB}"/>
              </a:ext>
            </a:extLst>
          </p:cNvPr>
          <p:cNvSpPr txBox="1"/>
          <p:nvPr/>
        </p:nvSpPr>
        <p:spPr>
          <a:xfrm>
            <a:off x="10366452" y="4132653"/>
            <a:ext cx="10775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FFFFFF"/>
                </a:solidFill>
                <a:latin typeface="Segoe Print" panose="02000800000000000000" pitchFamily="2" charset="0"/>
              </a:rPr>
              <a:t>person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A20ECC1C-C2A0-E642-972B-3EA55CB5F829}"/>
              </a:ext>
            </a:extLst>
          </p:cNvPr>
          <p:cNvSpPr txBox="1"/>
          <p:nvPr/>
        </p:nvSpPr>
        <p:spPr>
          <a:xfrm>
            <a:off x="7902565" y="434016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Segoe Print" panose="02000800000000000000" pitchFamily="2" charset="0"/>
              </a:rPr>
              <a:t>= a short </a:t>
            </a:r>
            <a:r>
              <a:rPr lang="nl-NL" sz="2400" dirty="0" err="1">
                <a:solidFill>
                  <a:srgbClr val="FFFFFF"/>
                </a:solidFill>
                <a:latin typeface="Segoe Print" panose="02000800000000000000" pitchFamily="2" charset="0"/>
              </a:rPr>
              <a:t>sentence</a:t>
            </a:r>
            <a:endParaRPr lang="nl-NL" sz="2400" dirty="0">
              <a:solidFill>
                <a:srgbClr val="FFFFFF"/>
              </a:solidFill>
              <a:latin typeface="Segoe Print" panose="02000800000000000000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00D96A-5818-4A40-8654-296F47266006}"/>
              </a:ext>
            </a:extLst>
          </p:cNvPr>
          <p:cNvSpPr txBox="1"/>
          <p:nvPr/>
        </p:nvSpPr>
        <p:spPr>
          <a:xfrm>
            <a:off x="6372125" y="343658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FFFF"/>
                </a:solidFill>
                <a:latin typeface="Segoe Print" panose="02000800000000000000" pitchFamily="2" charset="0"/>
              </a:rPr>
              <a:t>Triple</a:t>
            </a:r>
          </a:p>
        </p:txBody>
      </p:sp>
    </p:spTree>
    <p:extLst>
      <p:ext uri="{BB962C8B-B14F-4D97-AF65-F5344CB8AC3E}">
        <p14:creationId xmlns:p14="http://schemas.microsoft.com/office/powerpoint/2010/main" val="328759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7A23A7F-3A6E-284C-81FA-BF29524F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98F9-4BCC-2D42-87FE-F90813F48F8F}" type="slidenum">
              <a:rPr lang="nl-NL" smtClean="0"/>
              <a:t>23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BE71FE-DAB3-E548-AAC8-E990F360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/>
              <a:t>graph</a:t>
            </a:r>
            <a:r>
              <a:rPr lang="nl-NL" dirty="0"/>
              <a:t> </a:t>
            </a:r>
            <a:r>
              <a:rPr lang="nl-NL" dirty="0" err="1"/>
              <a:t>contains</a:t>
            </a:r>
            <a:r>
              <a:rPr lang="nl-NL" dirty="0"/>
              <a:t> a lot of </a:t>
            </a:r>
            <a:r>
              <a:rPr lang="nl-NL" dirty="0" err="1"/>
              <a:t>triples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BAB7A29-52D6-8847-8C94-7E663C28F909}"/>
              </a:ext>
            </a:extLst>
          </p:cNvPr>
          <p:cNvSpPr>
            <a:spLocks noGrp="1"/>
          </p:cNvSpPr>
          <p:nvPr>
            <p:ph type="body" sz="quarter" idx="100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60190E-FE0E-F040-9E42-900A409F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840" y="1163725"/>
            <a:ext cx="9578804" cy="56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61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persoon, man, binnen, zitten&#10;&#10;Automatisch gegenereerde beschrijving">
            <a:extLst>
              <a:ext uri="{FF2B5EF4-FFF2-40B4-BE49-F238E27FC236}">
                <a16:creationId xmlns:a16="http://schemas.microsoft.com/office/drawing/2014/main" id="{2FEC7202-4AB3-C04E-915A-ECCC00E1C5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21432-795E-2049-86EB-4DC07FAF9320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33032-72C2-BA41-90F6-F92E61537310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FABB-9D94-894B-88DC-71B13090F163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DFA826-0D8A-F64E-BDDA-20B9540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726" y="3008827"/>
            <a:ext cx="4793273" cy="2808000"/>
          </a:xfrm>
        </p:spPr>
        <p:txBody>
          <a:bodyPr/>
          <a:lstStyle/>
          <a:p>
            <a:br>
              <a:rPr lang="nl-NL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br>
              <a:rPr lang="nl-NL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nl-NL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PROBLEM SPACE</a:t>
            </a:r>
            <a:br>
              <a:rPr lang="nl-NL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nl-NL" b="0" dirty="0">
                <a:latin typeface="Roboto Condensed Light" panose="02000000000000000000" pitchFamily="2" charset="0"/>
              </a:rPr>
              <a:t>SOLUTION SPACE</a:t>
            </a:r>
            <a:endParaRPr lang="nl-NL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7CED004-0A2B-574F-8DE4-5F53C6052A46}"/>
              </a:ext>
            </a:extLst>
          </p:cNvPr>
          <p:cNvSpPr/>
          <p:nvPr/>
        </p:nvSpPr>
        <p:spPr>
          <a:xfrm>
            <a:off x="7134914" y="730894"/>
            <a:ext cx="2579633" cy="2581200"/>
          </a:xfrm>
          <a:prstGeom prst="ellipse">
            <a:avLst/>
          </a:prstGeom>
          <a:solidFill>
            <a:srgbClr val="F57100">
              <a:alpha val="73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BFA745EB-A751-CE4F-8B92-E19A5DC20DD5}"/>
              </a:ext>
            </a:extLst>
          </p:cNvPr>
          <p:cNvSpPr/>
          <p:nvPr/>
        </p:nvSpPr>
        <p:spPr>
          <a:xfrm>
            <a:off x="9293712" y="730894"/>
            <a:ext cx="2579633" cy="2581200"/>
          </a:xfrm>
          <a:prstGeom prst="ellipse">
            <a:avLst/>
          </a:prstGeom>
          <a:solidFill>
            <a:schemeClr val="accent4">
              <a:alpha val="73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16C1698-1A92-AE41-9928-2412A2733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1590" y="1378353"/>
            <a:ext cx="1286279" cy="12862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F08957A-E76A-E24A-8C3A-1F3425E44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23649" y="1261225"/>
            <a:ext cx="1520536" cy="15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8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5F8EFC-B6A1-EA4D-8D2E-87C55AF4F8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082776"/>
            <a:ext cx="519112" cy="252412"/>
          </a:xfrm>
        </p:spPr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25</a:t>
            </a:fld>
            <a:endParaRPr lang="nl-NL" noProof="1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B400180F-2C37-4849-B0BE-7C6867567C84}"/>
              </a:ext>
            </a:extLst>
          </p:cNvPr>
          <p:cNvSpPr/>
          <p:nvPr/>
        </p:nvSpPr>
        <p:spPr>
          <a:xfrm>
            <a:off x="484733" y="374635"/>
            <a:ext cx="2579633" cy="2581200"/>
          </a:xfrm>
          <a:prstGeom prst="ellipse">
            <a:avLst/>
          </a:prstGeom>
          <a:solidFill>
            <a:srgbClr val="F57100">
              <a:alpha val="73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F8185F-0B52-9748-B958-C7416E7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409" y="1022094"/>
            <a:ext cx="1286279" cy="128627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1C8DE355-283B-9A44-B49A-F73D36CAD0A2}"/>
              </a:ext>
            </a:extLst>
          </p:cNvPr>
          <p:cNvSpPr txBox="1">
            <a:spLocks/>
          </p:cNvSpPr>
          <p:nvPr/>
        </p:nvSpPr>
        <p:spPr>
          <a:xfrm>
            <a:off x="3281617" y="147835"/>
            <a:ext cx="4793273" cy="2808000"/>
          </a:xfrm>
          <a:prstGeom prst="rect">
            <a:avLst/>
          </a:prstGeom>
        </p:spPr>
        <p:txBody>
          <a:bodyPr/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600" b="1" i="0" kern="1200" cap="all" spc="80" baseline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 lvl="0"/>
            <a:br>
              <a:rPr lang="nl-NL" dirty="0"/>
            </a:br>
            <a:br>
              <a:rPr lang="nl-NL" dirty="0"/>
            </a:br>
            <a:r>
              <a:rPr lang="nl-NL" b="0" dirty="0">
                <a:latin typeface="Roboto Condensed Light" panose="02000000000000000000" pitchFamily="2" charset="0"/>
              </a:rPr>
              <a:t>The </a:t>
            </a:r>
            <a:r>
              <a:rPr lang="nl-NL" dirty="0"/>
              <a:t>PROBLEM SPACE </a:t>
            </a:r>
            <a:r>
              <a:rPr lang="nl-NL" b="0" dirty="0">
                <a:latin typeface="Roboto Condensed Light" panose="02000000000000000000" pitchFamily="2" charset="0"/>
              </a:rPr>
              <a:t>IS ABOUT THE DOMAIN</a:t>
            </a:r>
            <a:endParaRPr lang="nl-NL" dirty="0"/>
          </a:p>
        </p:txBody>
      </p:sp>
      <p:pic>
        <p:nvPicPr>
          <p:cNvPr id="14" name="Afbeelding 13" descr="Afbeelding met weg, buiten, scène, trottoir&#10;&#10;Automatisch gegenereerde beschrijving">
            <a:extLst>
              <a:ext uri="{FF2B5EF4-FFF2-40B4-BE49-F238E27FC236}">
                <a16:creationId xmlns:a16="http://schemas.microsoft.com/office/drawing/2014/main" id="{59B3E592-6062-B740-B38A-2EC45D35B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76" y="3902166"/>
            <a:ext cx="2575431" cy="171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96B4A2C-1272-EE45-9696-A34A3C9B0F8F}"/>
              </a:ext>
            </a:extLst>
          </p:cNvPr>
          <p:cNvSpPr txBox="1">
            <a:spLocks/>
          </p:cNvSpPr>
          <p:nvPr/>
        </p:nvSpPr>
        <p:spPr>
          <a:xfrm>
            <a:off x="846464" y="5523709"/>
            <a:ext cx="1194654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>
                <a:solidFill>
                  <a:schemeClr val="accent1"/>
                </a:solidFill>
              </a:rPr>
              <a:t>People</a:t>
            </a:r>
          </a:p>
        </p:txBody>
      </p:sp>
      <p:pic>
        <p:nvPicPr>
          <p:cNvPr id="17" name="Afbeelding 16" descr="Afbeelding met verschillende&#10;&#10;Automatisch gegenereerde beschrijving">
            <a:extLst>
              <a:ext uri="{FF2B5EF4-FFF2-40B4-BE49-F238E27FC236}">
                <a16:creationId xmlns:a16="http://schemas.microsoft.com/office/drawing/2014/main" id="{8F760C4F-E5FE-8B4E-9FF9-260B08AE0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40" y="2647330"/>
            <a:ext cx="2551434" cy="1911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ijdelijke aanduiding voor tekst 6">
            <a:extLst>
              <a:ext uri="{FF2B5EF4-FFF2-40B4-BE49-F238E27FC236}">
                <a16:creationId xmlns:a16="http://schemas.microsoft.com/office/drawing/2014/main" id="{2F1D9F5D-0E53-F544-9126-EEFA65B2C119}"/>
              </a:ext>
            </a:extLst>
          </p:cNvPr>
          <p:cNvSpPr txBox="1">
            <a:spLocks/>
          </p:cNvSpPr>
          <p:nvPr/>
        </p:nvSpPr>
        <p:spPr>
          <a:xfrm>
            <a:off x="2913683" y="4474554"/>
            <a:ext cx="1464748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 err="1">
                <a:solidFill>
                  <a:schemeClr val="accent1"/>
                </a:solidFill>
              </a:rPr>
              <a:t>Places</a:t>
            </a:r>
            <a:endParaRPr lang="nl-NL" sz="1600" dirty="0">
              <a:solidFill>
                <a:schemeClr val="accent1"/>
              </a:solidFill>
            </a:endParaRPr>
          </a:p>
        </p:txBody>
      </p:sp>
      <p:pic>
        <p:nvPicPr>
          <p:cNvPr id="20" name="Afbeelding 19" descr="Afbeelding met vervagen&#10;&#10;Automatisch gegenereerde beschrijving">
            <a:extLst>
              <a:ext uri="{FF2B5EF4-FFF2-40B4-BE49-F238E27FC236}">
                <a16:creationId xmlns:a16="http://schemas.microsoft.com/office/drawing/2014/main" id="{8C7B0570-874A-F848-8C91-3B586068B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944" y="1228728"/>
            <a:ext cx="2746688" cy="1831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FE27B35E-3058-F844-A257-6E8772CFF4D7}"/>
              </a:ext>
            </a:extLst>
          </p:cNvPr>
          <p:cNvSpPr txBox="1">
            <a:spLocks/>
          </p:cNvSpPr>
          <p:nvPr/>
        </p:nvSpPr>
        <p:spPr>
          <a:xfrm>
            <a:off x="8936290" y="3003938"/>
            <a:ext cx="1965995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>
                <a:solidFill>
                  <a:schemeClr val="accent1"/>
                </a:solidFill>
              </a:rPr>
              <a:t>Rules &amp; </a:t>
            </a:r>
            <a:r>
              <a:rPr lang="nl-NL" sz="1600" dirty="0" err="1">
                <a:solidFill>
                  <a:schemeClr val="accent1"/>
                </a:solidFill>
              </a:rPr>
              <a:t>regulations</a:t>
            </a:r>
            <a:endParaRPr lang="nl-NL" sz="1600" dirty="0">
              <a:solidFill>
                <a:schemeClr val="accent1"/>
              </a:solidFill>
            </a:endParaRPr>
          </a:p>
        </p:txBody>
      </p:sp>
      <p:pic>
        <p:nvPicPr>
          <p:cNvPr id="23" name="Afbeelding 22" descr="Afbeelding met binnen, speelgoed, rommelig&#10;&#10;Automatisch gegenereerde beschrijving">
            <a:extLst>
              <a:ext uri="{FF2B5EF4-FFF2-40B4-BE49-F238E27FC236}">
                <a16:creationId xmlns:a16="http://schemas.microsoft.com/office/drawing/2014/main" id="{E4823898-0349-224F-97D2-898C82D74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171" y="4313499"/>
            <a:ext cx="2746688" cy="1830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543437EE-F1AC-3F48-8C37-F79CD89C069E}"/>
              </a:ext>
            </a:extLst>
          </p:cNvPr>
          <p:cNvSpPr txBox="1">
            <a:spLocks/>
          </p:cNvSpPr>
          <p:nvPr/>
        </p:nvSpPr>
        <p:spPr>
          <a:xfrm>
            <a:off x="4628141" y="6033573"/>
            <a:ext cx="1464748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 err="1">
                <a:solidFill>
                  <a:schemeClr val="accent1"/>
                </a:solidFill>
              </a:rPr>
              <a:t>Things</a:t>
            </a:r>
            <a:endParaRPr lang="nl-NL" sz="1600" dirty="0">
              <a:solidFill>
                <a:schemeClr val="accent1"/>
              </a:solidFill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8D8E2ED3-A68F-4441-A68E-082703F8C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49" y="4313499"/>
            <a:ext cx="4661095" cy="2097492"/>
          </a:xfrm>
          <a:prstGeom prst="rect">
            <a:avLst/>
          </a:prstGeom>
        </p:spPr>
      </p:pic>
      <p:sp>
        <p:nvSpPr>
          <p:cNvPr id="26" name="Ovale toelichting 25">
            <a:extLst>
              <a:ext uri="{FF2B5EF4-FFF2-40B4-BE49-F238E27FC236}">
                <a16:creationId xmlns:a16="http://schemas.microsoft.com/office/drawing/2014/main" id="{4034E6E8-6398-8D40-8E67-74803B842F84}"/>
              </a:ext>
            </a:extLst>
          </p:cNvPr>
          <p:cNvSpPr/>
          <p:nvPr/>
        </p:nvSpPr>
        <p:spPr>
          <a:xfrm>
            <a:off x="7503469" y="3848989"/>
            <a:ext cx="972108" cy="397945"/>
          </a:xfrm>
          <a:prstGeom prst="wedgeEllipseCallout">
            <a:avLst>
              <a:gd name="adj1" fmla="val 45743"/>
              <a:gd name="adj2" fmla="val 13544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nl-NL" sz="200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Ovale toelichting 26">
            <a:extLst>
              <a:ext uri="{FF2B5EF4-FFF2-40B4-BE49-F238E27FC236}">
                <a16:creationId xmlns:a16="http://schemas.microsoft.com/office/drawing/2014/main" id="{CE2A5829-2714-DC41-83D7-E8A899D1B798}"/>
              </a:ext>
            </a:extLst>
          </p:cNvPr>
          <p:cNvSpPr/>
          <p:nvPr/>
        </p:nvSpPr>
        <p:spPr>
          <a:xfrm>
            <a:off x="9115842" y="3662617"/>
            <a:ext cx="972108" cy="397945"/>
          </a:xfrm>
          <a:prstGeom prst="wedgeEllipseCallout">
            <a:avLst>
              <a:gd name="adj1" fmla="val -24093"/>
              <a:gd name="adj2" fmla="val 15285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nl-NL" sz="200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Ovale toelichting 27">
            <a:extLst>
              <a:ext uri="{FF2B5EF4-FFF2-40B4-BE49-F238E27FC236}">
                <a16:creationId xmlns:a16="http://schemas.microsoft.com/office/drawing/2014/main" id="{A7D319BF-D75F-7343-BD36-07A2E02B3899}"/>
              </a:ext>
            </a:extLst>
          </p:cNvPr>
          <p:cNvSpPr/>
          <p:nvPr/>
        </p:nvSpPr>
        <p:spPr>
          <a:xfrm>
            <a:off x="10571218" y="3789085"/>
            <a:ext cx="972108" cy="397945"/>
          </a:xfrm>
          <a:prstGeom prst="wedgeEllipseCallout">
            <a:avLst>
              <a:gd name="adj1" fmla="val 50018"/>
              <a:gd name="adj2" fmla="val 142409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nl-NL" sz="200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02A466D-7567-AB4E-8F1F-65E3DB1CC494}"/>
              </a:ext>
            </a:extLst>
          </p:cNvPr>
          <p:cNvSpPr txBox="1"/>
          <p:nvPr/>
        </p:nvSpPr>
        <p:spPr>
          <a:xfrm>
            <a:off x="7126859" y="6408034"/>
            <a:ext cx="495007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problem</a:t>
            </a:r>
            <a:r>
              <a:rPr lang="nl-NL" sz="2000" dirty="0"/>
              <a:t> </a:t>
            </a:r>
            <a:r>
              <a:rPr lang="nl-NL" sz="2000" dirty="0" err="1"/>
              <a:t>space</a:t>
            </a:r>
            <a:r>
              <a:rPr lang="nl-NL" sz="2000" dirty="0"/>
              <a:t> is </a:t>
            </a:r>
            <a:r>
              <a:rPr lang="nl-NL" sz="2000" dirty="0" err="1"/>
              <a:t>what</a:t>
            </a:r>
            <a:r>
              <a:rPr lang="nl-NL" sz="2000" dirty="0"/>
              <a:t> </a:t>
            </a:r>
            <a:r>
              <a:rPr lang="nl-NL" sz="2000" dirty="0" err="1"/>
              <a:t>people</a:t>
            </a:r>
            <a:r>
              <a:rPr lang="nl-NL" sz="2000" dirty="0"/>
              <a:t> talk </a:t>
            </a:r>
            <a:r>
              <a:rPr lang="nl-NL" sz="2000" dirty="0" err="1"/>
              <a:t>about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747804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al 9">
            <a:extLst>
              <a:ext uri="{FF2B5EF4-FFF2-40B4-BE49-F238E27FC236}">
                <a16:creationId xmlns:a16="http://schemas.microsoft.com/office/drawing/2014/main" id="{B400180F-2C37-4849-B0BE-7C6867567C84}"/>
              </a:ext>
            </a:extLst>
          </p:cNvPr>
          <p:cNvSpPr/>
          <p:nvPr/>
        </p:nvSpPr>
        <p:spPr>
          <a:xfrm>
            <a:off x="484733" y="374635"/>
            <a:ext cx="2579633" cy="2581200"/>
          </a:xfrm>
          <a:prstGeom prst="ellipse">
            <a:avLst/>
          </a:prstGeom>
          <a:solidFill>
            <a:schemeClr val="accent4">
              <a:alpha val="73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C8DE355-283B-9A44-B49A-F73D36CAD0A2}"/>
              </a:ext>
            </a:extLst>
          </p:cNvPr>
          <p:cNvSpPr txBox="1">
            <a:spLocks/>
          </p:cNvSpPr>
          <p:nvPr/>
        </p:nvSpPr>
        <p:spPr>
          <a:xfrm>
            <a:off x="3281617" y="147835"/>
            <a:ext cx="4793273" cy="2808000"/>
          </a:xfrm>
          <a:prstGeom prst="rect">
            <a:avLst/>
          </a:prstGeom>
        </p:spPr>
        <p:txBody>
          <a:bodyPr/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600" b="1" i="0" kern="1200" cap="all" spc="80" baseline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 lvl="0"/>
            <a:br>
              <a:rPr lang="nl-NL" dirty="0"/>
            </a:br>
            <a:br>
              <a:rPr lang="nl-NL" dirty="0"/>
            </a:br>
            <a:r>
              <a:rPr lang="nl-NL" b="0" dirty="0">
                <a:latin typeface="Roboto Condensed Light" panose="02000000000000000000" pitchFamily="2" charset="0"/>
              </a:rPr>
              <a:t>The </a:t>
            </a:r>
            <a:r>
              <a:rPr lang="nl-NL" dirty="0"/>
              <a:t>SOLUTION SPACE </a:t>
            </a:r>
            <a:r>
              <a:rPr lang="nl-NL" b="0" dirty="0">
                <a:latin typeface="Roboto Condensed Light" panose="02000000000000000000" pitchFamily="2" charset="0"/>
              </a:rPr>
              <a:t>IS ABOUT IT SYSTEMS</a:t>
            </a:r>
            <a:endParaRPr lang="nl-NL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373D7E2-87FA-B545-9814-586F188F1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670" y="901174"/>
            <a:ext cx="1520536" cy="1520536"/>
          </a:xfrm>
          <a:prstGeom prst="rect">
            <a:avLst/>
          </a:prstGeom>
        </p:spPr>
      </p:pic>
      <p:sp>
        <p:nvSpPr>
          <p:cNvPr id="2" name="Blik 1">
            <a:extLst>
              <a:ext uri="{FF2B5EF4-FFF2-40B4-BE49-F238E27FC236}">
                <a16:creationId xmlns:a16="http://schemas.microsoft.com/office/drawing/2014/main" id="{FB67BB52-4303-0C4E-9499-366225C3DCFF}"/>
              </a:ext>
            </a:extLst>
          </p:cNvPr>
          <p:cNvSpPr/>
          <p:nvPr/>
        </p:nvSpPr>
        <p:spPr>
          <a:xfrm>
            <a:off x="1870364" y="3726873"/>
            <a:ext cx="1411253" cy="1413163"/>
          </a:xfrm>
          <a:prstGeom prst="can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A7BB0B35-701E-E742-AF71-29D9A93170F4}"/>
              </a:ext>
            </a:extLst>
          </p:cNvPr>
          <p:cNvSpPr txBox="1">
            <a:spLocks/>
          </p:cNvSpPr>
          <p:nvPr/>
        </p:nvSpPr>
        <p:spPr>
          <a:xfrm>
            <a:off x="1870364" y="5337285"/>
            <a:ext cx="1464748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>
                <a:solidFill>
                  <a:schemeClr val="tx1"/>
                </a:solidFill>
              </a:rPr>
              <a:t>Databases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24CF59DE-13DA-1A4E-8181-A7DB72D81CB7}"/>
              </a:ext>
            </a:extLst>
          </p:cNvPr>
          <p:cNvSpPr txBox="1">
            <a:spLocks/>
          </p:cNvSpPr>
          <p:nvPr/>
        </p:nvSpPr>
        <p:spPr>
          <a:xfrm>
            <a:off x="3948546" y="5337284"/>
            <a:ext cx="1464748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 err="1">
                <a:solidFill>
                  <a:schemeClr val="tx1"/>
                </a:solidFill>
              </a:rPr>
              <a:t>Reports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8A8C4E86-2304-8A4B-BFCF-6744703D3350}"/>
              </a:ext>
            </a:extLst>
          </p:cNvPr>
          <p:cNvSpPr txBox="1">
            <a:spLocks/>
          </p:cNvSpPr>
          <p:nvPr/>
        </p:nvSpPr>
        <p:spPr>
          <a:xfrm>
            <a:off x="5810992" y="5337284"/>
            <a:ext cx="1464748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4D388CD8-E7AB-2142-8450-3B1639820CB4}"/>
              </a:ext>
            </a:extLst>
          </p:cNvPr>
          <p:cNvSpPr txBox="1">
            <a:spLocks/>
          </p:cNvSpPr>
          <p:nvPr/>
        </p:nvSpPr>
        <p:spPr>
          <a:xfrm>
            <a:off x="7714817" y="5337284"/>
            <a:ext cx="1464748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 err="1">
                <a:solidFill>
                  <a:schemeClr val="tx1"/>
                </a:solidFill>
              </a:rPr>
              <a:t>Algorithms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2A89027F-2437-7A41-AAAE-7F13570F28D3}"/>
              </a:ext>
            </a:extLst>
          </p:cNvPr>
          <p:cNvSpPr txBox="1">
            <a:spLocks/>
          </p:cNvSpPr>
          <p:nvPr/>
        </p:nvSpPr>
        <p:spPr>
          <a:xfrm>
            <a:off x="9589262" y="5337284"/>
            <a:ext cx="1464748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 algn="ctr"/>
            <a:r>
              <a:rPr lang="nl-NL" sz="1600" dirty="0">
                <a:solidFill>
                  <a:schemeClr val="tx1"/>
                </a:solidFill>
              </a:rPr>
              <a:t>Interfaces</a:t>
            </a:r>
          </a:p>
        </p:txBody>
      </p:sp>
      <p:sp>
        <p:nvSpPr>
          <p:cNvPr id="3" name="Ezelsoor 2">
            <a:extLst>
              <a:ext uri="{FF2B5EF4-FFF2-40B4-BE49-F238E27FC236}">
                <a16:creationId xmlns:a16="http://schemas.microsoft.com/office/drawing/2014/main" id="{808F9E0F-07C9-7E46-96AC-45E61A5E37EE}"/>
              </a:ext>
            </a:extLst>
          </p:cNvPr>
          <p:cNvSpPr/>
          <p:nvPr/>
        </p:nvSpPr>
        <p:spPr>
          <a:xfrm flipV="1">
            <a:off x="4312784" y="3726873"/>
            <a:ext cx="902525" cy="1066799"/>
          </a:xfrm>
          <a:prstGeom prst="foldedCorner">
            <a:avLst>
              <a:gd name="adj" fmla="val 31141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Ezelsoor 12">
            <a:extLst>
              <a:ext uri="{FF2B5EF4-FFF2-40B4-BE49-F238E27FC236}">
                <a16:creationId xmlns:a16="http://schemas.microsoft.com/office/drawing/2014/main" id="{7572A8C9-329B-CA47-AA1B-DB1BC2BFA17B}"/>
              </a:ext>
            </a:extLst>
          </p:cNvPr>
          <p:cNvSpPr/>
          <p:nvPr/>
        </p:nvSpPr>
        <p:spPr>
          <a:xfrm flipV="1">
            <a:off x="4120799" y="3929875"/>
            <a:ext cx="902525" cy="1066799"/>
          </a:xfrm>
          <a:prstGeom prst="foldedCorner">
            <a:avLst>
              <a:gd name="adj" fmla="val 31141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C22D9F-698A-9944-BB7A-C34718807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2506" y="3792681"/>
            <a:ext cx="1281546" cy="12815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DFC1D31-D8BF-FC4C-9B90-C62C6CD3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3234" y="3999146"/>
            <a:ext cx="997528" cy="9975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C6DED1-7976-BC48-9045-CA872CF652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863" y="3929875"/>
            <a:ext cx="1281546" cy="12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6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2AA48DFC-9271-A548-B4DD-06D8D5381E34}"/>
              </a:ext>
            </a:extLst>
          </p:cNvPr>
          <p:cNvSpPr/>
          <p:nvPr/>
        </p:nvSpPr>
        <p:spPr>
          <a:xfrm>
            <a:off x="1113664" y="1616728"/>
            <a:ext cx="2579633" cy="2581200"/>
          </a:xfrm>
          <a:prstGeom prst="ellipse">
            <a:avLst/>
          </a:prstGeom>
          <a:solidFill>
            <a:srgbClr val="F57100">
              <a:alpha val="73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0698F-EC5C-D247-862D-8A9B64B63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0340" y="2264187"/>
            <a:ext cx="1286279" cy="1286279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7D2FAE3B-5A17-F946-B217-7B2612915069}"/>
              </a:ext>
            </a:extLst>
          </p:cNvPr>
          <p:cNvSpPr/>
          <p:nvPr/>
        </p:nvSpPr>
        <p:spPr>
          <a:xfrm>
            <a:off x="1861810" y="1607690"/>
            <a:ext cx="2579633" cy="2581200"/>
          </a:xfrm>
          <a:prstGeom prst="ellipse">
            <a:avLst/>
          </a:prstGeom>
          <a:solidFill>
            <a:schemeClr val="accent4">
              <a:alpha val="73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CBD83E-9FCA-C34D-BE15-57BC0063B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1747" y="2134229"/>
            <a:ext cx="1520536" cy="1520536"/>
          </a:xfrm>
          <a:prstGeom prst="rect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5B3AD2A3-52AF-7243-9461-E460D313C90B}"/>
              </a:ext>
            </a:extLst>
          </p:cNvPr>
          <p:cNvSpPr/>
          <p:nvPr/>
        </p:nvSpPr>
        <p:spPr>
          <a:xfrm>
            <a:off x="6280598" y="1607690"/>
            <a:ext cx="2579633" cy="2581200"/>
          </a:xfrm>
          <a:prstGeom prst="ellipse">
            <a:avLst/>
          </a:prstGeom>
          <a:solidFill>
            <a:srgbClr val="F57100">
              <a:alpha val="73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9CD79C-2D43-3048-AE65-A365DD6CD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7274" y="2255149"/>
            <a:ext cx="1286279" cy="1286279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20B574D4-C633-784D-A1A6-10A3F905E3D4}"/>
              </a:ext>
            </a:extLst>
          </p:cNvPr>
          <p:cNvSpPr/>
          <p:nvPr/>
        </p:nvSpPr>
        <p:spPr>
          <a:xfrm>
            <a:off x="8564085" y="1607690"/>
            <a:ext cx="2579633" cy="2581200"/>
          </a:xfrm>
          <a:prstGeom prst="ellipse">
            <a:avLst/>
          </a:prstGeom>
          <a:solidFill>
            <a:schemeClr val="accent4">
              <a:alpha val="73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F0F8CFA-9151-0B44-91A8-803DCA86B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4022" y="2134229"/>
            <a:ext cx="1520536" cy="152053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AB48D40-AA46-CB47-B7A2-4320CC73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Separation</a:t>
            </a:r>
            <a:r>
              <a:rPr lang="nl-NL" dirty="0"/>
              <a:t> of concerns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C900582-7C9D-E545-B8A0-03CD47940674}"/>
              </a:ext>
            </a:extLst>
          </p:cNvPr>
          <p:cNvSpPr>
            <a:spLocks noGrp="1"/>
          </p:cNvSpPr>
          <p:nvPr>
            <p:ph type="body" sz="quarter" idx="100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0CA5885-E12C-074F-8EAA-8CD6763E7E3C}"/>
              </a:ext>
            </a:extLst>
          </p:cNvPr>
          <p:cNvSpPr txBox="1"/>
          <p:nvPr/>
        </p:nvSpPr>
        <p:spPr>
          <a:xfrm>
            <a:off x="370909" y="4726890"/>
            <a:ext cx="494923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/>
              <a:t>If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knowledge</a:t>
            </a:r>
            <a:r>
              <a:rPr lang="nl-NL" sz="2000" dirty="0"/>
              <a:t>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problem</a:t>
            </a:r>
            <a:r>
              <a:rPr lang="nl-NL" sz="2000" dirty="0"/>
              <a:t> </a:t>
            </a:r>
            <a:r>
              <a:rPr lang="nl-NL" sz="2000" dirty="0" err="1"/>
              <a:t>space</a:t>
            </a:r>
            <a:r>
              <a:rPr lang="nl-NL" sz="2000" dirty="0"/>
              <a:t> is </a:t>
            </a:r>
            <a:r>
              <a:rPr lang="nl-NL" sz="2000" dirty="0" err="1"/>
              <a:t>coded</a:t>
            </a:r>
            <a:r>
              <a:rPr lang="nl-NL" sz="2000" dirty="0"/>
              <a:t> </a:t>
            </a:r>
            <a:r>
              <a:rPr lang="nl-NL" sz="2000" dirty="0" err="1"/>
              <a:t>into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solution </a:t>
            </a:r>
            <a:r>
              <a:rPr lang="nl-NL" sz="2000" dirty="0" err="1"/>
              <a:t>space</a:t>
            </a:r>
            <a:r>
              <a:rPr lang="nl-NL" sz="2000" dirty="0"/>
              <a:t>, </a:t>
            </a:r>
            <a:r>
              <a:rPr lang="nl-NL" sz="2000" dirty="0" err="1"/>
              <a:t>knowledge</a:t>
            </a:r>
            <a:r>
              <a:rPr lang="nl-NL" sz="2000" dirty="0"/>
              <a:t> </a:t>
            </a:r>
            <a:r>
              <a:rPr lang="nl-NL" sz="2000" dirty="0" err="1"/>
              <a:t>can</a:t>
            </a:r>
            <a:r>
              <a:rPr lang="nl-NL" sz="2000" dirty="0"/>
              <a:t> </a:t>
            </a:r>
            <a:r>
              <a:rPr lang="nl-NL" sz="2000" dirty="0" err="1"/>
              <a:t>only</a:t>
            </a:r>
            <a:r>
              <a:rPr lang="nl-NL" sz="2000" dirty="0"/>
              <a:t>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used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that</a:t>
            </a:r>
            <a:r>
              <a:rPr lang="nl-NL" sz="2000" dirty="0"/>
              <a:t> </a:t>
            </a:r>
            <a:r>
              <a:rPr lang="nl-NL" sz="2000" dirty="0" err="1"/>
              <a:t>particular</a:t>
            </a:r>
            <a:r>
              <a:rPr lang="nl-NL" sz="2000" dirty="0"/>
              <a:t> solution.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3C9AD58-48AE-694C-9167-F20E98161511}"/>
              </a:ext>
            </a:extLst>
          </p:cNvPr>
          <p:cNvSpPr txBox="1"/>
          <p:nvPr/>
        </p:nvSpPr>
        <p:spPr>
          <a:xfrm>
            <a:off x="6385613" y="4587894"/>
            <a:ext cx="49492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/>
              <a:t>If</a:t>
            </a:r>
            <a:r>
              <a:rPr lang="nl-NL" sz="2000" dirty="0"/>
              <a:t> </a:t>
            </a:r>
            <a:r>
              <a:rPr lang="nl-NL" sz="2000" dirty="0" err="1"/>
              <a:t>knowledge</a:t>
            </a:r>
            <a:r>
              <a:rPr lang="nl-NL" sz="2000" dirty="0"/>
              <a:t>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problem</a:t>
            </a:r>
            <a:r>
              <a:rPr lang="nl-NL" sz="2000" dirty="0"/>
              <a:t> </a:t>
            </a:r>
            <a:r>
              <a:rPr lang="nl-NL" sz="2000" dirty="0" err="1"/>
              <a:t>space</a:t>
            </a:r>
            <a:r>
              <a:rPr lang="nl-NL" sz="2000" dirty="0"/>
              <a:t> is </a:t>
            </a:r>
            <a:r>
              <a:rPr lang="nl-NL" sz="2000" dirty="0" err="1"/>
              <a:t>modelled</a:t>
            </a:r>
            <a:r>
              <a:rPr lang="nl-NL" sz="2000" dirty="0"/>
              <a:t> in </a:t>
            </a:r>
            <a:r>
              <a:rPr lang="nl-NL" sz="2000" dirty="0" err="1"/>
              <a:t>formal</a:t>
            </a:r>
            <a:r>
              <a:rPr lang="nl-NL" sz="2000" dirty="0"/>
              <a:t> </a:t>
            </a:r>
            <a:r>
              <a:rPr lang="nl-NL" sz="2000" dirty="0" err="1"/>
              <a:t>specifications</a:t>
            </a:r>
            <a:r>
              <a:rPr lang="nl-NL" sz="2000" dirty="0"/>
              <a:t>, </a:t>
            </a:r>
            <a:r>
              <a:rPr lang="nl-NL" sz="2000" dirty="0" err="1"/>
              <a:t>the</a:t>
            </a:r>
            <a:r>
              <a:rPr lang="nl-NL" sz="2000" dirty="0"/>
              <a:t> solution </a:t>
            </a:r>
            <a:r>
              <a:rPr lang="nl-NL" sz="2000" dirty="0" err="1"/>
              <a:t>space</a:t>
            </a:r>
            <a:r>
              <a:rPr lang="nl-NL" sz="2000" dirty="0"/>
              <a:t> </a:t>
            </a:r>
            <a:r>
              <a:rPr lang="nl-NL" sz="2000" dirty="0" err="1"/>
              <a:t>can</a:t>
            </a:r>
            <a:r>
              <a:rPr lang="nl-NL" sz="2000" dirty="0"/>
              <a:t> </a:t>
            </a:r>
            <a:r>
              <a:rPr lang="nl-NL" sz="2000" dirty="0" err="1"/>
              <a:t>absorb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knowledge</a:t>
            </a:r>
            <a:r>
              <a:rPr lang="nl-NL" sz="2000" dirty="0"/>
              <a:t>, without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need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code it.</a:t>
            </a:r>
          </a:p>
        </p:txBody>
      </p:sp>
    </p:spTree>
    <p:extLst>
      <p:ext uri="{BB962C8B-B14F-4D97-AF65-F5344CB8AC3E}">
        <p14:creationId xmlns:p14="http://schemas.microsoft.com/office/powerpoint/2010/main" val="1561723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E7657FA-4418-E044-AF61-248415DB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28</a:t>
            </a:fld>
            <a:endParaRPr lang="nl-NL" noProof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CFF8CE-1CAF-9544-B19B-22744C22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Four</a:t>
            </a:r>
            <a:r>
              <a:rPr lang="nl-NL" dirty="0"/>
              <a:t> levels of </a:t>
            </a:r>
            <a:r>
              <a:rPr lang="nl-NL" dirty="0" err="1"/>
              <a:t>abstraction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78A6D7-7D31-3D4F-96EE-2824B3A3DAEB}"/>
              </a:ext>
            </a:extLst>
          </p:cNvPr>
          <p:cNvSpPr>
            <a:spLocks noGrp="1"/>
          </p:cNvSpPr>
          <p:nvPr>
            <p:ph type="body" sz="quarter" idx="1004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8B521F7-77A3-2844-AEB4-CB9258691799}"/>
              </a:ext>
            </a:extLst>
          </p:cNvPr>
          <p:cNvCxnSpPr/>
          <p:nvPr/>
        </p:nvCxnSpPr>
        <p:spPr>
          <a:xfrm>
            <a:off x="997527" y="3738743"/>
            <a:ext cx="102800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4BD9BA7E-23A1-5247-BA04-1FB1D8D040B6}"/>
              </a:ext>
            </a:extLst>
          </p:cNvPr>
          <p:cNvSpPr txBox="1"/>
          <p:nvPr/>
        </p:nvSpPr>
        <p:spPr>
          <a:xfrm>
            <a:off x="866503" y="2202533"/>
            <a:ext cx="15517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PROBLEM SPACE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FA7BD12-7BDA-4749-84F9-E7E6F21D683D}"/>
              </a:ext>
            </a:extLst>
          </p:cNvPr>
          <p:cNvSpPr txBox="1"/>
          <p:nvPr/>
        </p:nvSpPr>
        <p:spPr>
          <a:xfrm>
            <a:off x="866503" y="4707708"/>
            <a:ext cx="15517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SOLUTION SPACE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CC104E4-3EE0-5945-AE0F-CE58888543EC}"/>
              </a:ext>
            </a:extLst>
          </p:cNvPr>
          <p:cNvSpPr/>
          <p:nvPr/>
        </p:nvSpPr>
        <p:spPr>
          <a:xfrm>
            <a:off x="2878580" y="1643644"/>
            <a:ext cx="397625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vocabulary</a:t>
            </a:r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C418159-F1D0-CE42-8348-996DD3C7A4A6}"/>
              </a:ext>
            </a:extLst>
          </p:cNvPr>
          <p:cNvSpPr/>
          <p:nvPr/>
        </p:nvSpPr>
        <p:spPr>
          <a:xfrm>
            <a:off x="2878579" y="2658882"/>
            <a:ext cx="397625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7F398AB-BEA0-A444-B938-6F296863BD88}"/>
              </a:ext>
            </a:extLst>
          </p:cNvPr>
          <p:cNvSpPr/>
          <p:nvPr/>
        </p:nvSpPr>
        <p:spPr>
          <a:xfrm>
            <a:off x="2878578" y="4004174"/>
            <a:ext cx="3976255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4E509C8-2F62-3A4B-8538-655AFE4B89B3}"/>
              </a:ext>
            </a:extLst>
          </p:cNvPr>
          <p:cNvSpPr/>
          <p:nvPr/>
        </p:nvSpPr>
        <p:spPr>
          <a:xfrm>
            <a:off x="2878578" y="5169315"/>
            <a:ext cx="3976255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26CDFB8-B785-8A4C-86B6-7E8B74AA2064}"/>
              </a:ext>
            </a:extLst>
          </p:cNvPr>
          <p:cNvSpPr txBox="1"/>
          <p:nvPr/>
        </p:nvSpPr>
        <p:spPr>
          <a:xfrm>
            <a:off x="7153892" y="1786164"/>
            <a:ext cx="452173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/>
              <a:t>A model </a:t>
            </a:r>
            <a:r>
              <a:rPr lang="nl-NL" sz="2000" i="1" dirty="0" err="1"/>
              <a:t>that</a:t>
            </a:r>
            <a:r>
              <a:rPr lang="nl-NL" sz="2000" i="1" dirty="0"/>
              <a:t> </a:t>
            </a:r>
            <a:r>
              <a:rPr lang="nl-NL" sz="2000" i="1" dirty="0" err="1"/>
              <a:t>describes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knowledge</a:t>
            </a:r>
            <a:r>
              <a:rPr lang="nl-NL" sz="2000" i="1" dirty="0"/>
              <a:t>, </a:t>
            </a:r>
            <a:r>
              <a:rPr lang="nl-NL" sz="2000" i="1" dirty="0" err="1"/>
              <a:t>for</a:t>
            </a:r>
            <a:r>
              <a:rPr lang="nl-NL" sz="2000" i="1" dirty="0"/>
              <a:t> </a:t>
            </a:r>
            <a:r>
              <a:rPr lang="nl-NL" sz="2000" i="1" dirty="0" err="1"/>
              <a:t>humans</a:t>
            </a:r>
            <a:r>
              <a:rPr lang="nl-NL" sz="2000" i="1" dirty="0"/>
              <a:t> </a:t>
            </a:r>
            <a:r>
              <a:rPr lang="nl-NL" sz="2000" i="1" dirty="0" err="1"/>
              <a:t>to</a:t>
            </a:r>
            <a:r>
              <a:rPr lang="nl-NL" sz="2000" i="1" dirty="0"/>
              <a:t> </a:t>
            </a:r>
            <a:r>
              <a:rPr lang="nl-NL" sz="2000" i="1" dirty="0" err="1"/>
              <a:t>understand</a:t>
            </a:r>
            <a:r>
              <a:rPr lang="nl-NL" sz="2000" i="1" dirty="0"/>
              <a:t> </a:t>
            </a:r>
            <a:r>
              <a:rPr lang="nl-NL" sz="2000" i="1" dirty="0" err="1"/>
              <a:t>and</a:t>
            </a:r>
            <a:r>
              <a:rPr lang="nl-NL" sz="2000" i="1" dirty="0"/>
              <a:t> </a:t>
            </a:r>
            <a:r>
              <a:rPr lang="nl-NL" sz="2000" i="1" dirty="0" err="1"/>
              <a:t>validate</a:t>
            </a:r>
            <a:endParaRPr lang="nl-NL" sz="2000" i="1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5603A01-1872-0642-8E9A-952DA9ACFE4F}"/>
              </a:ext>
            </a:extLst>
          </p:cNvPr>
          <p:cNvSpPr txBox="1"/>
          <p:nvPr/>
        </p:nvSpPr>
        <p:spPr>
          <a:xfrm>
            <a:off x="7153892" y="2647072"/>
            <a:ext cx="452173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/>
              <a:t>A </a:t>
            </a:r>
            <a:r>
              <a:rPr lang="nl-NL" sz="2000" i="1" dirty="0" err="1"/>
              <a:t>formal</a:t>
            </a:r>
            <a:r>
              <a:rPr lang="nl-NL" sz="2000" i="1" dirty="0"/>
              <a:t> model </a:t>
            </a:r>
            <a:r>
              <a:rPr lang="nl-NL" sz="2000" i="1" dirty="0" err="1"/>
              <a:t>that</a:t>
            </a:r>
            <a:r>
              <a:rPr lang="nl-NL" sz="2000" i="1" dirty="0"/>
              <a:t> </a:t>
            </a:r>
            <a:r>
              <a:rPr lang="nl-NL" sz="2000" i="1" dirty="0" err="1"/>
              <a:t>describes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</a:t>
            </a:r>
            <a:r>
              <a:rPr lang="nl-NL" sz="2000" i="1" dirty="0" err="1"/>
              <a:t>knowledge</a:t>
            </a:r>
            <a:r>
              <a:rPr lang="nl-NL" sz="2000" i="1" dirty="0"/>
              <a:t>, </a:t>
            </a:r>
            <a:r>
              <a:rPr lang="nl-NL" sz="2000" i="1" dirty="0" err="1"/>
              <a:t>readable</a:t>
            </a:r>
            <a:r>
              <a:rPr lang="nl-NL" sz="2000" i="1" dirty="0"/>
              <a:t> </a:t>
            </a:r>
            <a:r>
              <a:rPr lang="nl-NL" sz="2000" i="1" dirty="0" err="1"/>
              <a:t>by</a:t>
            </a:r>
            <a:r>
              <a:rPr lang="nl-NL" sz="2000" i="1" dirty="0"/>
              <a:t> machines, </a:t>
            </a:r>
            <a:r>
              <a:rPr lang="nl-NL" sz="2000" i="1" dirty="0" err="1"/>
              <a:t>verifyable</a:t>
            </a:r>
            <a:r>
              <a:rPr lang="nl-NL" sz="2000" i="1" dirty="0"/>
              <a:t> </a:t>
            </a:r>
            <a:r>
              <a:rPr lang="nl-NL" sz="2000" i="1" dirty="0" err="1"/>
              <a:t>by</a:t>
            </a:r>
            <a:r>
              <a:rPr lang="nl-NL" sz="2000" i="1" dirty="0"/>
              <a:t> (</a:t>
            </a:r>
            <a:r>
              <a:rPr lang="nl-NL" sz="2000" i="1" dirty="0" err="1"/>
              <a:t>some</a:t>
            </a:r>
            <a:r>
              <a:rPr lang="nl-NL" sz="2000" i="1" dirty="0"/>
              <a:t>) </a:t>
            </a:r>
            <a:r>
              <a:rPr lang="nl-NL" sz="2000" i="1" dirty="0" err="1"/>
              <a:t>humans</a:t>
            </a:r>
            <a:r>
              <a:rPr lang="nl-NL" sz="2000" i="1" dirty="0"/>
              <a:t>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FBA6223-EF30-484C-8D8B-7FBB461537E9}"/>
              </a:ext>
            </a:extLst>
          </p:cNvPr>
          <p:cNvSpPr txBox="1"/>
          <p:nvPr/>
        </p:nvSpPr>
        <p:spPr>
          <a:xfrm>
            <a:off x="7153892" y="3992364"/>
            <a:ext cx="485156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/>
              <a:t>A model </a:t>
            </a:r>
            <a:r>
              <a:rPr lang="nl-NL" sz="2000" i="1" dirty="0" err="1"/>
              <a:t>that</a:t>
            </a:r>
            <a:r>
              <a:rPr lang="nl-NL" sz="2000" i="1" dirty="0"/>
              <a:t> </a:t>
            </a:r>
            <a:r>
              <a:rPr lang="nl-NL" sz="2000" i="1" dirty="0" err="1"/>
              <a:t>describes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data </a:t>
            </a:r>
            <a:r>
              <a:rPr lang="nl-NL" sz="2000" i="1" dirty="0" err="1"/>
              <a:t>and</a:t>
            </a:r>
            <a:r>
              <a:rPr lang="nl-NL" sz="2000" i="1" dirty="0"/>
              <a:t> </a:t>
            </a:r>
            <a:r>
              <a:rPr lang="nl-NL" sz="2000" i="1" dirty="0" err="1"/>
              <a:t>rules</a:t>
            </a:r>
            <a:r>
              <a:rPr lang="nl-NL" sz="2000" i="1" dirty="0"/>
              <a:t> </a:t>
            </a:r>
            <a:r>
              <a:rPr lang="nl-NL" sz="2000" i="1" dirty="0" err="1"/>
              <a:t>needed</a:t>
            </a:r>
            <a:r>
              <a:rPr lang="nl-NL" sz="2000" i="1" dirty="0"/>
              <a:t> </a:t>
            </a:r>
            <a:r>
              <a:rPr lang="nl-NL" sz="2000" i="1" dirty="0" err="1"/>
              <a:t>for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solution, </a:t>
            </a:r>
            <a:r>
              <a:rPr lang="nl-NL" sz="2000" i="1" dirty="0" err="1"/>
              <a:t>for</a:t>
            </a:r>
            <a:r>
              <a:rPr lang="nl-NL" sz="2000" i="1" dirty="0"/>
              <a:t> IT professionals </a:t>
            </a:r>
            <a:r>
              <a:rPr lang="nl-NL" sz="2000" i="1" dirty="0" err="1"/>
              <a:t>to</a:t>
            </a:r>
            <a:r>
              <a:rPr lang="nl-NL" sz="2000" i="1" dirty="0"/>
              <a:t> </a:t>
            </a:r>
            <a:r>
              <a:rPr lang="nl-NL" sz="2000" i="1" dirty="0" err="1"/>
              <a:t>understand</a:t>
            </a:r>
            <a:endParaRPr lang="nl-NL" sz="2000" i="1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BB7AC2E-2128-5A46-A98E-1CFF342D8AFE}"/>
              </a:ext>
            </a:extLst>
          </p:cNvPr>
          <p:cNvSpPr txBox="1"/>
          <p:nvPr/>
        </p:nvSpPr>
        <p:spPr>
          <a:xfrm>
            <a:off x="7153891" y="5157505"/>
            <a:ext cx="485156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i="1" dirty="0"/>
              <a:t>A </a:t>
            </a:r>
            <a:r>
              <a:rPr lang="nl-NL" sz="2000" i="1" dirty="0" err="1"/>
              <a:t>formal</a:t>
            </a:r>
            <a:r>
              <a:rPr lang="nl-NL" sz="2000" i="1" dirty="0"/>
              <a:t> model </a:t>
            </a:r>
            <a:r>
              <a:rPr lang="nl-NL" sz="2000" i="1" dirty="0" err="1"/>
              <a:t>that</a:t>
            </a:r>
            <a:r>
              <a:rPr lang="nl-NL" sz="2000" i="1" dirty="0"/>
              <a:t> </a:t>
            </a:r>
            <a:r>
              <a:rPr lang="nl-NL" sz="2000" i="1" dirty="0" err="1"/>
              <a:t>describes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data </a:t>
            </a:r>
            <a:r>
              <a:rPr lang="nl-NL" sz="2000" i="1" dirty="0" err="1"/>
              <a:t>and</a:t>
            </a:r>
            <a:r>
              <a:rPr lang="nl-NL" sz="2000" i="1" dirty="0"/>
              <a:t> </a:t>
            </a:r>
            <a:r>
              <a:rPr lang="nl-NL" sz="2000" i="1" dirty="0" err="1"/>
              <a:t>rules</a:t>
            </a:r>
            <a:r>
              <a:rPr lang="nl-NL" sz="2000" i="1" dirty="0"/>
              <a:t> </a:t>
            </a:r>
            <a:r>
              <a:rPr lang="nl-NL" sz="2000" i="1" dirty="0" err="1"/>
              <a:t>needed</a:t>
            </a:r>
            <a:r>
              <a:rPr lang="nl-NL" sz="2000" i="1" dirty="0"/>
              <a:t> </a:t>
            </a:r>
            <a:r>
              <a:rPr lang="nl-NL" sz="2000" i="1" dirty="0" err="1"/>
              <a:t>for</a:t>
            </a:r>
            <a:r>
              <a:rPr lang="nl-NL" sz="2000" i="1" dirty="0"/>
              <a:t> </a:t>
            </a:r>
            <a:r>
              <a:rPr lang="nl-NL" sz="2000" i="1" dirty="0" err="1"/>
              <a:t>the</a:t>
            </a:r>
            <a:r>
              <a:rPr lang="nl-NL" sz="2000" i="1" dirty="0"/>
              <a:t> solution, </a:t>
            </a:r>
            <a:r>
              <a:rPr lang="nl-NL" sz="2000" i="1" dirty="0" err="1"/>
              <a:t>readable</a:t>
            </a:r>
            <a:r>
              <a:rPr lang="nl-NL" sz="2000" i="1" dirty="0"/>
              <a:t> </a:t>
            </a:r>
            <a:r>
              <a:rPr lang="nl-NL" sz="2000" i="1" dirty="0" err="1"/>
              <a:t>by</a:t>
            </a:r>
            <a:r>
              <a:rPr lang="nl-NL" sz="2000" i="1" dirty="0"/>
              <a:t> machines, </a:t>
            </a:r>
            <a:r>
              <a:rPr lang="nl-NL" sz="2000" i="1" dirty="0" err="1"/>
              <a:t>verifyable</a:t>
            </a:r>
            <a:r>
              <a:rPr lang="nl-NL" sz="2000" i="1" dirty="0"/>
              <a:t> </a:t>
            </a:r>
            <a:r>
              <a:rPr lang="nl-NL" sz="2000" i="1" dirty="0" err="1"/>
              <a:t>by</a:t>
            </a:r>
            <a:r>
              <a:rPr lang="nl-NL" sz="2000" i="1" dirty="0"/>
              <a:t> IT </a:t>
            </a:r>
            <a:r>
              <a:rPr lang="nl-NL" sz="2000" i="1" dirty="0" err="1"/>
              <a:t>professions</a:t>
            </a:r>
            <a:r>
              <a:rPr lang="nl-NL" sz="20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3565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E7657FA-4418-E044-AF61-248415DB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29</a:t>
            </a:fld>
            <a:endParaRPr lang="nl-NL" noProof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CFF8CE-1CAF-9544-B19B-22744C22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Four</a:t>
            </a:r>
            <a:r>
              <a:rPr lang="nl-NL" dirty="0"/>
              <a:t> levels of </a:t>
            </a:r>
            <a:r>
              <a:rPr lang="nl-NL" dirty="0" err="1"/>
              <a:t>abstraction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78A6D7-7D31-3D4F-96EE-2824B3A3DAEB}"/>
              </a:ext>
            </a:extLst>
          </p:cNvPr>
          <p:cNvSpPr>
            <a:spLocks noGrp="1"/>
          </p:cNvSpPr>
          <p:nvPr>
            <p:ph type="body" sz="quarter" idx="1004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8B521F7-77A3-2844-AEB4-CB9258691799}"/>
              </a:ext>
            </a:extLst>
          </p:cNvPr>
          <p:cNvCxnSpPr/>
          <p:nvPr/>
        </p:nvCxnSpPr>
        <p:spPr>
          <a:xfrm>
            <a:off x="997527" y="3738743"/>
            <a:ext cx="102800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4BD9BA7E-23A1-5247-BA04-1FB1D8D040B6}"/>
              </a:ext>
            </a:extLst>
          </p:cNvPr>
          <p:cNvSpPr txBox="1"/>
          <p:nvPr/>
        </p:nvSpPr>
        <p:spPr>
          <a:xfrm>
            <a:off x="866503" y="2202533"/>
            <a:ext cx="15517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PROBLEM SPACE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FA7BD12-7BDA-4749-84F9-E7E6F21D683D}"/>
              </a:ext>
            </a:extLst>
          </p:cNvPr>
          <p:cNvSpPr txBox="1"/>
          <p:nvPr/>
        </p:nvSpPr>
        <p:spPr>
          <a:xfrm>
            <a:off x="866503" y="4707708"/>
            <a:ext cx="15517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SOLUTION SPACE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CC104E4-3EE0-5945-AE0F-CE58888543EC}"/>
              </a:ext>
            </a:extLst>
          </p:cNvPr>
          <p:cNvSpPr/>
          <p:nvPr/>
        </p:nvSpPr>
        <p:spPr>
          <a:xfrm>
            <a:off x="2878580" y="1643644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vocabulary</a:t>
            </a:r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C418159-F1D0-CE42-8348-996DD3C7A4A6}"/>
              </a:ext>
            </a:extLst>
          </p:cNvPr>
          <p:cNvSpPr/>
          <p:nvPr/>
        </p:nvSpPr>
        <p:spPr>
          <a:xfrm>
            <a:off x="2878579" y="2658882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7F398AB-BEA0-A444-B938-6F296863BD88}"/>
              </a:ext>
            </a:extLst>
          </p:cNvPr>
          <p:cNvSpPr/>
          <p:nvPr/>
        </p:nvSpPr>
        <p:spPr>
          <a:xfrm>
            <a:off x="2878578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4E509C8-2F62-3A4B-8538-655AFE4B89B3}"/>
              </a:ext>
            </a:extLst>
          </p:cNvPr>
          <p:cNvSpPr/>
          <p:nvPr/>
        </p:nvSpPr>
        <p:spPr>
          <a:xfrm>
            <a:off x="2878578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9C39518-0205-6A4E-B5C6-7A760AF1DCE3}"/>
              </a:ext>
            </a:extLst>
          </p:cNvPr>
          <p:cNvSpPr/>
          <p:nvPr/>
        </p:nvSpPr>
        <p:spPr>
          <a:xfrm>
            <a:off x="5022074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D5A2A9DA-1ED6-3A43-83D5-A3EE7CF6B095}"/>
              </a:ext>
            </a:extLst>
          </p:cNvPr>
          <p:cNvSpPr/>
          <p:nvPr/>
        </p:nvSpPr>
        <p:spPr>
          <a:xfrm>
            <a:off x="5022074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0578300-4A4C-1F4F-89F0-BF92D421421D}"/>
              </a:ext>
            </a:extLst>
          </p:cNvPr>
          <p:cNvSpPr/>
          <p:nvPr/>
        </p:nvSpPr>
        <p:spPr>
          <a:xfrm>
            <a:off x="7165570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BB5B6D2-32C3-184D-A2FA-9BA825776C26}"/>
              </a:ext>
            </a:extLst>
          </p:cNvPr>
          <p:cNvSpPr/>
          <p:nvPr/>
        </p:nvSpPr>
        <p:spPr>
          <a:xfrm>
            <a:off x="7165570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17FB834B-DB4E-7449-8BB8-3176C7B77DA4}"/>
              </a:ext>
            </a:extLst>
          </p:cNvPr>
          <p:cNvSpPr/>
          <p:nvPr/>
        </p:nvSpPr>
        <p:spPr>
          <a:xfrm>
            <a:off x="9309065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1154E235-A6B3-1D4C-8014-AB8A31B0E79B}"/>
              </a:ext>
            </a:extLst>
          </p:cNvPr>
          <p:cNvSpPr/>
          <p:nvPr/>
        </p:nvSpPr>
        <p:spPr>
          <a:xfrm>
            <a:off x="9309065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B5BA1773-CC8F-104F-9039-5869D31AD83B}"/>
              </a:ext>
            </a:extLst>
          </p:cNvPr>
          <p:cNvSpPr/>
          <p:nvPr/>
        </p:nvSpPr>
        <p:spPr>
          <a:xfrm>
            <a:off x="5684125" y="1633316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vocabulary</a:t>
            </a:r>
            <a:endParaRPr lang="nl-NL" dirty="0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1F124FAD-F68D-A34F-9670-84EB694A86AF}"/>
              </a:ext>
            </a:extLst>
          </p:cNvPr>
          <p:cNvSpPr/>
          <p:nvPr/>
        </p:nvSpPr>
        <p:spPr>
          <a:xfrm>
            <a:off x="5684124" y="2648554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8FD984F2-CEEE-794C-8F2A-7C32F440E864}"/>
              </a:ext>
            </a:extLst>
          </p:cNvPr>
          <p:cNvSpPr/>
          <p:nvPr/>
        </p:nvSpPr>
        <p:spPr>
          <a:xfrm>
            <a:off x="8489670" y="1643644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vocabulary</a:t>
            </a:r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5DBC5764-5728-254A-9EAD-76E5A3325215}"/>
              </a:ext>
            </a:extLst>
          </p:cNvPr>
          <p:cNvSpPr/>
          <p:nvPr/>
        </p:nvSpPr>
        <p:spPr>
          <a:xfrm>
            <a:off x="8489669" y="2658882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31" name="Linkeraccolade 30">
            <a:extLst>
              <a:ext uri="{FF2B5EF4-FFF2-40B4-BE49-F238E27FC236}">
                <a16:creationId xmlns:a16="http://schemas.microsoft.com/office/drawing/2014/main" id="{F19459AF-3137-504F-B909-82A24D2790DF}"/>
              </a:ext>
            </a:extLst>
          </p:cNvPr>
          <p:cNvSpPr/>
          <p:nvPr/>
        </p:nvSpPr>
        <p:spPr>
          <a:xfrm rot="5400000">
            <a:off x="6808094" y="-2692426"/>
            <a:ext cx="291655" cy="8407443"/>
          </a:xfrm>
          <a:prstGeom prst="leftBrace">
            <a:avLst>
              <a:gd name="adj1" fmla="val 76127"/>
              <a:gd name="adj2" fmla="val 498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1D17F41-0EB8-EA44-85B0-74A81C6E033A}"/>
              </a:ext>
            </a:extLst>
          </p:cNvPr>
          <p:cNvSpPr txBox="1"/>
          <p:nvPr/>
        </p:nvSpPr>
        <p:spPr>
          <a:xfrm>
            <a:off x="6903403" y="1021101"/>
            <a:ext cx="33450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/>
              <a:t>Organised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domain area</a:t>
            </a:r>
          </a:p>
        </p:txBody>
      </p:sp>
      <p:sp>
        <p:nvSpPr>
          <p:cNvPr id="33" name="Linkeraccolade 32">
            <a:extLst>
              <a:ext uri="{FF2B5EF4-FFF2-40B4-BE49-F238E27FC236}">
                <a16:creationId xmlns:a16="http://schemas.microsoft.com/office/drawing/2014/main" id="{0E4E40E4-E6FE-2744-A6C2-317644FDC140}"/>
              </a:ext>
            </a:extLst>
          </p:cNvPr>
          <p:cNvSpPr/>
          <p:nvPr/>
        </p:nvSpPr>
        <p:spPr>
          <a:xfrm rot="16200000" flipV="1">
            <a:off x="6808093" y="1999351"/>
            <a:ext cx="291655" cy="8407443"/>
          </a:xfrm>
          <a:prstGeom prst="leftBrace">
            <a:avLst>
              <a:gd name="adj1" fmla="val 76127"/>
              <a:gd name="adj2" fmla="val 498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E999C38-63C9-EA4F-9FD8-D190ED59FD05}"/>
              </a:ext>
            </a:extLst>
          </p:cNvPr>
          <p:cNvSpPr txBox="1"/>
          <p:nvPr/>
        </p:nvSpPr>
        <p:spPr>
          <a:xfrm>
            <a:off x="5695405" y="6360775"/>
            <a:ext cx="286149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/>
              <a:t>Organised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IT solution</a:t>
            </a:r>
          </a:p>
        </p:txBody>
      </p:sp>
    </p:spTree>
    <p:extLst>
      <p:ext uri="{BB962C8B-B14F-4D97-AF65-F5344CB8AC3E}">
        <p14:creationId xmlns:p14="http://schemas.microsoft.com/office/powerpoint/2010/main" val="8305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CD92A-2E00-C74E-995E-6F2177F77510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A76C1-6CC2-AF44-A905-B83587356D50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4E75D-B493-DC44-88BB-5A24C8B3C54C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DFA826-0D8A-F64E-BDDA-20B9540C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Let’s</a:t>
            </a:r>
            <a:r>
              <a:rPr lang="nl-NL" sz="3600" b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meet</a:t>
            </a:r>
            <a:endParaRPr lang="nl-NL" sz="3400" dirty="0"/>
          </a:p>
        </p:txBody>
      </p:sp>
      <p:pic>
        <p:nvPicPr>
          <p:cNvPr id="14" name="Tijdelijke aanduiding voor afbeelding 13" descr="Afbeelding met persoon, buiten, person, vasthouden&#10;&#10;Automatisch gegenereerde beschrijving">
            <a:extLst>
              <a:ext uri="{FF2B5EF4-FFF2-40B4-BE49-F238E27FC236}">
                <a16:creationId xmlns:a16="http://schemas.microsoft.com/office/drawing/2014/main" id="{8FBA6D68-ECAE-CB48-BABA-FC59C80358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3095" b="13095"/>
          <a:stretch>
            <a:fillRect/>
          </a:stretch>
        </p:blipFill>
        <p:spPr/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BFD8EC5C-5237-BD45-B563-F22CC4DBA3C4}"/>
              </a:ext>
            </a:extLst>
          </p:cNvPr>
          <p:cNvSpPr/>
          <p:nvPr/>
        </p:nvSpPr>
        <p:spPr>
          <a:xfrm>
            <a:off x="6096000" y="-527304"/>
            <a:ext cx="1342427" cy="1335024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D67F88F6-D487-2F46-92D2-E3FA8BF4E0EA}"/>
              </a:ext>
            </a:extLst>
          </p:cNvPr>
          <p:cNvSpPr/>
          <p:nvPr/>
        </p:nvSpPr>
        <p:spPr>
          <a:xfrm>
            <a:off x="2146300" y="4965700"/>
            <a:ext cx="9169400" cy="85112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/>
          <a:p>
            <a:pPr marL="677863" defTabSz="1088610">
              <a:buClr>
                <a:schemeClr val="accent1"/>
              </a:buClr>
            </a:pPr>
            <a:r>
              <a:rPr lang="nl-NL" sz="2400" dirty="0">
                <a:solidFill>
                  <a:schemeClr val="accent5"/>
                </a:solidFill>
                <a:ea typeface="Roboto" panose="02000000000000000000" pitchFamily="2" charset="0"/>
              </a:rPr>
              <a:t>“</a:t>
            </a:r>
            <a:r>
              <a:rPr lang="nl-NL" sz="2400" i="1" dirty="0" err="1">
                <a:solidFill>
                  <a:schemeClr val="accent5"/>
                </a:solidFill>
                <a:ea typeface="Roboto" panose="02000000000000000000" pitchFamily="2" charset="0"/>
              </a:rPr>
              <a:t>Let’s</a:t>
            </a:r>
            <a:r>
              <a:rPr lang="nl-NL" sz="2400" i="1" dirty="0">
                <a:solidFill>
                  <a:schemeClr val="accent5"/>
                </a:solidFill>
                <a:ea typeface="Roboto" panose="02000000000000000000" pitchFamily="2" charset="0"/>
              </a:rPr>
              <a:t> </a:t>
            </a:r>
            <a:r>
              <a:rPr lang="nl-NL" sz="2400" i="1" dirty="0" err="1">
                <a:solidFill>
                  <a:schemeClr val="accent5"/>
                </a:solidFill>
                <a:ea typeface="Roboto" panose="02000000000000000000" pitchFamily="2" charset="0"/>
              </a:rPr>
              <a:t>work</a:t>
            </a:r>
            <a:r>
              <a:rPr lang="nl-NL" sz="2400" i="1" dirty="0">
                <a:solidFill>
                  <a:schemeClr val="accent5"/>
                </a:solidFill>
                <a:ea typeface="Roboto" panose="02000000000000000000" pitchFamily="2" charset="0"/>
              </a:rPr>
              <a:t> </a:t>
            </a:r>
            <a:r>
              <a:rPr lang="nl-NL" sz="2400" i="1" dirty="0" err="1">
                <a:solidFill>
                  <a:schemeClr val="accent5"/>
                </a:solidFill>
                <a:ea typeface="Roboto" panose="02000000000000000000" pitchFamily="2" charset="0"/>
              </a:rPr>
              <a:t>together</a:t>
            </a:r>
            <a:r>
              <a:rPr lang="nl-NL" sz="2400" i="1" dirty="0">
                <a:solidFill>
                  <a:schemeClr val="accent5"/>
                </a:solidFill>
                <a:ea typeface="Roboto" panose="02000000000000000000" pitchFamily="2" charset="0"/>
              </a:rPr>
              <a:t> on a </a:t>
            </a:r>
            <a:r>
              <a:rPr lang="nl-NL" sz="2400" i="1" dirty="0" err="1">
                <a:solidFill>
                  <a:schemeClr val="accent5"/>
                </a:solidFill>
                <a:ea typeface="Roboto" panose="02000000000000000000" pitchFamily="2" charset="0"/>
              </a:rPr>
              <a:t>sustainable</a:t>
            </a:r>
            <a:r>
              <a:rPr lang="nl-NL" sz="2400" i="1" dirty="0">
                <a:solidFill>
                  <a:schemeClr val="accent5"/>
                </a:solidFill>
                <a:ea typeface="Roboto" panose="02000000000000000000" pitchFamily="2" charset="0"/>
              </a:rPr>
              <a:t>, digital society</a:t>
            </a:r>
            <a:r>
              <a:rPr lang="nl-NL" sz="2400" dirty="0">
                <a:solidFill>
                  <a:schemeClr val="accent5"/>
                </a:solidFill>
                <a:ea typeface="Roboto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9699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E7657FA-4418-E044-AF61-248415DB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30</a:t>
            </a:fld>
            <a:endParaRPr lang="nl-NL" noProof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2CFF8CE-1CAF-9544-B19B-22744C22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Four</a:t>
            </a:r>
            <a:r>
              <a:rPr lang="nl-NL" dirty="0"/>
              <a:t> levels of </a:t>
            </a:r>
            <a:r>
              <a:rPr lang="nl-NL" dirty="0" err="1"/>
              <a:t>abstraction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78A6D7-7D31-3D4F-96EE-2824B3A3DAEB}"/>
              </a:ext>
            </a:extLst>
          </p:cNvPr>
          <p:cNvSpPr>
            <a:spLocks noGrp="1"/>
          </p:cNvSpPr>
          <p:nvPr>
            <p:ph type="body" sz="quarter" idx="1004"/>
          </p:nvPr>
        </p:nvSpPr>
        <p:spPr/>
        <p:txBody>
          <a:bodyPr/>
          <a:lstStyle/>
          <a:p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8B521F7-77A3-2844-AEB4-CB9258691799}"/>
              </a:ext>
            </a:extLst>
          </p:cNvPr>
          <p:cNvCxnSpPr/>
          <p:nvPr/>
        </p:nvCxnSpPr>
        <p:spPr>
          <a:xfrm>
            <a:off x="997527" y="3738743"/>
            <a:ext cx="102800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4BD9BA7E-23A1-5247-BA04-1FB1D8D040B6}"/>
              </a:ext>
            </a:extLst>
          </p:cNvPr>
          <p:cNvSpPr txBox="1"/>
          <p:nvPr/>
        </p:nvSpPr>
        <p:spPr>
          <a:xfrm>
            <a:off x="866503" y="2202533"/>
            <a:ext cx="15517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PROBLEM SPACE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FA7BD12-7BDA-4749-84F9-E7E6F21D683D}"/>
              </a:ext>
            </a:extLst>
          </p:cNvPr>
          <p:cNvSpPr txBox="1"/>
          <p:nvPr/>
        </p:nvSpPr>
        <p:spPr>
          <a:xfrm>
            <a:off x="866503" y="4707708"/>
            <a:ext cx="15517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SOLUTION SPACE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CC104E4-3EE0-5945-AE0F-CE58888543EC}"/>
              </a:ext>
            </a:extLst>
          </p:cNvPr>
          <p:cNvSpPr/>
          <p:nvPr/>
        </p:nvSpPr>
        <p:spPr>
          <a:xfrm>
            <a:off x="2878580" y="1643644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vocabulary</a:t>
            </a:r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C418159-F1D0-CE42-8348-996DD3C7A4A6}"/>
              </a:ext>
            </a:extLst>
          </p:cNvPr>
          <p:cNvSpPr/>
          <p:nvPr/>
        </p:nvSpPr>
        <p:spPr>
          <a:xfrm>
            <a:off x="2878579" y="2658882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7F398AB-BEA0-A444-B938-6F296863BD88}"/>
              </a:ext>
            </a:extLst>
          </p:cNvPr>
          <p:cNvSpPr/>
          <p:nvPr/>
        </p:nvSpPr>
        <p:spPr>
          <a:xfrm>
            <a:off x="2878578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4E509C8-2F62-3A4B-8538-655AFE4B89B3}"/>
              </a:ext>
            </a:extLst>
          </p:cNvPr>
          <p:cNvSpPr/>
          <p:nvPr/>
        </p:nvSpPr>
        <p:spPr>
          <a:xfrm>
            <a:off x="2878578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9C39518-0205-6A4E-B5C6-7A760AF1DCE3}"/>
              </a:ext>
            </a:extLst>
          </p:cNvPr>
          <p:cNvSpPr/>
          <p:nvPr/>
        </p:nvSpPr>
        <p:spPr>
          <a:xfrm>
            <a:off x="5022074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D5A2A9DA-1ED6-3A43-83D5-A3EE7CF6B095}"/>
              </a:ext>
            </a:extLst>
          </p:cNvPr>
          <p:cNvSpPr/>
          <p:nvPr/>
        </p:nvSpPr>
        <p:spPr>
          <a:xfrm>
            <a:off x="5022074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0578300-4A4C-1F4F-89F0-BF92D421421D}"/>
              </a:ext>
            </a:extLst>
          </p:cNvPr>
          <p:cNvSpPr/>
          <p:nvPr/>
        </p:nvSpPr>
        <p:spPr>
          <a:xfrm>
            <a:off x="7165570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BB5B6D2-32C3-184D-A2FA-9BA825776C26}"/>
              </a:ext>
            </a:extLst>
          </p:cNvPr>
          <p:cNvSpPr/>
          <p:nvPr/>
        </p:nvSpPr>
        <p:spPr>
          <a:xfrm>
            <a:off x="7165570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17FB834B-DB4E-7449-8BB8-3176C7B77DA4}"/>
              </a:ext>
            </a:extLst>
          </p:cNvPr>
          <p:cNvSpPr/>
          <p:nvPr/>
        </p:nvSpPr>
        <p:spPr>
          <a:xfrm>
            <a:off x="9309065" y="4004174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1154E235-A6B3-1D4C-8014-AB8A31B0E79B}"/>
              </a:ext>
            </a:extLst>
          </p:cNvPr>
          <p:cNvSpPr/>
          <p:nvPr/>
        </p:nvSpPr>
        <p:spPr>
          <a:xfrm>
            <a:off x="9309065" y="5169315"/>
            <a:ext cx="1752799" cy="899711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Technical Data Model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B5BA1773-CC8F-104F-9039-5869D31AD83B}"/>
              </a:ext>
            </a:extLst>
          </p:cNvPr>
          <p:cNvSpPr/>
          <p:nvPr/>
        </p:nvSpPr>
        <p:spPr>
          <a:xfrm>
            <a:off x="5684125" y="1633316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vocabulary</a:t>
            </a:r>
            <a:endParaRPr lang="nl-NL" dirty="0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1F124FAD-F68D-A34F-9670-84EB694A86AF}"/>
              </a:ext>
            </a:extLst>
          </p:cNvPr>
          <p:cNvSpPr/>
          <p:nvPr/>
        </p:nvSpPr>
        <p:spPr>
          <a:xfrm>
            <a:off x="5684124" y="2648554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8FD984F2-CEEE-794C-8F2A-7C32F440E864}"/>
              </a:ext>
            </a:extLst>
          </p:cNvPr>
          <p:cNvSpPr/>
          <p:nvPr/>
        </p:nvSpPr>
        <p:spPr>
          <a:xfrm>
            <a:off x="8489670" y="1643644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vocabulary</a:t>
            </a:r>
            <a:endParaRPr lang="nl-NL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5DBC5764-5728-254A-9EAD-76E5A3325215}"/>
              </a:ext>
            </a:extLst>
          </p:cNvPr>
          <p:cNvSpPr/>
          <p:nvPr/>
        </p:nvSpPr>
        <p:spPr>
          <a:xfrm>
            <a:off x="8489669" y="2658882"/>
            <a:ext cx="2572195" cy="899711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31" name="Linkeraccolade 30">
            <a:extLst>
              <a:ext uri="{FF2B5EF4-FFF2-40B4-BE49-F238E27FC236}">
                <a16:creationId xmlns:a16="http://schemas.microsoft.com/office/drawing/2014/main" id="{F19459AF-3137-504F-B909-82A24D2790DF}"/>
              </a:ext>
            </a:extLst>
          </p:cNvPr>
          <p:cNvSpPr/>
          <p:nvPr/>
        </p:nvSpPr>
        <p:spPr>
          <a:xfrm rot="5400000">
            <a:off x="6808094" y="-2692426"/>
            <a:ext cx="291655" cy="8407443"/>
          </a:xfrm>
          <a:prstGeom prst="leftBrace">
            <a:avLst>
              <a:gd name="adj1" fmla="val 76127"/>
              <a:gd name="adj2" fmla="val 498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1D17F41-0EB8-EA44-85B0-74A81C6E033A}"/>
              </a:ext>
            </a:extLst>
          </p:cNvPr>
          <p:cNvSpPr txBox="1"/>
          <p:nvPr/>
        </p:nvSpPr>
        <p:spPr>
          <a:xfrm>
            <a:off x="6903403" y="1021101"/>
            <a:ext cx="33450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/>
              <a:t>Organised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domain area</a:t>
            </a:r>
          </a:p>
        </p:txBody>
      </p:sp>
      <p:sp>
        <p:nvSpPr>
          <p:cNvPr id="33" name="Linkeraccolade 32">
            <a:extLst>
              <a:ext uri="{FF2B5EF4-FFF2-40B4-BE49-F238E27FC236}">
                <a16:creationId xmlns:a16="http://schemas.microsoft.com/office/drawing/2014/main" id="{0E4E40E4-E6FE-2744-A6C2-317644FDC140}"/>
              </a:ext>
            </a:extLst>
          </p:cNvPr>
          <p:cNvSpPr/>
          <p:nvPr/>
        </p:nvSpPr>
        <p:spPr>
          <a:xfrm rot="16200000" flipV="1">
            <a:off x="6808093" y="1999351"/>
            <a:ext cx="291655" cy="8407443"/>
          </a:xfrm>
          <a:prstGeom prst="leftBrace">
            <a:avLst>
              <a:gd name="adj1" fmla="val 76127"/>
              <a:gd name="adj2" fmla="val 498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E999C38-63C9-EA4F-9FD8-D190ED59FD05}"/>
              </a:ext>
            </a:extLst>
          </p:cNvPr>
          <p:cNvSpPr txBox="1"/>
          <p:nvPr/>
        </p:nvSpPr>
        <p:spPr>
          <a:xfrm>
            <a:off x="5695405" y="6360775"/>
            <a:ext cx="286149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dirty="0" err="1"/>
              <a:t>Organised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IT solution</a:t>
            </a:r>
          </a:p>
        </p:txBody>
      </p:sp>
      <p:sp>
        <p:nvSpPr>
          <p:cNvPr id="40" name="Afgeronde rechthoek 39">
            <a:extLst>
              <a:ext uri="{FF2B5EF4-FFF2-40B4-BE49-F238E27FC236}">
                <a16:creationId xmlns:a16="http://schemas.microsoft.com/office/drawing/2014/main" id="{A6F94FF5-66F1-1C48-B1EE-A64D0CC79A62}"/>
              </a:ext>
            </a:extLst>
          </p:cNvPr>
          <p:cNvSpPr/>
          <p:nvPr/>
        </p:nvSpPr>
        <p:spPr>
          <a:xfrm>
            <a:off x="2055319" y="3309075"/>
            <a:ext cx="6981800" cy="795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accent1"/>
                </a:solidFill>
              </a:rPr>
              <a:t>Using </a:t>
            </a:r>
            <a:r>
              <a:rPr lang="nl-NL" b="1" dirty="0" err="1">
                <a:solidFill>
                  <a:schemeClr val="accent1"/>
                </a:solidFill>
              </a:rPr>
              <a:t>the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formal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ontology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to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generate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logical</a:t>
            </a:r>
            <a:r>
              <a:rPr lang="nl-NL" b="1" dirty="0">
                <a:solidFill>
                  <a:schemeClr val="accent1"/>
                </a:solidFill>
              </a:rPr>
              <a:t> &amp; </a:t>
            </a:r>
            <a:r>
              <a:rPr lang="nl-NL" b="1" dirty="0" err="1">
                <a:solidFill>
                  <a:schemeClr val="accent1"/>
                </a:solidFill>
              </a:rPr>
              <a:t>technical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models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for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the</a:t>
            </a:r>
            <a:r>
              <a:rPr lang="nl-NL" b="1" dirty="0">
                <a:solidFill>
                  <a:schemeClr val="accent1"/>
                </a:solidFill>
              </a:rPr>
              <a:t> solution </a:t>
            </a:r>
            <a:r>
              <a:rPr lang="nl-NL" b="1" dirty="0" err="1">
                <a:solidFill>
                  <a:schemeClr val="accent1"/>
                </a:solidFill>
              </a:rPr>
              <a:t>space</a:t>
            </a:r>
            <a:r>
              <a:rPr lang="nl-NL" b="1" dirty="0">
                <a:solidFill>
                  <a:schemeClr val="accent1"/>
                </a:solidFill>
              </a:rPr>
              <a:t>, </a:t>
            </a:r>
            <a:r>
              <a:rPr lang="nl-NL" b="1" dirty="0" err="1">
                <a:solidFill>
                  <a:schemeClr val="accent1"/>
                </a:solidFill>
              </a:rPr>
              <a:t>using</a:t>
            </a:r>
            <a:r>
              <a:rPr lang="nl-NL" b="1" dirty="0">
                <a:solidFill>
                  <a:schemeClr val="accent1"/>
                </a:solidFill>
              </a:rPr>
              <a:t> design </a:t>
            </a:r>
            <a:r>
              <a:rPr lang="nl-NL" b="1" dirty="0" err="1">
                <a:solidFill>
                  <a:schemeClr val="accent1"/>
                </a:solidFill>
              </a:rPr>
              <a:t>patterns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39" name="Pijl omlaag 38">
            <a:extLst>
              <a:ext uri="{FF2B5EF4-FFF2-40B4-BE49-F238E27FC236}">
                <a16:creationId xmlns:a16="http://schemas.microsoft.com/office/drawing/2014/main" id="{CFF45A19-3119-C144-8887-0A9AC2F10F2A}"/>
              </a:ext>
            </a:extLst>
          </p:cNvPr>
          <p:cNvSpPr/>
          <p:nvPr/>
        </p:nvSpPr>
        <p:spPr>
          <a:xfrm>
            <a:off x="997527" y="2941197"/>
            <a:ext cx="1432037" cy="1766511"/>
          </a:xfrm>
          <a:prstGeom prst="downArrow">
            <a:avLst/>
          </a:prstGeom>
          <a:gradFill>
            <a:gsLst>
              <a:gs pos="0">
                <a:srgbClr val="007F91"/>
              </a:gs>
              <a:gs pos="43000">
                <a:schemeClr val="accent5">
                  <a:tint val="37000"/>
                  <a:satMod val="300000"/>
                </a:schemeClr>
              </a:gs>
              <a:gs pos="74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844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3">
            <a:extLst>
              <a:ext uri="{FF2B5EF4-FFF2-40B4-BE49-F238E27FC236}">
                <a16:creationId xmlns:a16="http://schemas.microsoft.com/office/drawing/2014/main" id="{89F61832-9CF1-FD4D-86ED-CFF3816C4C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70171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407BDF-72FF-E14B-9D38-B3B777CF1894}"/>
              </a:ext>
            </a:extLst>
          </p:cNvPr>
          <p:cNvSpPr>
            <a:spLocks noGrp="1"/>
          </p:cNvSpPr>
          <p:nvPr>
            <p:ph type="body" idx="1003"/>
          </p:nvPr>
        </p:nvSpPr>
        <p:spPr>
          <a:xfrm>
            <a:off x="-125997" y="-3001217"/>
            <a:ext cx="13073469" cy="1307477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8277D-4B05-564B-8E75-A45965682713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129058-E691-BE4E-B584-ECDEFD563563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1BCF1-EB02-AD49-81A5-CA98C0532E42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2BF105FD-31BA-6B4F-9841-D4EC7671A9D8}"/>
              </a:ext>
            </a:extLst>
          </p:cNvPr>
          <p:cNvSpPr txBox="1">
            <a:spLocks/>
          </p:cNvSpPr>
          <p:nvPr/>
        </p:nvSpPr>
        <p:spPr>
          <a:xfrm>
            <a:off x="11157644" y="6335897"/>
            <a:ext cx="517982" cy="252000"/>
          </a:xfrm>
          <a:prstGeom prst="rect">
            <a:avLst/>
          </a:prstGeom>
        </p:spPr>
        <p:txBody>
          <a:bodyPr lIns="0" tIns="0" rIns="0" bIns="0"/>
          <a:lstStyle>
            <a:defPPr lvl="0">
              <a:defRPr lang="nl-NL"/>
            </a:defPPr>
            <a:lvl1pPr marL="0" lvl="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lvl="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lvl="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lvl="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BF49F9-0D88-E140-A876-1616A7B79BE3}" type="slidenum">
              <a:rPr lang="en-US" sz="1500" smtClean="0">
                <a:solidFill>
                  <a:schemeClr val="bg1"/>
                </a:solidFill>
              </a:rPr>
              <a:pPr algn="r"/>
              <a:t>31</a:t>
            </a:fld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866EF3D-2BB6-DD4E-8FB0-AC968AF11084}"/>
              </a:ext>
            </a:extLst>
          </p:cNvPr>
          <p:cNvSpPr txBox="1">
            <a:spLocks/>
          </p:cNvSpPr>
          <p:nvPr/>
        </p:nvSpPr>
        <p:spPr bwMode="gray">
          <a:xfrm>
            <a:off x="6902572" y="3256077"/>
            <a:ext cx="6044900" cy="511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600" b="1" i="0" kern="1200" cap="all" spc="80" baseline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 lvl="0"/>
            <a:r>
              <a:rPr lang="nl-NL" b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SEMANTIC MODELING</a:t>
            </a:r>
          </a:p>
          <a:p>
            <a:pPr lvl="0"/>
            <a:r>
              <a:rPr lang="nl-NL" dirty="0"/>
              <a:t>&amp; LINEAGE</a:t>
            </a:r>
            <a:endParaRPr lang="nl-NL" b="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35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BBA29D3-3342-5F4E-BE51-43DC501A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979" y="6355117"/>
            <a:ext cx="517982" cy="252000"/>
          </a:xfrm>
        </p:spPr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32</a:t>
            </a:fld>
            <a:endParaRPr lang="nl-NL" noProof="1"/>
          </a:p>
        </p:txBody>
      </p:sp>
      <p:pic>
        <p:nvPicPr>
          <p:cNvPr id="9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200EEAE-083B-EC48-B652-DDA42F5E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00" y="1391875"/>
            <a:ext cx="5811477" cy="4893120"/>
          </a:xfrm>
          <a:prstGeom prst="rect">
            <a:avLst/>
          </a:prstGeom>
        </p:spPr>
      </p:pic>
      <p:sp>
        <p:nvSpPr>
          <p:cNvPr id="12" name="Titel 7">
            <a:extLst>
              <a:ext uri="{FF2B5EF4-FFF2-40B4-BE49-F238E27FC236}">
                <a16:creationId xmlns:a16="http://schemas.microsoft.com/office/drawing/2014/main" id="{45B32BDF-196A-E741-99E6-67A3C1B291D8}"/>
              </a:ext>
            </a:extLst>
          </p:cNvPr>
          <p:cNvSpPr txBox="1">
            <a:spLocks/>
          </p:cNvSpPr>
          <p:nvPr/>
        </p:nvSpPr>
        <p:spPr bwMode="gray">
          <a:xfrm>
            <a:off x="648000" y="592225"/>
            <a:ext cx="11027626" cy="399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900" b="0" kern="1200" cap="all" spc="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600" dirty="0"/>
              <a:t>TWO POSSIBLE </a:t>
            </a:r>
            <a:r>
              <a:rPr lang="nl-NL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APPROACHES</a:t>
            </a:r>
            <a:br>
              <a:rPr lang="nl-NL" dirty="0"/>
            </a:br>
            <a:endParaRPr lang="nl-NL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EF5FB24D-C78C-6C4C-8DDA-B3EFE11E334A}"/>
              </a:ext>
            </a:extLst>
          </p:cNvPr>
          <p:cNvSpPr txBox="1">
            <a:spLocks/>
          </p:cNvSpPr>
          <p:nvPr/>
        </p:nvSpPr>
        <p:spPr>
          <a:xfrm>
            <a:off x="558958" y="992050"/>
            <a:ext cx="6742990" cy="378075"/>
          </a:xfrm>
          <a:prstGeom prst="rect">
            <a:avLst/>
          </a:prstGeom>
        </p:spPr>
        <p:txBody>
          <a:bodyPr/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/>
            <a:r>
              <a:rPr lang="nl-NL" sz="2200" b="0" dirty="0" err="1">
                <a:solidFill>
                  <a:srgbClr val="F5822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Semantic</a:t>
            </a:r>
            <a:r>
              <a:rPr lang="nl-NL" sz="2200" b="0" dirty="0">
                <a:solidFill>
                  <a:srgbClr val="F5822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Data Management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B18FEA7-B976-5046-866C-0F15A96F2BFA}"/>
              </a:ext>
            </a:extLst>
          </p:cNvPr>
          <p:cNvSpPr txBox="1"/>
          <p:nvPr/>
        </p:nvSpPr>
        <p:spPr>
          <a:xfrm>
            <a:off x="4282910" y="2797434"/>
            <a:ext cx="1728787" cy="49244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/>
              <a:t>Analyse </a:t>
            </a:r>
            <a:r>
              <a:rPr lang="nl-NL" sz="1600" dirty="0" err="1"/>
              <a:t>the</a:t>
            </a:r>
            <a:r>
              <a:rPr lang="nl-NL" sz="1600" dirty="0"/>
              <a:t> business domain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A24710-99DF-6143-848E-AE7904E32786}"/>
              </a:ext>
            </a:extLst>
          </p:cNvPr>
          <p:cNvSpPr txBox="1"/>
          <p:nvPr/>
        </p:nvSpPr>
        <p:spPr>
          <a:xfrm>
            <a:off x="4416619" y="5010285"/>
            <a:ext cx="1204191" cy="73866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/>
              <a:t>Model </a:t>
            </a:r>
            <a:r>
              <a:rPr lang="nl-NL" sz="1600" dirty="0" err="1"/>
              <a:t>the</a:t>
            </a:r>
            <a:r>
              <a:rPr lang="nl-NL" sz="1600" dirty="0"/>
              <a:t> domain </a:t>
            </a:r>
            <a:r>
              <a:rPr lang="nl-NL" sz="1600" dirty="0" err="1"/>
              <a:t>vocabulary</a:t>
            </a:r>
            <a:endParaRPr lang="nl-NL" sz="16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11E0763-E745-E349-9C62-BBD3639D4CF2}"/>
              </a:ext>
            </a:extLst>
          </p:cNvPr>
          <p:cNvSpPr txBox="1"/>
          <p:nvPr/>
        </p:nvSpPr>
        <p:spPr>
          <a:xfrm>
            <a:off x="5875593" y="5988674"/>
            <a:ext cx="2189020" cy="49244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/>
              <a:t>Link data </a:t>
            </a:r>
            <a:r>
              <a:rPr lang="nl-NL" sz="1600" dirty="0" err="1"/>
              <a:t>models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domain </a:t>
            </a:r>
            <a:r>
              <a:rPr lang="nl-NL" sz="1600" dirty="0" err="1"/>
              <a:t>vocabulary</a:t>
            </a:r>
            <a:endParaRPr lang="nl-NL" sz="16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6A3D52A-C08D-9D4B-9C18-BC3A4EA3E7FC}"/>
              </a:ext>
            </a:extLst>
          </p:cNvPr>
          <p:cNvSpPr txBox="1"/>
          <p:nvPr/>
        </p:nvSpPr>
        <p:spPr>
          <a:xfrm>
            <a:off x="5820838" y="3741786"/>
            <a:ext cx="2189020" cy="49244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 err="1"/>
              <a:t>Publish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augment </a:t>
            </a:r>
            <a:r>
              <a:rPr lang="nl-NL" sz="1600" dirty="0" err="1"/>
              <a:t>the</a:t>
            </a:r>
            <a:r>
              <a:rPr lang="nl-NL" sz="1600" dirty="0"/>
              <a:t> data </a:t>
            </a:r>
            <a:r>
              <a:rPr lang="nl-NL" sz="1600" dirty="0" err="1"/>
              <a:t>catalogue</a:t>
            </a:r>
            <a:endParaRPr lang="nl-NL" sz="16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2137A11-5D86-1E4B-84C9-CA9D6DD18DC0}"/>
              </a:ext>
            </a:extLst>
          </p:cNvPr>
          <p:cNvSpPr txBox="1"/>
          <p:nvPr/>
        </p:nvSpPr>
        <p:spPr>
          <a:xfrm>
            <a:off x="8351020" y="2797876"/>
            <a:ext cx="1533510" cy="49244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/>
              <a:t>Analyse </a:t>
            </a:r>
            <a:r>
              <a:rPr lang="nl-NL" sz="1600" dirty="0" err="1"/>
              <a:t>the</a:t>
            </a:r>
            <a:r>
              <a:rPr lang="nl-NL" sz="1600" dirty="0"/>
              <a:t> IT data systems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B67262F-EE6F-844B-94B5-150655B3D61C}"/>
              </a:ext>
            </a:extLst>
          </p:cNvPr>
          <p:cNvSpPr txBox="1"/>
          <p:nvPr/>
        </p:nvSpPr>
        <p:spPr>
          <a:xfrm>
            <a:off x="8235553" y="5038861"/>
            <a:ext cx="1533510" cy="49244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600" dirty="0"/>
              <a:t>Make uniform data </a:t>
            </a:r>
            <a:r>
              <a:rPr lang="nl-NL" sz="1600" dirty="0" err="1"/>
              <a:t>models</a:t>
            </a:r>
            <a:endParaRPr lang="nl-NL" sz="16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880627A-9A5E-4E4B-A130-35257EC03FF3}"/>
              </a:ext>
            </a:extLst>
          </p:cNvPr>
          <p:cNvSpPr txBox="1"/>
          <p:nvPr/>
        </p:nvSpPr>
        <p:spPr>
          <a:xfrm>
            <a:off x="683266" y="1769950"/>
            <a:ext cx="3045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Top down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5D607A2-2623-4442-B36B-106FB3B5E1A1}"/>
              </a:ext>
            </a:extLst>
          </p:cNvPr>
          <p:cNvSpPr txBox="1"/>
          <p:nvPr/>
        </p:nvSpPr>
        <p:spPr>
          <a:xfrm>
            <a:off x="8919180" y="5527009"/>
            <a:ext cx="3154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Bottom up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3F313E1B-4272-0949-B224-39EFC765FEF6}"/>
              </a:ext>
            </a:extLst>
          </p:cNvPr>
          <p:cNvCxnSpPr>
            <a:cxnSpLocks/>
          </p:cNvCxnSpPr>
          <p:nvPr/>
        </p:nvCxnSpPr>
        <p:spPr>
          <a:xfrm>
            <a:off x="3012927" y="2499586"/>
            <a:ext cx="1168536" cy="671126"/>
          </a:xfrm>
          <a:prstGeom prst="straightConnector1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7234BBCC-B033-D14D-95A4-01395B3F35A1}"/>
              </a:ext>
            </a:extLst>
          </p:cNvPr>
          <p:cNvCxnSpPr>
            <a:cxnSpLocks/>
          </p:cNvCxnSpPr>
          <p:nvPr/>
        </p:nvCxnSpPr>
        <p:spPr>
          <a:xfrm flipH="1" flipV="1">
            <a:off x="9985977" y="4794787"/>
            <a:ext cx="702618" cy="682122"/>
          </a:xfrm>
          <a:prstGeom prst="straightConnector1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35247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33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SEMANTIC MODELING &amp; LINEAGE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Foundation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source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36812F4-A4B4-1540-A5C4-B37DBE966788}"/>
              </a:ext>
            </a:extLst>
          </p:cNvPr>
          <p:cNvSpPr txBox="1"/>
          <p:nvPr/>
        </p:nvSpPr>
        <p:spPr>
          <a:xfrm>
            <a:off x="7673002" y="462919"/>
            <a:ext cx="3508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(Top down)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9889EBE-6A69-EF47-B966-C2B3B5B0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7502"/>
            <a:ext cx="12192000" cy="296299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2ECCE3A-332C-F94D-A161-BF5B86709A86}"/>
              </a:ext>
            </a:extLst>
          </p:cNvPr>
          <p:cNvSpPr/>
          <p:nvPr/>
        </p:nvSpPr>
        <p:spPr>
          <a:xfrm>
            <a:off x="4163438" y="3531140"/>
            <a:ext cx="1420239" cy="204281"/>
          </a:xfrm>
          <a:prstGeom prst="rect">
            <a:avLst/>
          </a:prstGeom>
          <a:solidFill>
            <a:srgbClr val="FFFF00">
              <a:alpha val="43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EBE911-3392-E043-8268-F0763B5CC254}"/>
              </a:ext>
            </a:extLst>
          </p:cNvPr>
          <p:cNvSpPr/>
          <p:nvPr/>
        </p:nvSpPr>
        <p:spPr>
          <a:xfrm>
            <a:off x="8401456" y="3531140"/>
            <a:ext cx="771728" cy="204281"/>
          </a:xfrm>
          <a:prstGeom prst="rect">
            <a:avLst/>
          </a:prstGeom>
          <a:solidFill>
            <a:srgbClr val="FFFF00">
              <a:alpha val="43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43DBDD3-16FE-E94D-B6B1-08F7184F531D}"/>
              </a:ext>
            </a:extLst>
          </p:cNvPr>
          <p:cNvSpPr/>
          <p:nvPr/>
        </p:nvSpPr>
        <p:spPr>
          <a:xfrm>
            <a:off x="3972128" y="3771089"/>
            <a:ext cx="687421" cy="204281"/>
          </a:xfrm>
          <a:prstGeom prst="rect">
            <a:avLst/>
          </a:prstGeom>
          <a:solidFill>
            <a:srgbClr val="FFFF00">
              <a:alpha val="43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14BF580-4DBE-894B-B341-4B2501FAB333}"/>
              </a:ext>
            </a:extLst>
          </p:cNvPr>
          <p:cNvSpPr/>
          <p:nvPr/>
        </p:nvSpPr>
        <p:spPr>
          <a:xfrm>
            <a:off x="5068112" y="3774331"/>
            <a:ext cx="321012" cy="201039"/>
          </a:xfrm>
          <a:prstGeom prst="rect">
            <a:avLst/>
          </a:prstGeom>
          <a:solidFill>
            <a:srgbClr val="FFFF00">
              <a:alpha val="43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F2F8B980-0B50-B04C-9D62-1B33AE813FE4}"/>
              </a:ext>
            </a:extLst>
          </p:cNvPr>
          <p:cNvSpPr/>
          <p:nvPr/>
        </p:nvSpPr>
        <p:spPr>
          <a:xfrm>
            <a:off x="6802878" y="3771089"/>
            <a:ext cx="444228" cy="201039"/>
          </a:xfrm>
          <a:prstGeom prst="rect">
            <a:avLst/>
          </a:prstGeom>
          <a:solidFill>
            <a:srgbClr val="FFFF00">
              <a:alpha val="43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760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47EC4F89-402A-1E45-BCF7-7D98EC4F4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18" y="1170805"/>
            <a:ext cx="8997189" cy="5690400"/>
          </a:xfrm>
          <a:prstGeom prst="rect">
            <a:avLst/>
          </a:prstGeom>
        </p:spPr>
      </p:pic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34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SEMANTIC MODELING &amp; LINEAGE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Domain </a:t>
            </a:r>
            <a:r>
              <a:rPr lang="nl-NL" dirty="0" err="1"/>
              <a:t>vocabulary</a:t>
            </a:r>
            <a:r>
              <a:rPr lang="nl-NL" dirty="0"/>
              <a:t> (model)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36812F4-A4B4-1540-A5C4-B37DBE966788}"/>
              </a:ext>
            </a:extLst>
          </p:cNvPr>
          <p:cNvSpPr txBox="1"/>
          <p:nvPr/>
        </p:nvSpPr>
        <p:spPr>
          <a:xfrm>
            <a:off x="7673002" y="462919"/>
            <a:ext cx="3508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(Top down)</a:t>
            </a:r>
          </a:p>
        </p:txBody>
      </p:sp>
    </p:spTree>
    <p:extLst>
      <p:ext uri="{BB962C8B-B14F-4D97-AF65-F5344CB8AC3E}">
        <p14:creationId xmlns:p14="http://schemas.microsoft.com/office/powerpoint/2010/main" val="4242302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35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SEMANTIC MODELING &amp; LINEAGE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Domain </a:t>
            </a:r>
            <a:r>
              <a:rPr lang="nl-NL" dirty="0" err="1"/>
              <a:t>vocabulary</a:t>
            </a:r>
            <a:r>
              <a:rPr lang="nl-NL" dirty="0"/>
              <a:t> (</a:t>
            </a:r>
            <a:r>
              <a:rPr lang="nl-NL" dirty="0" err="1"/>
              <a:t>glossary</a:t>
            </a:r>
            <a:r>
              <a:rPr lang="nl-NL" dirty="0"/>
              <a:t>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36812F4-A4B4-1540-A5C4-B37DBE966788}"/>
              </a:ext>
            </a:extLst>
          </p:cNvPr>
          <p:cNvSpPr txBox="1"/>
          <p:nvPr/>
        </p:nvSpPr>
        <p:spPr>
          <a:xfrm>
            <a:off x="7673002" y="462919"/>
            <a:ext cx="3508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(Top down)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E20C045D-6D8E-C943-A3D2-E3C1C0C0C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625098"/>
              </p:ext>
            </p:extLst>
          </p:nvPr>
        </p:nvGraphicFramePr>
        <p:xfrm>
          <a:off x="1723292" y="1620080"/>
          <a:ext cx="7174523" cy="477500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905336">
                  <a:extLst>
                    <a:ext uri="{9D8B030D-6E8A-4147-A177-3AD203B41FA5}">
                      <a16:colId xmlns:a16="http://schemas.microsoft.com/office/drawing/2014/main" val="1802348846"/>
                    </a:ext>
                  </a:extLst>
                </a:gridCol>
                <a:gridCol w="1460099">
                  <a:extLst>
                    <a:ext uri="{9D8B030D-6E8A-4147-A177-3AD203B41FA5}">
                      <a16:colId xmlns:a16="http://schemas.microsoft.com/office/drawing/2014/main" val="3598870842"/>
                    </a:ext>
                  </a:extLst>
                </a:gridCol>
                <a:gridCol w="3809088">
                  <a:extLst>
                    <a:ext uri="{9D8B030D-6E8A-4147-A177-3AD203B41FA5}">
                      <a16:colId xmlns:a16="http://schemas.microsoft.com/office/drawing/2014/main" val="1781867773"/>
                    </a:ext>
                  </a:extLst>
                </a:gridCol>
              </a:tblGrid>
              <a:tr h="183654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Term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Type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Definitie (en relaties)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1108285375"/>
                  </a:ext>
                </a:extLst>
              </a:tr>
              <a:tr h="1101923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Arbeidsovereenkomst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Rechtshandeling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Een arbeidsovereenkomst is een overeenkomst waarbij de ene partij, de werknemer, zich verbindt in dienst van de andere partij, de werkgever, tegen loon gedurende zekere tijd arbeid te verrichten.</a:t>
                      </a:r>
                    </a:p>
                    <a:p>
                      <a:r>
                        <a:rPr lang="nl-NL" sz="1200">
                          <a:effectLst/>
                        </a:rPr>
                        <a:t>Rechtsgevolg: dienstbetrekking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2653493625"/>
                  </a:ext>
                </a:extLst>
              </a:tr>
              <a:tr h="1101923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Dienstbetrekking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Samengestelde rechtsbetrekking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Een dienstbetrekking is een verbintenis tussen een werkgever en een werknemer om tegen loon gedurende zekere tijd arbeid te verrichten.</a:t>
                      </a:r>
                    </a:p>
                    <a:p>
                      <a:r>
                        <a:rPr lang="nl-NL" sz="1200">
                          <a:effectLst/>
                        </a:rPr>
                        <a:t>Bestaat uit: verplichting tot leveren van arbeid, verplichting tot uitbetalen van loon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1925378443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Verplichting tot leveren van arbeid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Rechtsbetrekking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Rechthebbende: werkgever</a:t>
                      </a:r>
                    </a:p>
                    <a:p>
                      <a:r>
                        <a:rPr lang="nl-NL" sz="1200">
                          <a:effectLst/>
                        </a:rPr>
                        <a:t>Plichtdrager: werknemer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1037315800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Verplichting tot uitbetalen van loon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Rechtsbetrekking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Rechthebbende: werknemer</a:t>
                      </a:r>
                    </a:p>
                    <a:p>
                      <a:r>
                        <a:rPr lang="nl-NL" sz="1200">
                          <a:effectLst/>
                        </a:rPr>
                        <a:t>Plichtdrager: werkgever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3790569072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Werkgever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Rechtssubject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Een persoon in de rol van werkgever bij een dienstbetrekking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1983452252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Werknemer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Rechtssubject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Een persoon in de rol van werknemer bij een dienstbetrekking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3465207114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Formatieplaats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Begrip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Een formatieplaats is een eenheid van geplande arbeidstijd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2042423257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Organisatieonderdeel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Begrip</a:t>
                      </a:r>
                      <a:endParaRPr lang="nl-N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Een organisatieonderdeel is een onderdeel van een organisatie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2393003069"/>
                  </a:ext>
                </a:extLst>
              </a:tr>
              <a:tr h="183654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Organisatie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Begrip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Een bedrijf, instelling of overheidsorganisatie</a:t>
                      </a:r>
                      <a:endParaRPr lang="nl-N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0" marR="53990" marT="0" marB="0"/>
                </a:tc>
                <a:extLst>
                  <a:ext uri="{0D108BD9-81ED-4DB2-BD59-A6C34878D82A}">
                    <a16:rowId xmlns:a16="http://schemas.microsoft.com/office/drawing/2014/main" val="3410673457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FB550DD5-2101-D348-885E-A500B25F7D6F}"/>
              </a:ext>
            </a:extLst>
          </p:cNvPr>
          <p:cNvSpPr txBox="1"/>
          <p:nvPr/>
        </p:nvSpPr>
        <p:spPr>
          <a:xfrm rot="17984327">
            <a:off x="8387964" y="3597571"/>
            <a:ext cx="4317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Same model, </a:t>
            </a:r>
          </a:p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different view</a:t>
            </a:r>
          </a:p>
        </p:txBody>
      </p:sp>
    </p:spTree>
    <p:extLst>
      <p:ext uri="{BB962C8B-B14F-4D97-AF65-F5344CB8AC3E}">
        <p14:creationId xmlns:p14="http://schemas.microsoft.com/office/powerpoint/2010/main" val="1404102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5D68AB2-F71E-E54E-85E2-353DCFCC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89" y="1160411"/>
            <a:ext cx="9818611" cy="5697589"/>
          </a:xfrm>
          <a:prstGeom prst="rect">
            <a:avLst/>
          </a:prstGeom>
        </p:spPr>
      </p:pic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36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SEMANTIC MODELING &amp; LINEAGE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Domain </a:t>
            </a:r>
            <a:r>
              <a:rPr lang="nl-NL" dirty="0" err="1"/>
              <a:t>ontology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36812F4-A4B4-1540-A5C4-B37DBE966788}"/>
              </a:ext>
            </a:extLst>
          </p:cNvPr>
          <p:cNvSpPr txBox="1"/>
          <p:nvPr/>
        </p:nvSpPr>
        <p:spPr>
          <a:xfrm>
            <a:off x="7673002" y="462919"/>
            <a:ext cx="3508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(Top down)</a:t>
            </a:r>
          </a:p>
        </p:txBody>
      </p:sp>
    </p:spTree>
    <p:extLst>
      <p:ext uri="{BB962C8B-B14F-4D97-AF65-F5344CB8AC3E}">
        <p14:creationId xmlns:p14="http://schemas.microsoft.com/office/powerpoint/2010/main" val="4048338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37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SEMANTIC MODELING &amp; LINEAGE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Logical</a:t>
            </a:r>
            <a:r>
              <a:rPr lang="nl-NL" dirty="0"/>
              <a:t> Data Model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36812F4-A4B4-1540-A5C4-B37DBE966788}"/>
              </a:ext>
            </a:extLst>
          </p:cNvPr>
          <p:cNvSpPr txBox="1"/>
          <p:nvPr/>
        </p:nvSpPr>
        <p:spPr>
          <a:xfrm>
            <a:off x="7673002" y="462919"/>
            <a:ext cx="3508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(Top down)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EAF55B7-D654-2949-8FC6-64C9C3D67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08" y="1517994"/>
            <a:ext cx="8141677" cy="5051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341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tekst, persoon, boek, plank&#10;&#10;Automatisch gegenereerde beschrijving">
            <a:extLst>
              <a:ext uri="{FF2B5EF4-FFF2-40B4-BE49-F238E27FC236}">
                <a16:creationId xmlns:a16="http://schemas.microsoft.com/office/drawing/2014/main" id="{A1836FD7-9550-8343-99A2-C4968AA061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8924" r="23487"/>
          <a:stretch/>
        </p:blipFill>
        <p:spPr>
          <a:xfrm>
            <a:off x="-1" y="0"/>
            <a:ext cx="6234546" cy="68580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407BDF-72FF-E14B-9D38-B3B777CF1894}"/>
              </a:ext>
            </a:extLst>
          </p:cNvPr>
          <p:cNvSpPr>
            <a:spLocks noGrp="1"/>
          </p:cNvSpPr>
          <p:nvPr>
            <p:ph type="body" idx="1003"/>
          </p:nvPr>
        </p:nvSpPr>
        <p:spPr>
          <a:xfrm>
            <a:off x="-125997" y="-3001217"/>
            <a:ext cx="13073469" cy="1307477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8277D-4B05-564B-8E75-A45965682713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129058-E691-BE4E-B584-ECDEFD563563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1BCF1-EB02-AD49-81A5-CA98C0532E42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1048D72-A692-174B-8005-3E839D68DD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6871" y="683651"/>
            <a:ext cx="6552000" cy="461665"/>
          </a:xfrm>
        </p:spPr>
        <p:txBody>
          <a:bodyPr>
            <a:spAutoFit/>
          </a:bodyPr>
          <a:lstStyle/>
          <a:p>
            <a:pPr lvl="3"/>
            <a:r>
              <a:rPr lang="nl-NL" sz="3000" dirty="0">
                <a:solidFill>
                  <a:srgbClr val="F5822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 VALUE OF…</a:t>
            </a:r>
            <a:endParaRPr lang="nl-NL" sz="30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5563B6-0E96-8448-BC2F-1D22AE860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PRESENTING:</a:t>
            </a:r>
            <a:endParaRPr lang="nl-NL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2BF105FD-31BA-6B4F-9841-D4EC7671A9D8}"/>
              </a:ext>
            </a:extLst>
          </p:cNvPr>
          <p:cNvSpPr txBox="1">
            <a:spLocks/>
          </p:cNvSpPr>
          <p:nvPr/>
        </p:nvSpPr>
        <p:spPr>
          <a:xfrm>
            <a:off x="11157644" y="6335897"/>
            <a:ext cx="517982" cy="252000"/>
          </a:xfrm>
          <a:prstGeom prst="rect">
            <a:avLst/>
          </a:prstGeom>
        </p:spPr>
        <p:txBody>
          <a:bodyPr lIns="0" tIns="0" rIns="0" bIns="0"/>
          <a:lstStyle>
            <a:defPPr lvl="0">
              <a:defRPr lang="nl-NL"/>
            </a:defPPr>
            <a:lvl1pPr marL="0" lvl="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lvl="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lvl="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lvl="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BF49F9-0D88-E140-A876-1616A7B79BE3}" type="slidenum">
              <a:rPr lang="en-US" sz="1500" smtClean="0">
                <a:solidFill>
                  <a:schemeClr val="bg1"/>
                </a:solidFill>
              </a:rPr>
              <a:pPr algn="r"/>
              <a:t>38</a:t>
            </a:fld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866EF3D-2BB6-DD4E-8FB0-AC968AF11084}"/>
              </a:ext>
            </a:extLst>
          </p:cNvPr>
          <p:cNvSpPr txBox="1">
            <a:spLocks/>
          </p:cNvSpPr>
          <p:nvPr/>
        </p:nvSpPr>
        <p:spPr bwMode="gray">
          <a:xfrm>
            <a:off x="6902572" y="3256077"/>
            <a:ext cx="6044900" cy="511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600" b="1" i="0" kern="1200" cap="all" spc="80" baseline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 lvl="0"/>
            <a:r>
              <a:rPr lang="nl-NL" b="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AN AUGMENTED</a:t>
            </a:r>
          </a:p>
          <a:p>
            <a:pPr lvl="0"/>
            <a:r>
              <a:rPr lang="nl-NL" dirty="0"/>
              <a:t>DATA CATALOGUE</a:t>
            </a:r>
            <a:endParaRPr lang="nl-NL" b="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08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AE260EE-2896-014F-934A-60B8C6BA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39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81F4E41-F2FA-E74F-8201-C1EF498A1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Augmented</a:t>
            </a:r>
            <a:r>
              <a:rPr lang="nl-NL" dirty="0"/>
              <a:t> data </a:t>
            </a:r>
            <a:r>
              <a:rPr lang="nl-NL" dirty="0" err="1"/>
              <a:t>catalogue</a:t>
            </a:r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6F86908E-7636-4949-8E41-5DE0A54B28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?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76DBB355-0793-D34C-943A-4A7D4D409F59}"/>
              </a:ext>
            </a:extLst>
          </p:cNvPr>
          <p:cNvSpPr/>
          <p:nvPr/>
        </p:nvSpPr>
        <p:spPr>
          <a:xfrm>
            <a:off x="647700" y="3068763"/>
            <a:ext cx="2683823" cy="1116281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Find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data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883D55F8-01E7-8748-A198-8B5D5B505F40}"/>
              </a:ext>
            </a:extLst>
          </p:cNvPr>
          <p:cNvSpPr/>
          <p:nvPr/>
        </p:nvSpPr>
        <p:spPr>
          <a:xfrm>
            <a:off x="3061855" y="1653626"/>
            <a:ext cx="2683823" cy="1116281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Understand </a:t>
            </a:r>
            <a:r>
              <a:rPr lang="nl-NL" dirty="0" err="1"/>
              <a:t>available</a:t>
            </a:r>
            <a:r>
              <a:rPr lang="nl-NL" dirty="0"/>
              <a:t> data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0CE0B504-427B-3B48-AF4D-3D3D6FC1330A}"/>
              </a:ext>
            </a:extLst>
          </p:cNvPr>
          <p:cNvSpPr/>
          <p:nvPr/>
        </p:nvSpPr>
        <p:spPr>
          <a:xfrm>
            <a:off x="3619996" y="4185044"/>
            <a:ext cx="2683823" cy="1116281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Justify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of data</a:t>
            </a: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4B2AF3C2-0C17-FD40-A700-600CB60A9722}"/>
              </a:ext>
            </a:extLst>
          </p:cNvPr>
          <p:cNvSpPr/>
          <p:nvPr/>
        </p:nvSpPr>
        <p:spPr>
          <a:xfrm>
            <a:off x="6446324" y="1999712"/>
            <a:ext cx="2683823" cy="1116281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Ease</a:t>
            </a:r>
            <a:r>
              <a:rPr lang="nl-NL" dirty="0"/>
              <a:t> </a:t>
            </a:r>
            <a:r>
              <a:rPr lang="nl-NL" dirty="0" err="1"/>
              <a:t>co-operation</a:t>
            </a:r>
            <a:endParaRPr lang="nl-NL" dirty="0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1DADE021-DC22-E04F-8542-09B3F831D2E3}"/>
              </a:ext>
            </a:extLst>
          </p:cNvPr>
          <p:cNvSpPr/>
          <p:nvPr/>
        </p:nvSpPr>
        <p:spPr>
          <a:xfrm>
            <a:off x="8860478" y="3429000"/>
            <a:ext cx="2683823" cy="1116281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Enable</a:t>
            </a:r>
            <a:r>
              <a:rPr lang="nl-NL" dirty="0"/>
              <a:t> scenario thinking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BB4BB609-86E7-434E-80F1-531B30424630}"/>
              </a:ext>
            </a:extLst>
          </p:cNvPr>
          <p:cNvSpPr/>
          <p:nvPr/>
        </p:nvSpPr>
        <p:spPr>
          <a:xfrm>
            <a:off x="7031678" y="5149494"/>
            <a:ext cx="2683823" cy="1116281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assets</a:t>
            </a:r>
          </a:p>
        </p:txBody>
      </p:sp>
    </p:spTree>
    <p:extLst>
      <p:ext uri="{BB962C8B-B14F-4D97-AF65-F5344CB8AC3E}">
        <p14:creationId xmlns:p14="http://schemas.microsoft.com/office/powerpoint/2010/main" val="38820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FE48AA2-4F64-B643-B343-F698C66109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02988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282FE62-88E0-0B48-BCCF-9EAD494E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490" y="552242"/>
            <a:ext cx="3336631" cy="1005397"/>
          </a:xfrm>
        </p:spPr>
        <p:txBody>
          <a:bodyPr wrap="square"/>
          <a:lstStyle/>
          <a:p>
            <a:r>
              <a:rPr lang="nl-NL" sz="3200" dirty="0">
                <a:solidFill>
                  <a:schemeClr val="tx2"/>
                </a:solidFill>
              </a:rPr>
              <a:t>DATA CHALLENGES</a:t>
            </a:r>
          </a:p>
        </p:txBody>
      </p:sp>
    </p:spTree>
    <p:extLst>
      <p:ext uri="{BB962C8B-B14F-4D97-AF65-F5344CB8AC3E}">
        <p14:creationId xmlns:p14="http://schemas.microsoft.com/office/powerpoint/2010/main" val="441782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vaal 70">
            <a:extLst>
              <a:ext uri="{FF2B5EF4-FFF2-40B4-BE49-F238E27FC236}">
                <a16:creationId xmlns:a16="http://schemas.microsoft.com/office/drawing/2014/main" id="{9C4BECF7-FA64-B04E-AB22-93518621EC0F}"/>
              </a:ext>
            </a:extLst>
          </p:cNvPr>
          <p:cNvSpPr/>
          <p:nvPr/>
        </p:nvSpPr>
        <p:spPr>
          <a:xfrm>
            <a:off x="3792908" y="1133856"/>
            <a:ext cx="6302067" cy="5614415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9DA22B0-AE35-FD44-888A-26110747B90C}"/>
              </a:ext>
            </a:extLst>
          </p:cNvPr>
          <p:cNvSpPr/>
          <p:nvPr/>
        </p:nvSpPr>
        <p:spPr>
          <a:xfrm>
            <a:off x="4485537" y="1750823"/>
            <a:ext cx="4916808" cy="438048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4B4DD037-BEAF-CE4D-B2D8-D5CBC18280B7}"/>
              </a:ext>
            </a:extLst>
          </p:cNvPr>
          <p:cNvSpPr/>
          <p:nvPr/>
        </p:nvSpPr>
        <p:spPr>
          <a:xfrm>
            <a:off x="5147053" y="2397657"/>
            <a:ext cx="3438818" cy="316189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184832B-C8D0-354E-8EB1-30DA32FE8332}"/>
              </a:ext>
            </a:extLst>
          </p:cNvPr>
          <p:cNvSpPr/>
          <p:nvPr/>
        </p:nvSpPr>
        <p:spPr>
          <a:xfrm>
            <a:off x="5687568" y="2692790"/>
            <a:ext cx="2448388" cy="2373443"/>
          </a:xfrm>
          <a:prstGeom prst="ellipse">
            <a:avLst/>
          </a:prstGeom>
          <a:gradFill>
            <a:gsLst>
              <a:gs pos="0">
                <a:srgbClr val="91A786"/>
              </a:gs>
              <a:gs pos="80000">
                <a:srgbClr val="BEDAAF"/>
              </a:gs>
              <a:gs pos="100000">
                <a:srgbClr val="BEDBAF"/>
              </a:gs>
            </a:gsLst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9" name="Cirkel 68">
            <a:extLst>
              <a:ext uri="{FF2B5EF4-FFF2-40B4-BE49-F238E27FC236}">
                <a16:creationId xmlns:a16="http://schemas.microsoft.com/office/drawing/2014/main" id="{7AF95C4A-E8E6-FE46-AFB1-7D14E014F224}"/>
              </a:ext>
            </a:extLst>
          </p:cNvPr>
          <p:cNvSpPr/>
          <p:nvPr/>
        </p:nvSpPr>
        <p:spPr>
          <a:xfrm>
            <a:off x="3792909" y="1133856"/>
            <a:ext cx="6302067" cy="5614416"/>
          </a:xfrm>
          <a:prstGeom prst="pie">
            <a:avLst>
              <a:gd name="adj1" fmla="val 10768605"/>
              <a:gd name="adj2" fmla="val 21567199"/>
            </a:avLst>
          </a:prstGeom>
          <a:gradFill>
            <a:gsLst>
              <a:gs pos="0">
                <a:srgbClr val="91A786"/>
              </a:gs>
              <a:gs pos="80000">
                <a:srgbClr val="BEDAAF"/>
              </a:gs>
              <a:gs pos="100000">
                <a:srgbClr val="BEDBAF"/>
              </a:gs>
            </a:gsLst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Cirkel 5">
            <a:extLst>
              <a:ext uri="{FF2B5EF4-FFF2-40B4-BE49-F238E27FC236}">
                <a16:creationId xmlns:a16="http://schemas.microsoft.com/office/drawing/2014/main" id="{EC3D374D-109B-DC42-90EF-A80FB13F8315}"/>
              </a:ext>
            </a:extLst>
          </p:cNvPr>
          <p:cNvSpPr/>
          <p:nvPr/>
        </p:nvSpPr>
        <p:spPr>
          <a:xfrm>
            <a:off x="4927612" y="2143008"/>
            <a:ext cx="4088371" cy="3621526"/>
          </a:xfrm>
          <a:prstGeom prst="pie">
            <a:avLst>
              <a:gd name="adj1" fmla="val 10768605"/>
              <a:gd name="adj2" fmla="val 21567199"/>
            </a:avLst>
          </a:prstGeom>
          <a:solidFill>
            <a:srgbClr val="28BFE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0B3C9F2-A4B9-5B40-8B2D-EC9B8037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+mj-lt"/>
              </a:rPr>
              <a:t>FUNCTIONS OF THE AUGMENTED DATA CATALOG</a:t>
            </a:r>
            <a:endParaRPr lang="nl-NL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D3C1F2-5BDD-8943-9D4C-6AEC679D63BF}"/>
              </a:ext>
            </a:extLst>
          </p:cNvPr>
          <p:cNvSpPr txBox="1"/>
          <p:nvPr/>
        </p:nvSpPr>
        <p:spPr>
          <a:xfrm>
            <a:off x="648000" y="1234846"/>
            <a:ext cx="277800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 err="1"/>
              <a:t>Don’t</a:t>
            </a:r>
            <a:r>
              <a:rPr lang="nl-NL" sz="2000" dirty="0"/>
              <a:t>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out-of-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</a:p>
          <a:p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i="1" dirty="0"/>
              <a:t>without </a:t>
            </a:r>
            <a:r>
              <a:rPr lang="nl-NL" sz="2000" i="1" dirty="0" err="1"/>
              <a:t>the</a:t>
            </a:r>
            <a:r>
              <a:rPr lang="nl-NL" sz="2000" i="1" dirty="0"/>
              <a:t> box</a:t>
            </a:r>
            <a:endParaRPr lang="nl-NL" sz="2000" dirty="0"/>
          </a:p>
        </p:txBody>
      </p:sp>
      <p:sp>
        <p:nvSpPr>
          <p:cNvPr id="100" name="Ovaal 99">
            <a:extLst>
              <a:ext uri="{FF2B5EF4-FFF2-40B4-BE49-F238E27FC236}">
                <a16:creationId xmlns:a16="http://schemas.microsoft.com/office/drawing/2014/main" id="{9718EC9F-D9B2-4B4C-987A-D564320428AB}"/>
              </a:ext>
            </a:extLst>
          </p:cNvPr>
          <p:cNvSpPr/>
          <p:nvPr/>
        </p:nvSpPr>
        <p:spPr>
          <a:xfrm>
            <a:off x="6205728" y="3214711"/>
            <a:ext cx="1559052" cy="1459596"/>
          </a:xfrm>
          <a:prstGeom prst="ellipse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b="1" dirty="0">
                <a:latin typeface="+mj-lt"/>
              </a:rPr>
              <a:t>KNOWLEDGE</a:t>
            </a:r>
            <a:br>
              <a:rPr lang="nl-NL" b="1" dirty="0">
                <a:latin typeface="+mj-lt"/>
              </a:rPr>
            </a:br>
            <a:r>
              <a:rPr lang="nl-NL" b="1" dirty="0">
                <a:latin typeface="+mj-lt"/>
              </a:rPr>
              <a:t>GRAPH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B4286D32-0DE4-B94F-A68B-EEBF562BC9E5}"/>
              </a:ext>
            </a:extLst>
          </p:cNvPr>
          <p:cNvSpPr/>
          <p:nvPr/>
        </p:nvSpPr>
        <p:spPr>
          <a:xfrm>
            <a:off x="6491726" y="4847077"/>
            <a:ext cx="749472" cy="698301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400" dirty="0" err="1"/>
              <a:t>virtualize</a:t>
            </a:r>
            <a:endParaRPr lang="nl-NL" sz="1400" dirty="0"/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2EB46EB4-EA5C-5247-BADE-4B5C026B7D7E}"/>
              </a:ext>
            </a:extLst>
          </p:cNvPr>
          <p:cNvSpPr/>
          <p:nvPr/>
        </p:nvSpPr>
        <p:spPr>
          <a:xfrm>
            <a:off x="7565303" y="4403309"/>
            <a:ext cx="749472" cy="698301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400" dirty="0" err="1"/>
              <a:t>integrate</a:t>
            </a:r>
            <a:endParaRPr lang="nl-NL" sz="1400" dirty="0"/>
          </a:p>
        </p:txBody>
      </p:sp>
      <p:sp>
        <p:nvSpPr>
          <p:cNvPr id="54" name="Ovaal 53">
            <a:extLst>
              <a:ext uri="{FF2B5EF4-FFF2-40B4-BE49-F238E27FC236}">
                <a16:creationId xmlns:a16="http://schemas.microsoft.com/office/drawing/2014/main" id="{32636FC5-87E4-FB4B-B386-A71C6B6CF459}"/>
              </a:ext>
            </a:extLst>
          </p:cNvPr>
          <p:cNvSpPr/>
          <p:nvPr/>
        </p:nvSpPr>
        <p:spPr>
          <a:xfrm>
            <a:off x="5444630" y="4470423"/>
            <a:ext cx="749472" cy="698301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400" dirty="0" err="1"/>
              <a:t>harvest</a:t>
            </a:r>
            <a:endParaRPr lang="nl-NL" sz="1400" dirty="0"/>
          </a:p>
        </p:txBody>
      </p:sp>
      <p:sp>
        <p:nvSpPr>
          <p:cNvPr id="63" name="Ovaal 62">
            <a:extLst>
              <a:ext uri="{FF2B5EF4-FFF2-40B4-BE49-F238E27FC236}">
                <a16:creationId xmlns:a16="http://schemas.microsoft.com/office/drawing/2014/main" id="{099BCAB2-FCED-1F41-87FF-B9292BE3CE4E}"/>
              </a:ext>
            </a:extLst>
          </p:cNvPr>
          <p:cNvSpPr/>
          <p:nvPr/>
        </p:nvSpPr>
        <p:spPr>
          <a:xfrm>
            <a:off x="5917110" y="2397657"/>
            <a:ext cx="749472" cy="698301"/>
          </a:xfrm>
          <a:prstGeom prst="ellipse">
            <a:avLst/>
          </a:prstGeom>
          <a:gradFill>
            <a:gsLst>
              <a:gs pos="0">
                <a:srgbClr val="1F69B5"/>
              </a:gs>
              <a:gs pos="80000">
                <a:srgbClr val="2D7AE6"/>
              </a:gs>
              <a:gs pos="100000">
                <a:srgbClr val="2D85FF"/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400" dirty="0" err="1"/>
              <a:t>profiles</a:t>
            </a:r>
            <a:endParaRPr lang="nl-NL" sz="1400" dirty="0"/>
          </a:p>
        </p:txBody>
      </p:sp>
      <p:sp>
        <p:nvSpPr>
          <p:cNvPr id="65" name="Ovaal 64">
            <a:extLst>
              <a:ext uri="{FF2B5EF4-FFF2-40B4-BE49-F238E27FC236}">
                <a16:creationId xmlns:a16="http://schemas.microsoft.com/office/drawing/2014/main" id="{3278CEFB-7C4D-5E46-A599-4CC808F63FAE}"/>
              </a:ext>
            </a:extLst>
          </p:cNvPr>
          <p:cNvSpPr/>
          <p:nvPr/>
        </p:nvSpPr>
        <p:spPr>
          <a:xfrm>
            <a:off x="7881280" y="3073624"/>
            <a:ext cx="749472" cy="698301"/>
          </a:xfrm>
          <a:prstGeom prst="ellipse">
            <a:avLst/>
          </a:prstGeom>
          <a:gradFill>
            <a:gsLst>
              <a:gs pos="0">
                <a:srgbClr val="1F69B5"/>
              </a:gs>
              <a:gs pos="80000">
                <a:srgbClr val="2D7AE6"/>
              </a:gs>
              <a:gs pos="100000">
                <a:srgbClr val="2D85FF"/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400" dirty="0"/>
              <a:t>link</a:t>
            </a:r>
          </a:p>
        </p:txBody>
      </p:sp>
      <p:sp>
        <p:nvSpPr>
          <p:cNvPr id="66" name="Ovaal 65">
            <a:extLst>
              <a:ext uri="{FF2B5EF4-FFF2-40B4-BE49-F238E27FC236}">
                <a16:creationId xmlns:a16="http://schemas.microsoft.com/office/drawing/2014/main" id="{36E95871-2953-744A-89BE-D23B682CAC43}"/>
              </a:ext>
            </a:extLst>
          </p:cNvPr>
          <p:cNvSpPr/>
          <p:nvPr/>
        </p:nvSpPr>
        <p:spPr>
          <a:xfrm>
            <a:off x="7091810" y="2375323"/>
            <a:ext cx="749472" cy="698301"/>
          </a:xfrm>
          <a:prstGeom prst="ellipse">
            <a:avLst/>
          </a:prstGeom>
          <a:gradFill>
            <a:gsLst>
              <a:gs pos="0">
                <a:srgbClr val="1F69B5"/>
              </a:gs>
              <a:gs pos="80000">
                <a:srgbClr val="2D7AE6"/>
              </a:gs>
              <a:gs pos="100000">
                <a:srgbClr val="2D85FF"/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400" dirty="0"/>
              <a:t>extract</a:t>
            </a:r>
          </a:p>
        </p:txBody>
      </p:sp>
      <p:sp>
        <p:nvSpPr>
          <p:cNvPr id="68" name="Ovaal 67">
            <a:extLst>
              <a:ext uri="{FF2B5EF4-FFF2-40B4-BE49-F238E27FC236}">
                <a16:creationId xmlns:a16="http://schemas.microsoft.com/office/drawing/2014/main" id="{9C057107-99F3-D744-915E-BF11C90A2739}"/>
              </a:ext>
            </a:extLst>
          </p:cNvPr>
          <p:cNvSpPr/>
          <p:nvPr/>
        </p:nvSpPr>
        <p:spPr>
          <a:xfrm>
            <a:off x="5191934" y="3128169"/>
            <a:ext cx="749472" cy="698301"/>
          </a:xfrm>
          <a:prstGeom prst="ellipse">
            <a:avLst/>
          </a:prstGeom>
          <a:gradFill>
            <a:gsLst>
              <a:gs pos="0">
                <a:srgbClr val="1F69B5"/>
              </a:gs>
              <a:gs pos="80000">
                <a:srgbClr val="2D7AE6"/>
              </a:gs>
              <a:gs pos="100000">
                <a:srgbClr val="2D85FF"/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400" dirty="0" err="1"/>
              <a:t>enrich</a:t>
            </a:r>
            <a:endParaRPr lang="nl-NL" sz="1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6EC115-5CE3-A44C-977D-09DBE46DC9E7}"/>
              </a:ext>
            </a:extLst>
          </p:cNvPr>
          <p:cNvSpPr txBox="1"/>
          <p:nvPr/>
        </p:nvSpPr>
        <p:spPr>
          <a:xfrm>
            <a:off x="6456172" y="6343634"/>
            <a:ext cx="1080000" cy="180000"/>
          </a:xfrm>
          <a:prstGeom prst="rect">
            <a:avLst/>
          </a:prstGeom>
          <a:noFill/>
        </p:spPr>
        <p:txBody>
          <a:bodyPr wrap="squar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Applications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A36D8E32-2917-024A-902F-6C8AFD318E16}"/>
              </a:ext>
            </a:extLst>
          </p:cNvPr>
          <p:cNvSpPr txBox="1"/>
          <p:nvPr/>
        </p:nvSpPr>
        <p:spPr>
          <a:xfrm rot="17267354">
            <a:off x="9064821" y="4560810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 err="1"/>
              <a:t>API’s</a:t>
            </a:r>
            <a:endParaRPr lang="nl-NL" sz="1400" dirty="0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D7C14355-C95D-8446-891D-8913FE5064A7}"/>
              </a:ext>
            </a:extLst>
          </p:cNvPr>
          <p:cNvSpPr txBox="1"/>
          <p:nvPr/>
        </p:nvSpPr>
        <p:spPr>
          <a:xfrm rot="19596309">
            <a:off x="7972126" y="5885295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Document stores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777890D2-713E-0F4B-A79E-44B7BAE3B3FB}"/>
              </a:ext>
            </a:extLst>
          </p:cNvPr>
          <p:cNvSpPr txBox="1"/>
          <p:nvPr/>
        </p:nvSpPr>
        <p:spPr>
          <a:xfrm rot="1747029">
            <a:off x="4971265" y="5975531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Databases</a:t>
            </a: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17B99422-10BD-ED4D-9523-E9C9D2580D50}"/>
              </a:ext>
            </a:extLst>
          </p:cNvPr>
          <p:cNvSpPr txBox="1"/>
          <p:nvPr/>
        </p:nvSpPr>
        <p:spPr>
          <a:xfrm rot="3668550">
            <a:off x="3920298" y="4872201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Datasources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2FF78E3-7D33-5740-BCA6-DE35BA81513D}"/>
              </a:ext>
            </a:extLst>
          </p:cNvPr>
          <p:cNvSpPr txBox="1"/>
          <p:nvPr/>
        </p:nvSpPr>
        <p:spPr>
          <a:xfrm>
            <a:off x="9516545" y="3941063"/>
            <a:ext cx="8800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800" b="1" dirty="0">
                <a:latin typeface="+mj-lt"/>
              </a:rPr>
              <a:t>SOURCES</a:t>
            </a:r>
          </a:p>
        </p:txBody>
      </p:sp>
      <p:sp>
        <p:nvSpPr>
          <p:cNvPr id="77" name="Tekstvak 76">
            <a:extLst>
              <a:ext uri="{FF2B5EF4-FFF2-40B4-BE49-F238E27FC236}">
                <a16:creationId xmlns:a16="http://schemas.microsoft.com/office/drawing/2014/main" id="{6AE082CA-A340-FE45-AA66-4D0E5AACFA92}"/>
              </a:ext>
            </a:extLst>
          </p:cNvPr>
          <p:cNvSpPr txBox="1"/>
          <p:nvPr/>
        </p:nvSpPr>
        <p:spPr>
          <a:xfrm>
            <a:off x="8673055" y="3949648"/>
            <a:ext cx="7229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800" b="1" dirty="0">
                <a:latin typeface="+mj-lt"/>
              </a:rPr>
              <a:t>ASSETS</a:t>
            </a: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492253FC-41CF-9E45-A76E-4188CFA164F0}"/>
              </a:ext>
            </a:extLst>
          </p:cNvPr>
          <p:cNvSpPr txBox="1"/>
          <p:nvPr/>
        </p:nvSpPr>
        <p:spPr>
          <a:xfrm rot="4446136">
            <a:off x="4371746" y="4398508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 err="1"/>
              <a:t>Tables</a:t>
            </a:r>
            <a:endParaRPr lang="nl-NL" sz="1400" dirty="0"/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1257A95A-CE6C-DF4A-AA5E-6A0512976646}"/>
              </a:ext>
            </a:extLst>
          </p:cNvPr>
          <p:cNvSpPr txBox="1"/>
          <p:nvPr/>
        </p:nvSpPr>
        <p:spPr>
          <a:xfrm rot="2751285">
            <a:off x="4795609" y="5080050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Files</a:t>
            </a: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706CED93-9965-9046-AF60-94548A7F390F}"/>
              </a:ext>
            </a:extLst>
          </p:cNvPr>
          <p:cNvSpPr txBox="1"/>
          <p:nvPr/>
        </p:nvSpPr>
        <p:spPr>
          <a:xfrm rot="1333610">
            <a:off x="5625864" y="5642322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Dashboards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A094658D-187C-944D-B9DF-E54AC7FC364B}"/>
              </a:ext>
            </a:extLst>
          </p:cNvPr>
          <p:cNvSpPr txBox="1"/>
          <p:nvPr/>
        </p:nvSpPr>
        <p:spPr>
          <a:xfrm>
            <a:off x="6457979" y="5802819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Services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7A037588-BACB-E74F-8965-598C9FDF8CFE}"/>
              </a:ext>
            </a:extLst>
          </p:cNvPr>
          <p:cNvSpPr txBox="1"/>
          <p:nvPr/>
        </p:nvSpPr>
        <p:spPr>
          <a:xfrm rot="17196079">
            <a:off x="8391304" y="4487176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 err="1"/>
              <a:t>Endpoints</a:t>
            </a:r>
            <a:endParaRPr lang="nl-NL" sz="1400" dirty="0"/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592CEFDE-A7CC-2F48-87D9-6C3A850A234E}"/>
              </a:ext>
            </a:extLst>
          </p:cNvPr>
          <p:cNvSpPr txBox="1"/>
          <p:nvPr/>
        </p:nvSpPr>
        <p:spPr>
          <a:xfrm rot="18634637">
            <a:off x="8045872" y="5094527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/>
              <a:t>Rules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D71AA5FE-127A-E045-881B-79BC077E998F}"/>
              </a:ext>
            </a:extLst>
          </p:cNvPr>
          <p:cNvSpPr txBox="1"/>
          <p:nvPr/>
        </p:nvSpPr>
        <p:spPr>
          <a:xfrm rot="19774699">
            <a:off x="7363638" y="5565297"/>
            <a:ext cx="1080000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prstTxWarp prst="textArchDown">
              <a:avLst/>
            </a:prstTxWarp>
            <a:noAutofit/>
          </a:bodyPr>
          <a:lstStyle/>
          <a:p>
            <a:pPr algn="ctr"/>
            <a:r>
              <a:rPr lang="nl-NL" sz="1400" dirty="0" err="1"/>
              <a:t>Terminology</a:t>
            </a:r>
            <a:endParaRPr lang="nl-NL" sz="14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ECA4883-50D8-A340-B68C-9C568235E6B5}"/>
              </a:ext>
            </a:extLst>
          </p:cNvPr>
          <p:cNvSpPr txBox="1"/>
          <p:nvPr/>
        </p:nvSpPr>
        <p:spPr>
          <a:xfrm>
            <a:off x="4179490" y="2985403"/>
            <a:ext cx="70852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600" b="1" dirty="0">
                <a:latin typeface="+mj-lt"/>
              </a:rPr>
              <a:t>Search &amp;</a:t>
            </a:r>
          </a:p>
          <a:p>
            <a:r>
              <a:rPr lang="nl-NL" sz="1600" b="1" dirty="0" err="1">
                <a:latin typeface="+mj-lt"/>
              </a:rPr>
              <a:t>find</a:t>
            </a:r>
            <a:endParaRPr lang="nl-NL" sz="1600" b="1" dirty="0">
              <a:latin typeface="+mj-lt"/>
            </a:endParaRPr>
          </a:p>
        </p:txBody>
      </p:sp>
      <p:sp>
        <p:nvSpPr>
          <p:cNvPr id="90" name="Tekstvak 89">
            <a:extLst>
              <a:ext uri="{FF2B5EF4-FFF2-40B4-BE49-F238E27FC236}">
                <a16:creationId xmlns:a16="http://schemas.microsoft.com/office/drawing/2014/main" id="{0C368DA0-9A70-3F45-A05A-45A1131FBF74}"/>
              </a:ext>
            </a:extLst>
          </p:cNvPr>
          <p:cNvSpPr txBox="1"/>
          <p:nvPr/>
        </p:nvSpPr>
        <p:spPr>
          <a:xfrm>
            <a:off x="8083585" y="1852804"/>
            <a:ext cx="114614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600" b="1" dirty="0" err="1">
                <a:latin typeface="+mj-lt"/>
              </a:rPr>
              <a:t>Insight</a:t>
            </a:r>
            <a:r>
              <a:rPr lang="nl-NL" sz="1600" b="1" dirty="0">
                <a:latin typeface="+mj-lt"/>
              </a:rPr>
              <a:t> &amp;</a:t>
            </a:r>
          </a:p>
          <a:p>
            <a:r>
              <a:rPr lang="nl-NL" sz="1600" b="1" dirty="0" err="1">
                <a:latin typeface="+mj-lt"/>
              </a:rPr>
              <a:t>understanding</a:t>
            </a:r>
            <a:endParaRPr lang="nl-NL" sz="1600" b="1" dirty="0">
              <a:latin typeface="+mj-lt"/>
            </a:endParaRPr>
          </a:p>
        </p:txBody>
      </p:sp>
      <p:sp>
        <p:nvSpPr>
          <p:cNvPr id="92" name="Tekstvak 91">
            <a:extLst>
              <a:ext uri="{FF2B5EF4-FFF2-40B4-BE49-F238E27FC236}">
                <a16:creationId xmlns:a16="http://schemas.microsoft.com/office/drawing/2014/main" id="{E1DFF682-5AA1-D740-9FD2-EAB218BF2360}"/>
              </a:ext>
            </a:extLst>
          </p:cNvPr>
          <p:cNvSpPr txBox="1"/>
          <p:nvPr/>
        </p:nvSpPr>
        <p:spPr>
          <a:xfrm>
            <a:off x="6488726" y="1413357"/>
            <a:ext cx="102592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600" b="1" dirty="0">
                <a:latin typeface="+mj-lt"/>
              </a:rPr>
              <a:t>Access &amp;</a:t>
            </a:r>
          </a:p>
          <a:p>
            <a:r>
              <a:rPr lang="nl-NL" sz="1600" b="1" dirty="0" err="1">
                <a:latin typeface="+mj-lt"/>
              </a:rPr>
              <a:t>Co-operation</a:t>
            </a:r>
            <a:endParaRPr lang="nl-NL" sz="1600" b="1" dirty="0">
              <a:latin typeface="+mj-lt"/>
            </a:endParaRPr>
          </a:p>
        </p:txBody>
      </p:sp>
      <p:sp>
        <p:nvSpPr>
          <p:cNvPr id="93" name="Tekstvak 92">
            <a:extLst>
              <a:ext uri="{FF2B5EF4-FFF2-40B4-BE49-F238E27FC236}">
                <a16:creationId xmlns:a16="http://schemas.microsoft.com/office/drawing/2014/main" id="{E5F60131-65F8-B84A-BF04-9BFB9631A2CB}"/>
              </a:ext>
            </a:extLst>
          </p:cNvPr>
          <p:cNvSpPr txBox="1"/>
          <p:nvPr/>
        </p:nvSpPr>
        <p:spPr>
          <a:xfrm>
            <a:off x="9036682" y="2999721"/>
            <a:ext cx="79669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600" b="1" dirty="0">
                <a:latin typeface="+mj-lt"/>
              </a:rPr>
              <a:t>Manage &amp;</a:t>
            </a:r>
          </a:p>
          <a:p>
            <a:r>
              <a:rPr lang="nl-NL" sz="1600" b="1" dirty="0">
                <a:latin typeface="+mj-lt"/>
              </a:rPr>
              <a:t>Augment</a:t>
            </a:r>
          </a:p>
        </p:txBody>
      </p:sp>
      <p:sp>
        <p:nvSpPr>
          <p:cNvPr id="94" name="Tekstvak 93">
            <a:extLst>
              <a:ext uri="{FF2B5EF4-FFF2-40B4-BE49-F238E27FC236}">
                <a16:creationId xmlns:a16="http://schemas.microsoft.com/office/drawing/2014/main" id="{E6CA9BAC-FEEF-A045-BC67-5E60AC66C9F0}"/>
              </a:ext>
            </a:extLst>
          </p:cNvPr>
          <p:cNvSpPr txBox="1"/>
          <p:nvPr/>
        </p:nvSpPr>
        <p:spPr>
          <a:xfrm>
            <a:off x="4869644" y="1944978"/>
            <a:ext cx="94256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600" b="1" dirty="0">
                <a:latin typeface="+mj-lt"/>
              </a:rPr>
              <a:t>Control &amp;</a:t>
            </a:r>
          </a:p>
          <a:p>
            <a:r>
              <a:rPr lang="nl-NL" sz="1600" b="1" dirty="0">
                <a:latin typeface="+mj-lt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2838134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33FF488-68AD-564A-8550-C03FE319EC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9ACBD-3FB0-B847-BBB8-0C1B7EE8C7E0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2B8AC-A20A-404B-87BC-5478194A436C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71451-84AB-974C-99C1-17E3E289F1A8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DFA826-0D8A-F64E-BDDA-20B9540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726" y="3008827"/>
            <a:ext cx="4653573" cy="2808000"/>
          </a:xfrm>
        </p:spPr>
        <p:txBody>
          <a:bodyPr/>
          <a:lstStyle/>
          <a:p>
            <a:r>
              <a:rPr lang="en-GB" dirty="0"/>
              <a:t>BEST PRACTICES</a:t>
            </a:r>
            <a:br>
              <a:rPr lang="en-GB" dirty="0"/>
            </a:br>
            <a:br>
              <a:rPr lang="en-GB" dirty="0"/>
            </a:br>
            <a:r>
              <a:rPr lang="nl-NL" b="0" dirty="0">
                <a:latin typeface="Roboto Condensed Light" panose="02000000000000000000" pitchFamily="2" charset="0"/>
              </a:rPr>
              <a:t>TIPS &amp; TRICKS</a:t>
            </a:r>
            <a:endParaRPr lang="en-GB" sz="36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977B918-0113-6740-9437-93B7F2AB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192" y="372914"/>
            <a:ext cx="6154692" cy="6112172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BBA29D3-3342-5F4E-BE51-43DC501A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6635" y="6471043"/>
            <a:ext cx="517982" cy="252000"/>
          </a:xfrm>
        </p:spPr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42</a:t>
            </a:fld>
            <a:endParaRPr lang="nl-NL" noProof="1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45B32BDF-196A-E741-99E6-67A3C1B291D8}"/>
              </a:ext>
            </a:extLst>
          </p:cNvPr>
          <p:cNvSpPr txBox="1">
            <a:spLocks/>
          </p:cNvSpPr>
          <p:nvPr/>
        </p:nvSpPr>
        <p:spPr bwMode="gray">
          <a:xfrm>
            <a:off x="648000" y="592225"/>
            <a:ext cx="11027626" cy="399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8861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900" b="0" kern="1200" cap="all" spc="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600" dirty="0"/>
              <a:t>BEST PRACTICE</a:t>
            </a:r>
            <a:br>
              <a:rPr lang="nl-NL" dirty="0"/>
            </a:br>
            <a:endParaRPr lang="nl-NL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EF5FB24D-C78C-6C4C-8DDA-B3EFE11E334A}"/>
              </a:ext>
            </a:extLst>
          </p:cNvPr>
          <p:cNvSpPr txBox="1">
            <a:spLocks/>
          </p:cNvSpPr>
          <p:nvPr/>
        </p:nvSpPr>
        <p:spPr>
          <a:xfrm>
            <a:off x="558958" y="992050"/>
            <a:ext cx="6742990" cy="378075"/>
          </a:xfrm>
          <a:prstGeom prst="rect">
            <a:avLst/>
          </a:prstGeom>
        </p:spPr>
        <p:txBody>
          <a:bodyPr/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-342000"/>
            <a:r>
              <a:rPr lang="nl-NL" sz="2200" b="0" dirty="0" err="1">
                <a:solidFill>
                  <a:srgbClr val="F5822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Semantic</a:t>
            </a:r>
            <a:r>
              <a:rPr lang="nl-NL" sz="2200" b="0" dirty="0">
                <a:solidFill>
                  <a:srgbClr val="F5822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nl-NL" sz="2200" b="0" dirty="0" err="1">
                <a:solidFill>
                  <a:srgbClr val="F5822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lineage</a:t>
            </a:r>
            <a:endParaRPr lang="nl-NL" sz="2200" b="0" dirty="0">
              <a:solidFill>
                <a:srgbClr val="F5822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D90A15A-FA43-E84B-A2F4-D0705B1AE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6" t="32721" r="46499" b="51513"/>
          <a:stretch/>
        </p:blipFill>
        <p:spPr bwMode="auto">
          <a:xfrm>
            <a:off x="8804002" y="5719755"/>
            <a:ext cx="1678502" cy="1092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A1304C58-A51C-B644-A787-680680268E95}"/>
              </a:ext>
            </a:extLst>
          </p:cNvPr>
          <p:cNvSpPr txBox="1">
            <a:spLocks/>
          </p:cNvSpPr>
          <p:nvPr/>
        </p:nvSpPr>
        <p:spPr>
          <a:xfrm>
            <a:off x="224621" y="3799491"/>
            <a:ext cx="8579381" cy="2242936"/>
          </a:xfrm>
          <a:prstGeom prst="rect">
            <a:avLst/>
          </a:prstGeom>
        </p:spPr>
        <p:txBody>
          <a:bodyPr/>
          <a:lstStyle>
            <a:lvl1pPr marL="342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Clr>
                <a:schemeClr val="accent1"/>
              </a:buClr>
              <a:buFont typeface="Calibri" panose="020F0502020204030204" pitchFamily="34" charset="0"/>
              <a:buChar char="●"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900" b="1" kern="1200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0" algn="l" defTabSz="1088610" rtl="0" eaLnBrk="1" latinLnBrk="0" hangingPunct="1">
              <a:lnSpc>
                <a:spcPct val="12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000" indent="0" algn="l" defTabSz="1088610" rtl="0" eaLnBrk="1" latinLnBrk="0" hangingPunct="1">
              <a:lnSpc>
                <a:spcPct val="137000"/>
              </a:lnSpc>
              <a:spcBef>
                <a:spcPts val="0"/>
              </a:spcBef>
              <a:buFont typeface="Arial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B050"/>
              </a:buClr>
              <a:buFont typeface="Wingdings" pitchFamily="2" charset="2"/>
              <a:buChar char="ü"/>
              <a:tabLst>
                <a:tab pos="4035425" algn="r"/>
              </a:tabLst>
            </a:pPr>
            <a:r>
              <a:rPr lang="nl-NL" sz="2000" dirty="0" err="1"/>
              <a:t>Consider</a:t>
            </a:r>
            <a:r>
              <a:rPr lang="nl-NL" sz="2000" dirty="0"/>
              <a:t> </a:t>
            </a:r>
            <a:r>
              <a:rPr lang="nl-NL" sz="2000" dirty="0" err="1"/>
              <a:t>each</a:t>
            </a:r>
            <a:r>
              <a:rPr lang="nl-NL" sz="2000" dirty="0"/>
              <a:t> model element as </a:t>
            </a:r>
            <a:r>
              <a:rPr lang="nl-NL" sz="2000" dirty="0" err="1"/>
              <a:t>an</a:t>
            </a:r>
            <a:r>
              <a:rPr lang="nl-NL" sz="2000" dirty="0"/>
              <a:t> asset</a:t>
            </a:r>
          </a:p>
          <a:p>
            <a:pPr lvl="0">
              <a:buClr>
                <a:srgbClr val="00B050"/>
              </a:buClr>
              <a:buFont typeface="Wingdings" pitchFamily="2" charset="2"/>
              <a:buChar char="ü"/>
              <a:tabLst>
                <a:tab pos="4035425" algn="r"/>
              </a:tabLst>
            </a:pPr>
            <a:r>
              <a:rPr lang="nl-NL" sz="2000" dirty="0" err="1"/>
              <a:t>Use</a:t>
            </a:r>
            <a:r>
              <a:rPr lang="nl-NL" sz="2000" dirty="0"/>
              <a:t> </a:t>
            </a:r>
            <a:r>
              <a:rPr lang="nl-NL" sz="2000" dirty="0" err="1"/>
              <a:t>global</a:t>
            </a:r>
            <a:r>
              <a:rPr lang="nl-NL" sz="2000" dirty="0"/>
              <a:t> </a:t>
            </a:r>
            <a:r>
              <a:rPr lang="nl-NL" sz="2000" dirty="0" err="1"/>
              <a:t>identifiers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model </a:t>
            </a:r>
            <a:r>
              <a:rPr lang="nl-NL" sz="2000" dirty="0" err="1"/>
              <a:t>elements</a:t>
            </a:r>
            <a:endParaRPr lang="nl-NL" sz="2000" dirty="0"/>
          </a:p>
          <a:p>
            <a:pPr lvl="0">
              <a:buClr>
                <a:srgbClr val="00B050"/>
              </a:buClr>
              <a:buFont typeface="Wingdings" pitchFamily="2" charset="2"/>
              <a:buChar char="ü"/>
              <a:tabLst>
                <a:tab pos="4035425" algn="r"/>
              </a:tabLst>
            </a:pPr>
            <a:r>
              <a:rPr lang="nl-NL" sz="2000" dirty="0"/>
              <a:t>Link model element </a:t>
            </a:r>
            <a:r>
              <a:rPr lang="nl-NL" sz="2000" dirty="0" err="1"/>
              <a:t>across</a:t>
            </a:r>
            <a:r>
              <a:rPr lang="nl-NL" sz="2000" dirty="0"/>
              <a:t> </a:t>
            </a:r>
            <a:r>
              <a:rPr lang="nl-NL" sz="2000" dirty="0" err="1"/>
              <a:t>abstraction</a:t>
            </a:r>
            <a:r>
              <a:rPr lang="nl-NL" sz="2000" dirty="0"/>
              <a:t> </a:t>
            </a:r>
            <a:r>
              <a:rPr lang="nl-NL" sz="2000" dirty="0" err="1"/>
              <a:t>layers</a:t>
            </a:r>
            <a:endParaRPr lang="nl-NL" sz="2000" dirty="0"/>
          </a:p>
          <a:p>
            <a:pPr lvl="0">
              <a:buClr>
                <a:srgbClr val="00B050"/>
              </a:buClr>
              <a:buFont typeface="Wingdings" pitchFamily="2" charset="2"/>
              <a:buChar char="ü"/>
              <a:tabLst>
                <a:tab pos="4035425" algn="r"/>
              </a:tabLst>
            </a:pPr>
            <a:r>
              <a:rPr lang="nl-NL" sz="2000" dirty="0" err="1"/>
              <a:t>Use</a:t>
            </a:r>
            <a:r>
              <a:rPr lang="nl-NL" sz="2000" dirty="0"/>
              <a:t> </a:t>
            </a:r>
            <a:r>
              <a:rPr lang="nl-NL" sz="2000" dirty="0" err="1"/>
              <a:t>one</a:t>
            </a:r>
            <a:r>
              <a:rPr lang="nl-NL" sz="2000" dirty="0"/>
              <a:t> data </a:t>
            </a:r>
            <a:r>
              <a:rPr lang="nl-NL" sz="2000" dirty="0" err="1"/>
              <a:t>catalogue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publish</a:t>
            </a:r>
            <a:r>
              <a:rPr lang="nl-NL" sz="2000" dirty="0"/>
              <a:t> al </a:t>
            </a:r>
            <a:r>
              <a:rPr lang="nl-NL" sz="2000" dirty="0" err="1"/>
              <a:t>models</a:t>
            </a:r>
            <a:endParaRPr lang="nl-NL" sz="2000" dirty="0"/>
          </a:p>
          <a:p>
            <a:pPr lvl="0">
              <a:buClr>
                <a:srgbClr val="00B050"/>
              </a:buClr>
              <a:buFont typeface="Wingdings" pitchFamily="2" charset="2"/>
              <a:buChar char="ü"/>
              <a:tabLst>
                <a:tab pos="4035425" algn="r"/>
              </a:tabLst>
            </a:pPr>
            <a:r>
              <a:rPr lang="nl-NL" sz="2000" dirty="0"/>
              <a:t>(</a:t>
            </a:r>
            <a:r>
              <a:rPr lang="nl-NL" sz="2000" dirty="0" err="1"/>
              <a:t>you</a:t>
            </a:r>
            <a:r>
              <a:rPr lang="nl-NL" sz="2000" dirty="0"/>
              <a:t> </a:t>
            </a:r>
            <a:r>
              <a:rPr lang="nl-NL" sz="2000" dirty="0" err="1"/>
              <a:t>may</a:t>
            </a:r>
            <a:r>
              <a:rPr lang="nl-NL" sz="2000" dirty="0"/>
              <a:t> –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probably</a:t>
            </a:r>
            <a:r>
              <a:rPr lang="nl-NL" sz="2000" dirty="0"/>
              <a:t> </a:t>
            </a:r>
            <a:r>
              <a:rPr lang="nl-NL" sz="2000" dirty="0" err="1"/>
              <a:t>will</a:t>
            </a:r>
            <a:r>
              <a:rPr lang="nl-NL" sz="2000" dirty="0"/>
              <a:t> – </a:t>
            </a:r>
            <a:r>
              <a:rPr lang="nl-NL" sz="2000" dirty="0" err="1"/>
              <a:t>use</a:t>
            </a:r>
            <a:r>
              <a:rPr lang="nl-NL" sz="2000" dirty="0"/>
              <a:t> different tools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create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models</a:t>
            </a:r>
            <a:r>
              <a:rPr lang="nl-NL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0764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43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 PRACTICE #1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underestimate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semantic</a:t>
            </a:r>
            <a:r>
              <a:rPr lang="nl-NL" dirty="0"/>
              <a:t> </a:t>
            </a:r>
            <a:r>
              <a:rPr lang="nl-NL" dirty="0" err="1"/>
              <a:t>iceberg</a:t>
            </a:r>
            <a:endParaRPr lang="nl-NL" dirty="0"/>
          </a:p>
        </p:txBody>
      </p:sp>
      <p:pic>
        <p:nvPicPr>
          <p:cNvPr id="5" name="Afbeelding 4" descr="Afbeelding met natuur, ijs&#10;&#10;Automatisch gegenereerde beschrijving">
            <a:extLst>
              <a:ext uri="{FF2B5EF4-FFF2-40B4-BE49-F238E27FC236}">
                <a16:creationId xmlns:a16="http://schemas.microsoft.com/office/drawing/2014/main" id="{529A6D30-F7F0-034D-A2A0-356FD3F0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684" y="887597"/>
            <a:ext cx="5448300" cy="544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E4813F4-B3A7-F24E-92F2-1985A44B5AD0}"/>
              </a:ext>
            </a:extLst>
          </p:cNvPr>
          <p:cNvSpPr txBox="1"/>
          <p:nvPr/>
        </p:nvSpPr>
        <p:spPr>
          <a:xfrm rot="19100532">
            <a:off x="39321" y="3011582"/>
            <a:ext cx="612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Be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aware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of</a:t>
            </a:r>
          </a:p>
          <a:p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“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semantic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discussions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1806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44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 PRACTICE #2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Organise</a:t>
            </a:r>
            <a:r>
              <a:rPr lang="nl-NL" dirty="0"/>
              <a:t> </a:t>
            </a:r>
            <a:r>
              <a:rPr lang="nl-NL" dirty="0" err="1"/>
              <a:t>ownership</a:t>
            </a:r>
            <a:r>
              <a:rPr lang="nl-NL" dirty="0"/>
              <a:t> of </a:t>
            </a:r>
            <a:r>
              <a:rPr lang="nl-NL" dirty="0" err="1"/>
              <a:t>knowledge</a:t>
            </a:r>
            <a:r>
              <a:rPr lang="nl-NL" dirty="0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C7F437-AFFF-F647-BDD3-7CAE0F732915}"/>
              </a:ext>
            </a:extLst>
          </p:cNvPr>
          <p:cNvSpPr txBox="1"/>
          <p:nvPr/>
        </p:nvSpPr>
        <p:spPr>
          <a:xfrm rot="1179823">
            <a:off x="77314" y="3965942"/>
            <a:ext cx="69655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Ownership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of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knowledge</a:t>
            </a:r>
            <a:endParaRPr lang="nl-NL" sz="3600" dirty="0"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halkduster" panose="03050602040202020205" pitchFamily="66" charset="77"/>
            </a:endParaRPr>
          </a:p>
          <a:p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			≠</a:t>
            </a:r>
          </a:p>
          <a:p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Ownership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of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applications</a:t>
            </a:r>
            <a:endParaRPr lang="nl-NL" sz="3600" dirty="0"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halkduster" panose="03050602040202020205" pitchFamily="66" charset="77"/>
            </a:endParaRPr>
          </a:p>
        </p:txBody>
      </p:sp>
      <p:pic>
        <p:nvPicPr>
          <p:cNvPr id="7" name="Afbeelding 6" descr="Afbeelding met persoon, kostuum, dragen, gekleed&#10;&#10;Automatisch gegenereerde beschrijving">
            <a:extLst>
              <a:ext uri="{FF2B5EF4-FFF2-40B4-BE49-F238E27FC236}">
                <a16:creationId xmlns:a16="http://schemas.microsoft.com/office/drawing/2014/main" id="{A75CC61E-DF28-6F4B-85FA-C6A7F3BE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608" y="565909"/>
            <a:ext cx="7272108" cy="4849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5100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45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 PRACTICE #3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Show </a:t>
            </a:r>
            <a:r>
              <a:rPr lang="nl-NL" dirty="0" err="1"/>
              <a:t>results</a:t>
            </a:r>
            <a:r>
              <a:rPr lang="nl-NL" dirty="0"/>
              <a:t> – </a:t>
            </a:r>
            <a:r>
              <a:rPr lang="nl-NL" dirty="0" err="1"/>
              <a:t>often</a:t>
            </a:r>
            <a:r>
              <a:rPr lang="nl-NL" dirty="0"/>
              <a:t> &amp; </a:t>
            </a:r>
            <a:r>
              <a:rPr lang="nl-NL" dirty="0" err="1"/>
              <a:t>fast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C7F437-AFFF-F647-BDD3-7CAE0F732915}"/>
              </a:ext>
            </a:extLst>
          </p:cNvPr>
          <p:cNvSpPr txBox="1"/>
          <p:nvPr/>
        </p:nvSpPr>
        <p:spPr>
          <a:xfrm>
            <a:off x="1902722" y="5798148"/>
            <a:ext cx="6437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Seeing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= Understanding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30F8EC2-BD7B-8E42-9676-2DB30585B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4593" y="592225"/>
            <a:ext cx="6991834" cy="51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52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46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 PRACTICE #4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Add</a:t>
            </a:r>
            <a:r>
              <a:rPr lang="nl-NL" dirty="0"/>
              <a:t> business </a:t>
            </a:r>
            <a:r>
              <a:rPr lang="nl-NL" dirty="0" err="1"/>
              <a:t>value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C7F437-AFFF-F647-BDD3-7CAE0F732915}"/>
              </a:ext>
            </a:extLst>
          </p:cNvPr>
          <p:cNvSpPr txBox="1"/>
          <p:nvPr/>
        </p:nvSpPr>
        <p:spPr>
          <a:xfrm>
            <a:off x="2097647" y="5619444"/>
            <a:ext cx="567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Business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value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=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Why</a:t>
            </a:r>
            <a:endParaRPr lang="nl-NL" sz="3600" dirty="0"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halkduster" panose="03050602040202020205" pitchFamily="66" charset="77"/>
            </a:endParaRPr>
          </a:p>
        </p:txBody>
      </p:sp>
      <p:pic>
        <p:nvPicPr>
          <p:cNvPr id="5" name="Afbeelding 4" descr="Afbeelding met licht&#10;&#10;Automatisch gegenereerde beschrijving">
            <a:extLst>
              <a:ext uri="{FF2B5EF4-FFF2-40B4-BE49-F238E27FC236}">
                <a16:creationId xmlns:a16="http://schemas.microsoft.com/office/drawing/2014/main" id="{E3D45672-2904-3748-9F1B-0B8B74F7C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61"/>
          <a:stretch/>
        </p:blipFill>
        <p:spPr>
          <a:xfrm>
            <a:off x="5692876" y="592224"/>
            <a:ext cx="5220929" cy="5234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725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47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 PRACTICE #5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standards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modeling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C7F437-AFFF-F647-BDD3-7CAE0F732915}"/>
              </a:ext>
            </a:extLst>
          </p:cNvPr>
          <p:cNvSpPr txBox="1"/>
          <p:nvPr/>
        </p:nvSpPr>
        <p:spPr>
          <a:xfrm rot="19709964">
            <a:off x="6019784" y="4130637"/>
            <a:ext cx="6183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Meta-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discussions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don’t</a:t>
            </a:r>
            <a:endParaRPr lang="nl-NL" sz="3600" dirty="0"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halkduster" panose="03050602040202020205" pitchFamily="66" charset="77"/>
            </a:endParaRPr>
          </a:p>
          <a:p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add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business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value</a:t>
            </a:r>
            <a:endParaRPr lang="nl-NL" sz="3600" dirty="0"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halkduster" panose="03050602040202020205" pitchFamily="66" charset="77"/>
            </a:endParaRPr>
          </a:p>
        </p:txBody>
      </p:sp>
      <p:pic>
        <p:nvPicPr>
          <p:cNvPr id="1026" name="Picture 2" descr="World Wide Web Consortium - Wikipedia">
            <a:extLst>
              <a:ext uri="{FF2B5EF4-FFF2-40B4-BE49-F238E27FC236}">
                <a16:creationId xmlns:a16="http://schemas.microsoft.com/office/drawing/2014/main" id="{6015518E-C991-BA40-A570-F62825C2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17" y="2155731"/>
            <a:ext cx="1315627" cy="89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t zijn ISO normen - BrownPaperAudit.nl">
            <a:extLst>
              <a:ext uri="{FF2B5EF4-FFF2-40B4-BE49-F238E27FC236}">
                <a16:creationId xmlns:a16="http://schemas.microsoft.com/office/drawing/2014/main" id="{31FF6FF8-4C91-FC41-9629-69EB1408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38" y="2242549"/>
            <a:ext cx="1210597" cy="7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MG TC Work in Progress">
            <a:extLst>
              <a:ext uri="{FF2B5EF4-FFF2-40B4-BE49-F238E27FC236}">
                <a16:creationId xmlns:a16="http://schemas.microsoft.com/office/drawing/2014/main" id="{C060309E-35F1-7B47-8B38-87551D72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73" y="2155731"/>
            <a:ext cx="1714260" cy="89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P Accessibility Helper - W3C standards and WAH Team">
            <a:extLst>
              <a:ext uri="{FF2B5EF4-FFF2-40B4-BE49-F238E27FC236}">
                <a16:creationId xmlns:a16="http://schemas.microsoft.com/office/drawing/2014/main" id="{598DF550-DCD3-254D-ACD3-70CA0FF6C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7"/>
          <a:stretch/>
        </p:blipFill>
        <p:spPr bwMode="auto">
          <a:xfrm>
            <a:off x="130694" y="3194893"/>
            <a:ext cx="8255000" cy="153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464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1EB43A6-D432-C14F-BD31-78BF14E9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noProof="1"/>
              <a:t> </a:t>
            </a:r>
            <a:fld id="{1336C48C-F87C-4E4B-81EF-5027B17D1F61}" type="slidenum">
              <a:rPr lang="nl-NL" noProof="1" smtClean="0"/>
              <a:pPr/>
              <a:t>48</a:t>
            </a:fld>
            <a:endParaRPr lang="nl-NL" noProof="1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7ED60E1-50B3-8648-9114-AB5CB939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 PRACTICE #6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BE7C872-2B1B-C746-9A4B-55C95A29E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700" y="1041500"/>
            <a:ext cx="7419668" cy="511175"/>
          </a:xfrm>
        </p:spPr>
        <p:txBody>
          <a:bodyPr/>
          <a:lstStyle/>
          <a:p>
            <a:r>
              <a:rPr lang="nl-NL" dirty="0"/>
              <a:t>Information </a:t>
            </a:r>
            <a:r>
              <a:rPr lang="nl-NL" dirty="0" err="1"/>
              <a:t>analists</a:t>
            </a:r>
            <a:r>
              <a:rPr lang="nl-NL" dirty="0"/>
              <a:t>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model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8C7F437-AFFF-F647-BDD3-7CAE0F732915}"/>
              </a:ext>
            </a:extLst>
          </p:cNvPr>
          <p:cNvSpPr txBox="1"/>
          <p:nvPr/>
        </p:nvSpPr>
        <p:spPr>
          <a:xfrm rot="2257098">
            <a:off x="-218117" y="3651790"/>
            <a:ext cx="704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IT professionals are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not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always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the</a:t>
            </a:r>
            <a:r>
              <a:rPr lang="nl-NL" sz="36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best </a:t>
            </a:r>
            <a:r>
              <a:rPr lang="nl-NL" sz="36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modelers</a:t>
            </a:r>
            <a:endParaRPr lang="nl-NL" sz="3600" dirty="0"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halkduster" panose="03050602040202020205" pitchFamily="66" charset="77"/>
            </a:endParaRPr>
          </a:p>
        </p:txBody>
      </p:sp>
      <p:pic>
        <p:nvPicPr>
          <p:cNvPr id="2050" name="Picture 2" descr="A women drawing out a graph database structure on a whiteboard.">
            <a:extLst>
              <a:ext uri="{FF2B5EF4-FFF2-40B4-BE49-F238E27FC236}">
                <a16:creationId xmlns:a16="http://schemas.microsoft.com/office/drawing/2014/main" id="{D550EE18-4670-E24F-A795-7B5BDF953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5" r="15927" b="8755"/>
          <a:stretch/>
        </p:blipFill>
        <p:spPr bwMode="auto">
          <a:xfrm>
            <a:off x="5731425" y="592225"/>
            <a:ext cx="6209071" cy="6172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525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 descr="Afbeelding met gras, buiten, man, staand&#10;&#10;Automatisch gegenereerde beschrijving">
            <a:extLst>
              <a:ext uri="{FF2B5EF4-FFF2-40B4-BE49-F238E27FC236}">
                <a16:creationId xmlns:a16="http://schemas.microsoft.com/office/drawing/2014/main" id="{1BE6CF5B-6B8E-3843-B56E-08A6234194D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E922AA0-4F02-3E42-9341-4AAB0BE8E46E}"/>
              </a:ext>
            </a:extLst>
          </p:cNvPr>
          <p:cNvSpPr>
            <a:spLocks noGrp="1"/>
          </p:cNvSpPr>
          <p:nvPr>
            <p:ph type="body" idx="1003"/>
          </p:nvPr>
        </p:nvSpPr>
        <p:spPr>
          <a:xfrm>
            <a:off x="3330733" y="-2844019"/>
            <a:ext cx="13073469" cy="1307477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BB12CB1-6913-3C49-95B2-DD751AF01AD7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A01988-7924-A548-9011-2119A9F004BD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4A8FC83-740D-0D4D-BC64-4A97DC65D3E9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52AF35-4560-A045-9D00-B42217B368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121" y="1337466"/>
            <a:ext cx="8695284" cy="1509478"/>
          </a:xfrm>
        </p:spPr>
        <p:txBody>
          <a:bodyPr/>
          <a:lstStyle/>
          <a:p>
            <a:pPr lvl="3" indent="-342000"/>
            <a:r>
              <a:rPr lang="nl-NL" sz="4000" dirty="0">
                <a:solidFill>
                  <a:srgbClr val="F58220"/>
                </a:solidFill>
                <a:latin typeface="Roboto Condensed" panose="02000000000000000000" pitchFamily="2" charset="0"/>
              </a:rPr>
              <a:t>USING DATA = UNDERSTANDING DATA</a:t>
            </a:r>
            <a:endParaRPr lang="nl-NL" sz="4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NL" sz="4000" dirty="0">
              <a:solidFill>
                <a:srgbClr val="00000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505001-DAF9-C34D-B777-CF985454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592224"/>
            <a:ext cx="6552000" cy="761591"/>
          </a:xfrm>
        </p:spPr>
        <p:txBody>
          <a:bodyPr/>
          <a:lstStyle/>
          <a:p>
            <a:r>
              <a:rPr lang="nl-NL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TAKE AWAY</a:t>
            </a:r>
            <a:endParaRPr lang="nl-NL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AABB302-A9E5-2947-949C-64310ECB3248}"/>
              </a:ext>
            </a:extLst>
          </p:cNvPr>
          <p:cNvSpPr>
            <a:spLocks noGrp="1"/>
          </p:cNvSpPr>
          <p:nvPr>
            <p:ph type="body" sz="quarter" idx="1008"/>
          </p:nvPr>
        </p:nvSpPr>
        <p:spPr>
          <a:xfrm>
            <a:off x="2112904" y="2846863"/>
            <a:ext cx="4125665" cy="1509478"/>
          </a:xfrm>
        </p:spPr>
        <p:txBody>
          <a:bodyPr/>
          <a:lstStyle/>
          <a:p>
            <a:r>
              <a:rPr lang="en-GB" sz="3500" dirty="0">
                <a:solidFill>
                  <a:srgbClr val="000000"/>
                </a:solidFill>
              </a:rPr>
              <a:t>Semantic </a:t>
            </a:r>
            <a:r>
              <a:rPr lang="en-GB" sz="3500" dirty="0" err="1">
                <a:solidFill>
                  <a:srgbClr val="000000"/>
                </a:solidFill>
              </a:rPr>
              <a:t>modeling</a:t>
            </a:r>
            <a:endParaRPr lang="en-GB" sz="3500" dirty="0">
              <a:solidFill>
                <a:srgbClr val="000000"/>
              </a:solidFill>
            </a:endParaRPr>
          </a:p>
          <a:p>
            <a:r>
              <a:rPr lang="en-GB" sz="3500" dirty="0">
                <a:solidFill>
                  <a:srgbClr val="000000"/>
                </a:solidFill>
              </a:rPr>
              <a:t>helps to scale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4169F7C4-ED0C-AD4A-8421-B34BF8233003}"/>
              </a:ext>
            </a:extLst>
          </p:cNvPr>
          <p:cNvSpPr txBox="1">
            <a:spLocks/>
          </p:cNvSpPr>
          <p:nvPr/>
        </p:nvSpPr>
        <p:spPr>
          <a:xfrm>
            <a:off x="11157644" y="6335897"/>
            <a:ext cx="517982" cy="252000"/>
          </a:xfrm>
          <a:prstGeom prst="rect">
            <a:avLst/>
          </a:prstGeom>
        </p:spPr>
        <p:txBody>
          <a:bodyPr lIns="0" tIns="0" rIns="0" bIns="0"/>
          <a:lstStyle>
            <a:defPPr lvl="0">
              <a:defRPr lang="nl-NL"/>
            </a:defPPr>
            <a:lvl1pPr marL="0" lvl="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lvl="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lvl="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lvl="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BF49F9-0D88-E140-A876-1616A7B79BE3}" type="slidenum">
              <a:rPr lang="en-US" sz="1500" smtClean="0">
                <a:solidFill>
                  <a:schemeClr val="accent1"/>
                </a:solidFill>
              </a:rPr>
              <a:pPr algn="r"/>
              <a:t>49</a:t>
            </a:fld>
            <a:endParaRPr lang="en-US" sz="15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4465B35-F68E-1847-871B-D663C5FA29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09" y="493207"/>
            <a:ext cx="6165112" cy="528000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B853CF02-3896-7B46-98FA-0052D5305D0D}"/>
              </a:ext>
            </a:extLst>
          </p:cNvPr>
          <p:cNvSpPr txBox="1">
            <a:spLocks/>
          </p:cNvSpPr>
          <p:nvPr/>
        </p:nvSpPr>
        <p:spPr>
          <a:xfrm>
            <a:off x="5460182" y="-345889"/>
            <a:ext cx="6484684" cy="1678191"/>
          </a:xfrm>
          <a:prstGeom prst="rect">
            <a:avLst/>
          </a:prstGeom>
        </p:spPr>
        <p:txBody>
          <a:bodyPr wrap="square" lIns="144000" tIns="0" rIns="144000" bIns="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40">
              <a:lnSpc>
                <a:spcPct val="90000"/>
              </a:lnSpc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Big data is </a:t>
            </a:r>
            <a:r>
              <a:rPr lang="nl-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 “big”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7E475C3-6F95-4949-B610-F781C46825F6}"/>
              </a:ext>
            </a:extLst>
          </p:cNvPr>
          <p:cNvSpPr txBox="1"/>
          <p:nvPr/>
        </p:nvSpPr>
        <p:spPr>
          <a:xfrm>
            <a:off x="7611763" y="1956128"/>
            <a:ext cx="3311611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000" dirty="0">
                <a:latin typeface="Arial"/>
                <a:cs typeface="Arial"/>
              </a:rPr>
              <a:t>The </a:t>
            </a:r>
            <a:r>
              <a:rPr lang="nl-NL" sz="2000" dirty="0" err="1">
                <a:latin typeface="Arial"/>
                <a:cs typeface="Arial"/>
              </a:rPr>
              <a:t>variety</a:t>
            </a:r>
            <a:r>
              <a:rPr lang="nl-NL" sz="2000" dirty="0">
                <a:latin typeface="Arial"/>
                <a:cs typeface="Arial"/>
              </a:rPr>
              <a:t> of data is </a:t>
            </a:r>
            <a:r>
              <a:rPr lang="nl-NL" sz="2000" dirty="0" err="1">
                <a:latin typeface="Arial"/>
                <a:cs typeface="Arial"/>
              </a:rPr>
              <a:t>often</a:t>
            </a:r>
            <a:r>
              <a:rPr lang="nl-NL" sz="2000" dirty="0">
                <a:latin typeface="Arial"/>
                <a:cs typeface="Arial"/>
              </a:rPr>
              <a:t> </a:t>
            </a:r>
            <a:r>
              <a:rPr lang="nl-NL" sz="2000" dirty="0" err="1">
                <a:latin typeface="Arial"/>
                <a:cs typeface="Arial"/>
              </a:rPr>
              <a:t>overlooked</a:t>
            </a:r>
            <a:endParaRPr lang="nl-NL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129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26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0CFE462-104F-0D45-97BE-87DCC45D0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D648EDA-82E4-7642-9076-D8161EBA5DCE}"/>
              </a:ext>
            </a:extLst>
          </p:cNvPr>
          <p:cNvSpPr txBox="1"/>
          <p:nvPr/>
        </p:nvSpPr>
        <p:spPr>
          <a:xfrm>
            <a:off x="5219700" y="1841500"/>
            <a:ext cx="2806700" cy="707886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nl-NL" sz="4000" dirty="0">
                <a:latin typeface="Chalkduster" panose="03050602040202020205" pitchFamily="66" charset="77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7092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E14E64-6A58-3345-AB5C-0E9007997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00" b="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8CA9B1DD-A898-064A-BF9F-A5F8B072338B}"/>
              </a:ext>
            </a:extLst>
          </p:cNvPr>
          <p:cNvSpPr/>
          <p:nvPr/>
        </p:nvSpPr>
        <p:spPr>
          <a:xfrm>
            <a:off x="5410200" y="228600"/>
            <a:ext cx="1484086" cy="1426029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2E21E7-22F5-6F4D-8A02-9489F8A34470}"/>
              </a:ext>
            </a:extLst>
          </p:cNvPr>
          <p:cNvSpPr txBox="1"/>
          <p:nvPr/>
        </p:nvSpPr>
        <p:spPr>
          <a:xfrm>
            <a:off x="3249658" y="1816100"/>
            <a:ext cx="1446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Data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B594926-540C-744F-9448-A560EDBBAFAC}"/>
              </a:ext>
            </a:extLst>
          </p:cNvPr>
          <p:cNvCxnSpPr/>
          <p:nvPr/>
        </p:nvCxnSpPr>
        <p:spPr>
          <a:xfrm flipV="1">
            <a:off x="4310743" y="1219200"/>
            <a:ext cx="1099457" cy="596900"/>
          </a:xfrm>
          <a:prstGeom prst="straightConnector1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Ovaal 9">
            <a:extLst>
              <a:ext uri="{FF2B5EF4-FFF2-40B4-BE49-F238E27FC236}">
                <a16:creationId xmlns:a16="http://schemas.microsoft.com/office/drawing/2014/main" id="{273039B8-A589-914F-A18E-7FD88858CD75}"/>
              </a:ext>
            </a:extLst>
          </p:cNvPr>
          <p:cNvSpPr/>
          <p:nvPr/>
        </p:nvSpPr>
        <p:spPr>
          <a:xfrm rot="1442647">
            <a:off x="7067833" y="733394"/>
            <a:ext cx="3552618" cy="455228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>
              <a:effectLst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FE41FB2-FE0B-0047-8088-2A0DBF8965B7}"/>
              </a:ext>
            </a:extLst>
          </p:cNvPr>
          <p:cNvSpPr txBox="1"/>
          <p:nvPr/>
        </p:nvSpPr>
        <p:spPr>
          <a:xfrm>
            <a:off x="1584106" y="5332632"/>
            <a:ext cx="6223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Context information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D4B1A438-E7DB-C048-A00E-B04CCEE82136}"/>
              </a:ext>
            </a:extLst>
          </p:cNvPr>
          <p:cNvCxnSpPr/>
          <p:nvPr/>
        </p:nvCxnSpPr>
        <p:spPr>
          <a:xfrm flipV="1">
            <a:off x="6096000" y="4735732"/>
            <a:ext cx="1099457" cy="596900"/>
          </a:xfrm>
          <a:prstGeom prst="straightConnector1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065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E14E64-6A58-3345-AB5C-0E9007997F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00" b="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ing 12">
            <a:extLst>
              <a:ext uri="{FF2B5EF4-FFF2-40B4-BE49-F238E27FC236}">
                <a16:creationId xmlns:a16="http://schemas.microsoft.com/office/drawing/2014/main" id="{408499D5-B8E6-394C-A072-75E706D012EF}"/>
              </a:ext>
            </a:extLst>
          </p:cNvPr>
          <p:cNvSpPr>
            <a:spLocks noChangeAspect="1"/>
          </p:cNvSpPr>
          <p:nvPr/>
        </p:nvSpPr>
        <p:spPr>
          <a:xfrm>
            <a:off x="4719757" y="-474158"/>
            <a:ext cx="2868598" cy="2831544"/>
          </a:xfrm>
          <a:prstGeom prst="don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9F26A09-316D-7F48-A48E-AFD206BA939D}"/>
              </a:ext>
            </a:extLst>
          </p:cNvPr>
          <p:cNvSpPr/>
          <p:nvPr/>
        </p:nvSpPr>
        <p:spPr>
          <a:xfrm>
            <a:off x="7103434" y="0"/>
            <a:ext cx="50885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D50EC22A-4E3A-1444-B0C0-114E2CAEB6AF}"/>
              </a:ext>
            </a:extLst>
          </p:cNvPr>
          <p:cNvSpPr/>
          <p:nvPr/>
        </p:nvSpPr>
        <p:spPr>
          <a:xfrm>
            <a:off x="1" y="-1"/>
            <a:ext cx="5088566" cy="6870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046AFA4-FEF2-F148-835F-78CCE511200D}"/>
              </a:ext>
            </a:extLst>
          </p:cNvPr>
          <p:cNvSpPr/>
          <p:nvPr/>
        </p:nvSpPr>
        <p:spPr>
          <a:xfrm>
            <a:off x="2939144" y="1785256"/>
            <a:ext cx="5088566" cy="50854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621C31E9-26D8-D84C-82D6-32E507903554}"/>
              </a:ext>
            </a:extLst>
          </p:cNvPr>
          <p:cNvCxnSpPr/>
          <p:nvPr/>
        </p:nvCxnSpPr>
        <p:spPr>
          <a:xfrm flipV="1">
            <a:off x="4310743" y="1219200"/>
            <a:ext cx="1099457" cy="596900"/>
          </a:xfrm>
          <a:prstGeom prst="straightConnector1">
            <a:avLst/>
          </a:pr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C03456B5-2F82-D14D-B590-161D6085670F}"/>
              </a:ext>
            </a:extLst>
          </p:cNvPr>
          <p:cNvSpPr txBox="1"/>
          <p:nvPr/>
        </p:nvSpPr>
        <p:spPr>
          <a:xfrm>
            <a:off x="3249658" y="1816100"/>
            <a:ext cx="1446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Data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3C7C4A2-72A4-9949-8E27-95A5368E78E4}"/>
              </a:ext>
            </a:extLst>
          </p:cNvPr>
          <p:cNvSpPr txBox="1"/>
          <p:nvPr/>
        </p:nvSpPr>
        <p:spPr>
          <a:xfrm>
            <a:off x="3273441" y="3899807"/>
            <a:ext cx="7333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4000"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halkduster" panose="03050602040202020205" pitchFamily="66" charset="77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  <a:latin typeface="+mn-lt"/>
              </a:rPr>
              <a:t>Would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you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use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+mn-lt"/>
              </a:rPr>
              <a:t>it</a:t>
            </a:r>
            <a:r>
              <a:rPr lang="nl-NL" dirty="0">
                <a:solidFill>
                  <a:schemeClr val="bg1"/>
                </a:solidFill>
                <a:latin typeface="+mn-lt"/>
              </a:rPr>
              <a:t> without context?</a:t>
            </a:r>
          </a:p>
        </p:txBody>
      </p:sp>
    </p:spTree>
    <p:extLst>
      <p:ext uri="{BB962C8B-B14F-4D97-AF65-F5344CB8AC3E}">
        <p14:creationId xmlns:p14="http://schemas.microsoft.com/office/powerpoint/2010/main" val="17582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B67AF0B-FCE9-F24B-A1EF-BF44313890A8}"/>
              </a:ext>
            </a:extLst>
          </p:cNvPr>
          <p:cNvSpPr>
            <a:spLocks noGrp="1"/>
          </p:cNvSpPr>
          <p:nvPr>
            <p:ph type="body" idx="1003"/>
          </p:nvPr>
        </p:nvSpPr>
        <p:spPr>
          <a:xfrm>
            <a:off x="-125997" y="-3001217"/>
            <a:ext cx="13073469" cy="1307477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8277D-4B05-564B-8E75-A45965682713}"/>
              </a:ext>
            </a:extLst>
          </p:cNvPr>
          <p:cNvSpPr>
            <a:spLocks noGrp="1"/>
          </p:cNvSpPr>
          <p:nvPr>
            <p:ph type="body" idx="100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129058-E691-BE4E-B584-ECDEFD563563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1BCF1-EB02-AD49-81A5-CA98C0532E42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5563B6-0E96-8448-BC2F-1D22AE86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592225"/>
            <a:ext cx="11391600" cy="550776"/>
          </a:xfrm>
        </p:spPr>
        <p:txBody>
          <a:bodyPr/>
          <a:lstStyle/>
          <a:p>
            <a:r>
              <a:rPr lang="nl-NL" dirty="0"/>
              <a:t>IMPLICATIONS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2BF105FD-31BA-6B4F-9841-D4EC7671A9D8}"/>
              </a:ext>
            </a:extLst>
          </p:cNvPr>
          <p:cNvSpPr txBox="1">
            <a:spLocks/>
          </p:cNvSpPr>
          <p:nvPr/>
        </p:nvSpPr>
        <p:spPr>
          <a:xfrm>
            <a:off x="11157644" y="6335897"/>
            <a:ext cx="517982" cy="252000"/>
          </a:xfrm>
          <a:prstGeom prst="rect">
            <a:avLst/>
          </a:prstGeom>
        </p:spPr>
        <p:txBody>
          <a:bodyPr lIns="0" tIns="0" rIns="0" bIns="0"/>
          <a:lstStyle>
            <a:defPPr lvl="0">
              <a:defRPr lang="nl-NL"/>
            </a:defPPr>
            <a:lvl1pPr marL="0" lvl="1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51" lvl="2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02" lvl="3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753" lvl="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BF49F9-0D88-E140-A876-1616A7B79BE3}" type="slidenum">
              <a:rPr lang="en-US" sz="1500" smtClean="0">
                <a:solidFill>
                  <a:schemeClr val="bg1"/>
                </a:solidFill>
              </a:rPr>
              <a:pPr algn="r"/>
              <a:t>9</a:t>
            </a:fld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0" name="Blik 9">
            <a:extLst>
              <a:ext uri="{FF2B5EF4-FFF2-40B4-BE49-F238E27FC236}">
                <a16:creationId xmlns:a16="http://schemas.microsoft.com/office/drawing/2014/main" id="{F4FC7E07-FA18-1449-9A85-E629B4E34EEA}"/>
              </a:ext>
            </a:extLst>
          </p:cNvPr>
          <p:cNvSpPr/>
          <p:nvPr/>
        </p:nvSpPr>
        <p:spPr>
          <a:xfrm>
            <a:off x="1554634" y="1385887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Blik 10">
            <a:extLst>
              <a:ext uri="{FF2B5EF4-FFF2-40B4-BE49-F238E27FC236}">
                <a16:creationId xmlns:a16="http://schemas.microsoft.com/office/drawing/2014/main" id="{A0D1540E-ADC9-064C-A5F8-117F0ADAD9EE}"/>
              </a:ext>
            </a:extLst>
          </p:cNvPr>
          <p:cNvSpPr/>
          <p:nvPr/>
        </p:nvSpPr>
        <p:spPr>
          <a:xfrm>
            <a:off x="2027473" y="2765859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Blik 11">
            <a:extLst>
              <a:ext uri="{FF2B5EF4-FFF2-40B4-BE49-F238E27FC236}">
                <a16:creationId xmlns:a16="http://schemas.microsoft.com/office/drawing/2014/main" id="{A34405E3-5DCF-604E-B7D1-1239DA02E312}"/>
              </a:ext>
            </a:extLst>
          </p:cNvPr>
          <p:cNvSpPr/>
          <p:nvPr/>
        </p:nvSpPr>
        <p:spPr>
          <a:xfrm>
            <a:off x="1189099" y="3877648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Blik 12">
            <a:extLst>
              <a:ext uri="{FF2B5EF4-FFF2-40B4-BE49-F238E27FC236}">
                <a16:creationId xmlns:a16="http://schemas.microsoft.com/office/drawing/2014/main" id="{840ABE30-DF5E-8B44-9436-B3B6B0599628}"/>
              </a:ext>
            </a:extLst>
          </p:cNvPr>
          <p:cNvSpPr/>
          <p:nvPr/>
        </p:nvSpPr>
        <p:spPr>
          <a:xfrm>
            <a:off x="2949165" y="4958736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Blik 14">
            <a:extLst>
              <a:ext uri="{FF2B5EF4-FFF2-40B4-BE49-F238E27FC236}">
                <a16:creationId xmlns:a16="http://schemas.microsoft.com/office/drawing/2014/main" id="{C17A44BF-0D27-F040-B754-A4D733DD1F1B}"/>
              </a:ext>
            </a:extLst>
          </p:cNvPr>
          <p:cNvSpPr/>
          <p:nvPr/>
        </p:nvSpPr>
        <p:spPr>
          <a:xfrm>
            <a:off x="1902370" y="5706732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Blik 15">
            <a:extLst>
              <a:ext uri="{FF2B5EF4-FFF2-40B4-BE49-F238E27FC236}">
                <a16:creationId xmlns:a16="http://schemas.microsoft.com/office/drawing/2014/main" id="{85A67816-9E31-9E4B-BE95-5E074FF13A87}"/>
              </a:ext>
            </a:extLst>
          </p:cNvPr>
          <p:cNvSpPr/>
          <p:nvPr/>
        </p:nvSpPr>
        <p:spPr>
          <a:xfrm>
            <a:off x="3449874" y="3631188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Blik 16">
            <a:extLst>
              <a:ext uri="{FF2B5EF4-FFF2-40B4-BE49-F238E27FC236}">
                <a16:creationId xmlns:a16="http://schemas.microsoft.com/office/drawing/2014/main" id="{107340CF-FF2C-B543-BE44-EFA7C19F94C5}"/>
              </a:ext>
            </a:extLst>
          </p:cNvPr>
          <p:cNvSpPr/>
          <p:nvPr/>
        </p:nvSpPr>
        <p:spPr>
          <a:xfrm>
            <a:off x="3235265" y="1915776"/>
            <a:ext cx="945679" cy="858795"/>
          </a:xfrm>
          <a:prstGeom prst="can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eraccolade 2">
            <a:extLst>
              <a:ext uri="{FF2B5EF4-FFF2-40B4-BE49-F238E27FC236}">
                <a16:creationId xmlns:a16="http://schemas.microsoft.com/office/drawing/2014/main" id="{2176196E-DA13-A047-9919-1D263A7B0C53}"/>
              </a:ext>
            </a:extLst>
          </p:cNvPr>
          <p:cNvSpPr/>
          <p:nvPr/>
        </p:nvSpPr>
        <p:spPr>
          <a:xfrm>
            <a:off x="5493017" y="1932430"/>
            <a:ext cx="469900" cy="4203699"/>
          </a:xfrm>
          <a:prstGeom prst="rightBrace">
            <a:avLst>
              <a:gd name="adj1" fmla="val 92117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Ezelsoor 3">
            <a:extLst>
              <a:ext uri="{FF2B5EF4-FFF2-40B4-BE49-F238E27FC236}">
                <a16:creationId xmlns:a16="http://schemas.microsoft.com/office/drawing/2014/main" id="{75D134E2-CABA-A147-9878-5081ACE9137C}"/>
              </a:ext>
            </a:extLst>
          </p:cNvPr>
          <p:cNvSpPr/>
          <p:nvPr/>
        </p:nvSpPr>
        <p:spPr>
          <a:xfrm flipV="1">
            <a:off x="8661400" y="83504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Ezelsoor 17">
            <a:extLst>
              <a:ext uri="{FF2B5EF4-FFF2-40B4-BE49-F238E27FC236}">
                <a16:creationId xmlns:a16="http://schemas.microsoft.com/office/drawing/2014/main" id="{9F5B8ABC-F789-3343-B712-92A7CE15D15E}"/>
              </a:ext>
            </a:extLst>
          </p:cNvPr>
          <p:cNvSpPr/>
          <p:nvPr/>
        </p:nvSpPr>
        <p:spPr>
          <a:xfrm flipV="1">
            <a:off x="9850683" y="138588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Ezelsoor 18">
            <a:extLst>
              <a:ext uri="{FF2B5EF4-FFF2-40B4-BE49-F238E27FC236}">
                <a16:creationId xmlns:a16="http://schemas.microsoft.com/office/drawing/2014/main" id="{B18D5249-7590-084A-A9BC-DAC639D3AD03}"/>
              </a:ext>
            </a:extLst>
          </p:cNvPr>
          <p:cNvSpPr/>
          <p:nvPr/>
        </p:nvSpPr>
        <p:spPr>
          <a:xfrm flipV="1">
            <a:off x="8989641" y="2455926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Ezelsoor 19">
            <a:extLst>
              <a:ext uri="{FF2B5EF4-FFF2-40B4-BE49-F238E27FC236}">
                <a16:creationId xmlns:a16="http://schemas.microsoft.com/office/drawing/2014/main" id="{625EFB3C-B4F9-574E-B221-D6BFE42D92F3}"/>
              </a:ext>
            </a:extLst>
          </p:cNvPr>
          <p:cNvSpPr/>
          <p:nvPr/>
        </p:nvSpPr>
        <p:spPr>
          <a:xfrm flipV="1">
            <a:off x="10289630" y="3175485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Ezelsoor 20">
            <a:extLst>
              <a:ext uri="{FF2B5EF4-FFF2-40B4-BE49-F238E27FC236}">
                <a16:creationId xmlns:a16="http://schemas.microsoft.com/office/drawing/2014/main" id="{77F29E6B-37D6-ED44-91D9-7FCD54A44C81}"/>
              </a:ext>
            </a:extLst>
          </p:cNvPr>
          <p:cNvSpPr/>
          <p:nvPr/>
        </p:nvSpPr>
        <p:spPr>
          <a:xfrm flipV="1">
            <a:off x="8952185" y="4034279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Ezelsoor 21">
            <a:extLst>
              <a:ext uri="{FF2B5EF4-FFF2-40B4-BE49-F238E27FC236}">
                <a16:creationId xmlns:a16="http://schemas.microsoft.com/office/drawing/2014/main" id="{9307B398-F251-5D43-94BB-D52C6013AA1E}"/>
              </a:ext>
            </a:extLst>
          </p:cNvPr>
          <p:cNvSpPr/>
          <p:nvPr/>
        </p:nvSpPr>
        <p:spPr>
          <a:xfrm flipV="1">
            <a:off x="10058400" y="4958737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Ezelsoor 22">
            <a:extLst>
              <a:ext uri="{FF2B5EF4-FFF2-40B4-BE49-F238E27FC236}">
                <a16:creationId xmlns:a16="http://schemas.microsoft.com/office/drawing/2014/main" id="{A6B81DA0-F8CD-E84A-96B7-B3C5B4D4FB50}"/>
              </a:ext>
            </a:extLst>
          </p:cNvPr>
          <p:cNvSpPr/>
          <p:nvPr/>
        </p:nvSpPr>
        <p:spPr>
          <a:xfrm flipV="1">
            <a:off x="8531041" y="5665946"/>
            <a:ext cx="663030" cy="858794"/>
          </a:xfrm>
          <a:prstGeom prst="foldedCorner">
            <a:avLst>
              <a:gd name="adj" fmla="val 31991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038A636E-5A5E-B84C-9BFD-54604EBA52A8}"/>
              </a:ext>
            </a:extLst>
          </p:cNvPr>
          <p:cNvCxnSpPr>
            <a:endCxn id="4" idx="1"/>
          </p:cNvCxnSpPr>
          <p:nvPr/>
        </p:nvCxnSpPr>
        <p:spPr>
          <a:xfrm flipV="1">
            <a:off x="5962917" y="1264444"/>
            <a:ext cx="2698483" cy="2769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9F50B862-ACA1-7B48-A5F8-2D046AF7F7EA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946230" y="1815284"/>
            <a:ext cx="3904453" cy="2218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DE4F552B-D267-894D-8740-4419E5BAECB8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5962917" y="2885323"/>
            <a:ext cx="3026724" cy="11621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C5865F62-BB9C-5E49-8B70-581A4B9E2CE7}"/>
              </a:ext>
            </a:extLst>
          </p:cNvPr>
          <p:cNvCxnSpPr>
            <a:cxnSpLocks/>
            <a:stCxn id="3" idx="1"/>
          </p:cNvCxnSpPr>
          <p:nvPr/>
        </p:nvCxnSpPr>
        <p:spPr>
          <a:xfrm flipV="1">
            <a:off x="5962917" y="3604882"/>
            <a:ext cx="4326713" cy="429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58341484-9E48-DB46-808E-FADA180402AA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993726" y="4034278"/>
            <a:ext cx="2958459" cy="429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54121834-6D91-6E4A-87FA-A7D3231759A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5993726" y="4034277"/>
            <a:ext cx="4064674" cy="1353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EF491722-8363-684B-9C9B-28FAF8EDECF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993726" y="4047432"/>
            <a:ext cx="2537315" cy="20479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86E176C1-7625-E242-ADCB-91410F5B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8385" y="1733888"/>
            <a:ext cx="990600" cy="685800"/>
          </a:xfrm>
          <a:prstGeom prst="rect">
            <a:avLst/>
          </a:prstGeom>
        </p:spPr>
      </p:pic>
      <p:pic>
        <p:nvPicPr>
          <p:cNvPr id="33" name="Afbeelding 32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10417EE9-3B6D-194C-A62A-9BFF5BD42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07360" y="3906077"/>
            <a:ext cx="990600" cy="685800"/>
          </a:xfrm>
          <a:prstGeom prst="rect">
            <a:avLst/>
          </a:prstGeom>
        </p:spPr>
      </p:pic>
      <p:pic>
        <p:nvPicPr>
          <p:cNvPr id="34" name="Afbeelding 33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F32B8BBD-AB3B-E54A-A646-AB394E6A57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30438" y="3030461"/>
            <a:ext cx="990600" cy="685800"/>
          </a:xfrm>
          <a:prstGeom prst="rect">
            <a:avLst/>
          </a:prstGeom>
        </p:spPr>
      </p:pic>
      <p:pic>
        <p:nvPicPr>
          <p:cNvPr id="35" name="Afbeelding 34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05C3A48C-A735-5941-BBC9-11D4B08127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89839" y="2245072"/>
            <a:ext cx="990600" cy="685800"/>
          </a:xfrm>
          <a:prstGeom prst="rect">
            <a:avLst/>
          </a:prstGeom>
        </p:spPr>
      </p:pic>
      <p:pic>
        <p:nvPicPr>
          <p:cNvPr id="36" name="Afbeelding 35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F956E52E-4D90-0443-AA34-508A1E8A8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1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1770" y="4149410"/>
            <a:ext cx="990600" cy="685800"/>
          </a:xfrm>
          <a:prstGeom prst="rect">
            <a:avLst/>
          </a:prstGeom>
        </p:spPr>
      </p:pic>
      <p:pic>
        <p:nvPicPr>
          <p:cNvPr id="37" name="Afbeelding 36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6AC8B0E0-7966-E940-9829-1534BDFF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4849" y="5946751"/>
            <a:ext cx="990600" cy="685800"/>
          </a:xfrm>
          <a:prstGeom prst="rect">
            <a:avLst/>
          </a:prstGeom>
        </p:spPr>
      </p:pic>
      <p:pic>
        <p:nvPicPr>
          <p:cNvPr id="38" name="Afbeelding 37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476ECCF4-40BF-904A-9AC6-8109B6F1C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63716" y="4970324"/>
            <a:ext cx="990600" cy="6858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6233BBC-13D0-8B49-9FF7-84B9D6927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007489" y="728585"/>
            <a:ext cx="650756" cy="70457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FB771EFF-7F79-0C4A-8F3D-D280A6A2CF5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119946" y="1330227"/>
            <a:ext cx="650756" cy="704578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1A068C9D-98EA-C343-8AC1-2B2DA171906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372972" y="2505461"/>
            <a:ext cx="650756" cy="704578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7049C548-F75D-7F4B-881E-39625F90EF1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541948" y="3468179"/>
            <a:ext cx="650756" cy="704578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C967180F-7A10-444B-BCC1-C5760C419B87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2773"/>
                    </a14:imgEffect>
                    <a14:imgEffect>
                      <a14:saturation sat="31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722216" y="5876404"/>
            <a:ext cx="650756" cy="704578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747BAAB6-E9C3-624E-9D46-8DE326EDBFF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289630" y="5175484"/>
            <a:ext cx="650756" cy="704578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6F47962D-08D8-564E-B9E8-33A0AB54B0B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2773"/>
                    </a14:imgEffect>
                    <a14:imgEffect>
                      <a14:saturation sat="31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06233" y="4241907"/>
            <a:ext cx="650756" cy="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uisstijl">
  <a:themeElements>
    <a:clrScheme name="Kleuren Ordina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58220"/>
      </a:accent1>
      <a:accent2>
        <a:srgbClr val="58595B"/>
      </a:accent2>
      <a:accent3>
        <a:srgbClr val="000000"/>
      </a:accent3>
      <a:accent4>
        <a:srgbClr val="007F91"/>
      </a:accent4>
      <a:accent5>
        <a:srgbClr val="3DA4BF"/>
      </a:accent5>
      <a:accent6>
        <a:srgbClr val="E1E1E1"/>
      </a:accent6>
      <a:hlink>
        <a:srgbClr val="000000"/>
      </a:hlink>
      <a:folHlink>
        <a:srgbClr val="000000"/>
      </a:folHlink>
    </a:clrScheme>
    <a:fontScheme name="Lettertypen Ordina PP">
      <a:majorFont>
        <a:latin typeface="Roboto Condensed Light"/>
        <a:ea typeface=""/>
        <a:cs typeface=""/>
      </a:majorFont>
      <a:minorFont>
        <a:latin typeface="Robo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custClrLst>
    <a:custClr name="Verbinding">
      <a:srgbClr val="F58220"/>
    </a:custClr>
    <a:custClr name="Betrouwbaar">
      <a:srgbClr val="58595B"/>
    </a:custClr>
    <a:custClr name="Voorloper">
      <a:srgbClr val="000000"/>
    </a:custClr>
    <a:custClr name="Ontdekking 100%">
      <a:srgbClr val="007F91"/>
    </a:custClr>
    <a:custClr name="Ontdekking 80%">
      <a:srgbClr val="3398A7"/>
    </a:custClr>
    <a:custClr name="Ontdekking 60%">
      <a:srgbClr val="66B2BD"/>
    </a:custClr>
    <a:custClr name="Ontdekking 40%">
      <a:srgbClr val="99CCD3"/>
    </a:custClr>
    <a:custClr name="Ontdekking 20%">
      <a:srgbClr val="CCE6E9"/>
    </a:custClr>
    <a:custClr name="Versnelling 100%">
      <a:srgbClr val="3DA4BF"/>
    </a:custClr>
    <a:custClr name="Versnelling 80%">
      <a:srgbClr val="64B6CC"/>
    </a:custClr>
    <a:custClr name="Versnelling 60%">
      <a:srgbClr val="8BC8D8"/>
    </a:custClr>
    <a:custClr name="Versnelling 40%">
      <a:srgbClr val="B1DBE6"/>
    </a:custClr>
    <a:custClr name="Versnelling 20%">
      <a:srgbClr val="D8EDF2"/>
    </a:custClr>
    <a:custClr name="Lichtgrijs">
      <a:srgbClr val="E1E1E1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Presentatie Ordina.potx" id="{5834629C-9223-43DD-BA21-4D9936661E8A}" vid="{4B6BF035-6719-4F93-8FF2-195FCAFED06A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58220"/>
      </a:accent1>
      <a:accent2>
        <a:srgbClr val="58595B"/>
      </a:accent2>
      <a:accent3>
        <a:srgbClr val="000000"/>
      </a:accent3>
      <a:accent4>
        <a:srgbClr val="007F91"/>
      </a:accent4>
      <a:accent5>
        <a:srgbClr val="3DA4BF"/>
      </a:accent5>
      <a:accent6>
        <a:srgbClr val="E1E1E1"/>
      </a:accent6>
      <a:hlink>
        <a:srgbClr val="000000"/>
      </a:hlink>
      <a:folHlink>
        <a:srgbClr val="000000"/>
      </a:folHlink>
    </a:clrScheme>
    <a:fontScheme name="Notes fonts">
      <a:majorFont>
        <a:latin typeface="Roboto Condensed Light"/>
        <a:ea typeface=""/>
        <a:cs typeface=""/>
      </a:majorFont>
      <a:minorFont>
        <a:latin typeface="Robo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58220"/>
      </a:accent1>
      <a:accent2>
        <a:srgbClr val="58595B"/>
      </a:accent2>
      <a:accent3>
        <a:srgbClr val="000000"/>
      </a:accent3>
      <a:accent4>
        <a:srgbClr val="007F91"/>
      </a:accent4>
      <a:accent5>
        <a:srgbClr val="3DA4BF"/>
      </a:accent5>
      <a:accent6>
        <a:srgbClr val="E1E1E1"/>
      </a:accent6>
      <a:hlink>
        <a:srgbClr val="000000"/>
      </a:hlink>
      <a:folHlink>
        <a:srgbClr val="000000"/>
      </a:folHlink>
    </a:clrScheme>
    <a:fontScheme name="Handout fonts">
      <a:majorFont>
        <a:latin typeface="Roboto Condensed Light"/>
        <a:ea typeface=""/>
        <a:cs typeface=""/>
      </a:majorFont>
      <a:minorFont>
        <a:latin typeface="Robo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A9F786CEB820439AFB5035EE52C3E9" ma:contentTypeVersion="6" ma:contentTypeDescription="Een nieuw document maken." ma:contentTypeScope="" ma:versionID="9ec1930b3abc812915ddec8beb90e8ec">
  <xsd:schema xmlns:xsd="http://www.w3.org/2001/XMLSchema" xmlns:xs="http://www.w3.org/2001/XMLSchema" xmlns:p="http://schemas.microsoft.com/office/2006/metadata/properties" xmlns:ns2="ebfecaa6-a09e-44e1-b907-e90f5aef07a0" targetNamespace="http://schemas.microsoft.com/office/2006/metadata/properties" ma:root="true" ma:fieldsID="1d737bd66bd00f1556e346f5b69449a2" ns2:_="">
    <xsd:import namespace="ebfecaa6-a09e-44e1-b907-e90f5aef0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caa6-a09e-44e1-b907-e90f5aef07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16.xml><?xml version="1.0" encoding="utf-8"?>
<juid xmlns="http://www.joulesunlimited.com/juid"/>
</file>

<file path=customXml/item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.xml><?xml version="1.0" encoding="utf-8"?>
<juid xmlns="http://www.joulesunlimited.com/juid"/>
</file>

<file path=customXml/item19.xml><?xml version="1.0" encoding="utf-8"?>
<juid xmlns="http://www.joulesunlimited.com/juid"/>
</file>

<file path=customXml/item2.xml><?xml version="1.0" encoding="utf-8"?>
<juid xmlns="http://www.joulesunlimited.com/juid"/>
</file>

<file path=customXml/item20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4945B4-2FDA-4C22-A3F2-5352FEFB29E6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59EBB92C-B5E4-4C2E-9890-E18D9B4BBAC7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05B3F399-E2A0-6F48-A37C-C41590802DE2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6F3175D1-8E69-4651-AF94-307042F05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ecaa6-a09e-44e1-b907-e90f5aef07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3.xml><?xml version="1.0" encoding="utf-8"?>
<ds:datastoreItem xmlns:ds="http://schemas.openxmlformats.org/officeDocument/2006/customXml" ds:itemID="{A1C66EA0-F401-4E46-AE87-0CEB7AA89CBF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72B480DD-E4FD-40E7-8978-82577B49EB47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1C71CFC2-C8C9-42A4-9648-7095CB501E09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B254486B-39B1-43A8-BF90-E3B7D0BE77DA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22A33597-48FB-4D3A-8A60-9AE242F1460E}">
  <ds:schemaRefs>
    <ds:schemaRef ds:uri="http://schemas.microsoft.com/sharepoint/v3/contenttype/forms"/>
  </ds:schemaRefs>
</ds:datastoreItem>
</file>

<file path=customXml/itemProps18.xml><?xml version="1.0" encoding="utf-8"?>
<ds:datastoreItem xmlns:ds="http://schemas.openxmlformats.org/officeDocument/2006/customXml" ds:itemID="{7F0DBC77-E71E-3946-B016-4DEF83B4609B}">
  <ds:schemaRefs>
    <ds:schemaRef ds:uri="http://www.joulesunlimited.com/juid"/>
  </ds:schemaRefs>
</ds:datastoreItem>
</file>

<file path=customXml/itemProps19.xml><?xml version="1.0" encoding="utf-8"?>
<ds:datastoreItem xmlns:ds="http://schemas.openxmlformats.org/officeDocument/2006/customXml" ds:itemID="{724C8D94-003E-A64B-9037-4F17E055C2BA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07AF5B58-F2E7-C649-B57D-C354F02533FB}">
  <ds:schemaRefs>
    <ds:schemaRef ds:uri="http://www.joulesunlimited.com/juid"/>
  </ds:schemaRefs>
</ds:datastoreItem>
</file>

<file path=customXml/itemProps20.xml><?xml version="1.0" encoding="utf-8"?>
<ds:datastoreItem xmlns:ds="http://schemas.openxmlformats.org/officeDocument/2006/customXml" ds:itemID="{491D02F2-3A87-4B17-9A38-2C6916B81D0A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35FE0581-3912-4194-A8B7-0D36FDD31FB8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424F8E70-4947-4393-9816-10880D729046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EF145F43-DA97-4E46-9278-A83BCC3C9AAD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B586B0A9-4485-064D-B1EF-DBA053DE5629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B1F87FA6-2521-5447-B606-9E80DC464F26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0C06B836-1B4D-C54B-ACA9-CB80BAF4810E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CDBE4AC1-C8E5-4DBD-A316-8898A0978811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ebfecaa6-a09e-44e1-b907-e90f5aef07a0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2546</TotalTime>
  <Words>1849</Words>
  <Application>Microsoft Macintosh PowerPoint</Application>
  <PresentationFormat>Breedbeeld</PresentationFormat>
  <Paragraphs>492</Paragraphs>
  <Slides>50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62" baseType="lpstr">
      <vt:lpstr>Roboto Condensed Light</vt:lpstr>
      <vt:lpstr>Wingdings</vt:lpstr>
      <vt:lpstr>Arial</vt:lpstr>
      <vt:lpstr>Segoe Print</vt:lpstr>
      <vt:lpstr>Courier New</vt:lpstr>
      <vt:lpstr>Roboto Light</vt:lpstr>
      <vt:lpstr>Roboto Condensed</vt:lpstr>
      <vt:lpstr>Chalkduster</vt:lpstr>
      <vt:lpstr>Lucida Console</vt:lpstr>
      <vt:lpstr>Calibri</vt:lpstr>
      <vt:lpstr>Roboto</vt:lpstr>
      <vt:lpstr>Huisstijl</vt:lpstr>
      <vt:lpstr>PowerPoint-presentatie</vt:lpstr>
      <vt:lpstr>AGENDA</vt:lpstr>
      <vt:lpstr>Let’s meet</vt:lpstr>
      <vt:lpstr>DATA CHALLENGES</vt:lpstr>
      <vt:lpstr>PowerPoint-presentatie</vt:lpstr>
      <vt:lpstr>PowerPoint-presentatie</vt:lpstr>
      <vt:lpstr>PowerPoint-presentatie</vt:lpstr>
      <vt:lpstr>PowerPoint-presentatie</vt:lpstr>
      <vt:lpstr>IMPLICATIONS</vt:lpstr>
      <vt:lpstr>IMPLICATIONS</vt:lpstr>
      <vt:lpstr>IMPLICATIONS</vt:lpstr>
      <vt:lpstr>PowerPoint-presentatie</vt:lpstr>
      <vt:lpstr>PowerPoint-presentatie</vt:lpstr>
      <vt:lpstr>DATA * Knowledge = INformation</vt:lpstr>
      <vt:lpstr>NO REUSE OF AVAILABLE KNOWLEDGE</vt:lpstr>
      <vt:lpstr>MAKE KNOWLEDGE EXPLICIT</vt:lpstr>
      <vt:lpstr>REUSE OF KNOWLEDGE for new informationproducts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A knowledge graph contains a lot of triples</vt:lpstr>
      <vt:lpstr>  PROBLEM SPACE SOLUTION SPACE</vt:lpstr>
      <vt:lpstr>PowerPoint-presentatie</vt:lpstr>
      <vt:lpstr>PowerPoint-presentatie</vt:lpstr>
      <vt:lpstr>Separation of concerns</vt:lpstr>
      <vt:lpstr>Four levels of abstraction</vt:lpstr>
      <vt:lpstr>Four levels of abstraction</vt:lpstr>
      <vt:lpstr>Four levels of abstraction</vt:lpstr>
      <vt:lpstr>PowerPoint-presentatie</vt:lpstr>
      <vt:lpstr>PowerPoint-presentatie</vt:lpstr>
      <vt:lpstr>SEMANTIC MODELING &amp; LINEAGE</vt:lpstr>
      <vt:lpstr>SEMANTIC MODELING &amp; LINEAGE</vt:lpstr>
      <vt:lpstr>SEMANTIC MODELING &amp; LINEAGE</vt:lpstr>
      <vt:lpstr>SEMANTIC MODELING &amp; LINEAGE</vt:lpstr>
      <vt:lpstr>SEMANTIC MODELING &amp; LINEAGE</vt:lpstr>
      <vt:lpstr>PRESENTING:</vt:lpstr>
      <vt:lpstr>Augmented data catalogue</vt:lpstr>
      <vt:lpstr>FUNCTIONS OF THE AUGMENTED DATA CATALOG</vt:lpstr>
      <vt:lpstr>BEST PRACTICES  TIPS &amp; TRICKS</vt:lpstr>
      <vt:lpstr>PowerPoint-presentatie</vt:lpstr>
      <vt:lpstr>BEST PRACTICE #1</vt:lpstr>
      <vt:lpstr>BEST PRACTICE #2</vt:lpstr>
      <vt:lpstr>BEST PRACTICE #3</vt:lpstr>
      <vt:lpstr>BEST PRACTICE #4</vt:lpstr>
      <vt:lpstr>BEST PRACTICE #5</vt:lpstr>
      <vt:lpstr>BEST PRACTICE #6</vt:lpstr>
      <vt:lpstr>TAKE AWAY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Jeroen Miechels</dc:creator>
  <cp:keywords/>
  <dc:description>_x000d_
Sjabloonversie: 1.0a - 12  maart 2020_x000d_
Ontwerp: www.Enof.nl_x000d_
Sjablonen: www.JoulesUnlimited.com</dc:description>
  <cp:lastModifiedBy>Brattinga, Marco</cp:lastModifiedBy>
  <cp:revision>95</cp:revision>
  <dcterms:created xsi:type="dcterms:W3CDTF">2020-03-25T09:01:39Z</dcterms:created>
  <dcterms:modified xsi:type="dcterms:W3CDTF">2022-03-15T21:08:18Z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0x0101007BA9F786CEB820439AFB5035EE52C3E9</vt:lpwstr>
  </property>
</Properties>
</file>