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2">
  <p:sldMasterIdLst>
    <p:sldMasterId id="2147483837" r:id="rId1"/>
  </p:sldMasterIdLst>
  <p:notesMasterIdLst>
    <p:notesMasterId r:id="rId22"/>
  </p:notesMasterIdLst>
  <p:handoutMasterIdLst>
    <p:handoutMasterId r:id="rId23"/>
  </p:handoutMasterIdLst>
  <p:sldIdLst>
    <p:sldId id="693" r:id="rId2"/>
    <p:sldId id="783" r:id="rId3"/>
    <p:sldId id="785" r:id="rId4"/>
    <p:sldId id="784" r:id="rId5"/>
    <p:sldId id="627" r:id="rId6"/>
    <p:sldId id="472" r:id="rId7"/>
    <p:sldId id="794" r:id="rId8"/>
    <p:sldId id="821" r:id="rId9"/>
    <p:sldId id="786" r:id="rId10"/>
    <p:sldId id="787" r:id="rId11"/>
    <p:sldId id="800" r:id="rId12"/>
    <p:sldId id="852" r:id="rId13"/>
    <p:sldId id="854" r:id="rId14"/>
    <p:sldId id="790" r:id="rId15"/>
    <p:sldId id="774" r:id="rId16"/>
    <p:sldId id="867" r:id="rId17"/>
    <p:sldId id="868" r:id="rId18"/>
    <p:sldId id="793" r:id="rId19"/>
    <p:sldId id="514" r:id="rId20"/>
    <p:sldId id="582" r:id="rId21"/>
  </p:sldIdLst>
  <p:sldSz cx="12192000" cy="6858000"/>
  <p:notesSz cx="7102475" cy="10233025"/>
  <p:embeddedFontLst>
    <p:embeddedFont>
      <p:font typeface="Lato" panose="020F0502020204030203" pitchFamily="34" charset="0"/>
      <p:regular r:id="rId24"/>
      <p:bold r:id="rId25"/>
      <p:italic r:id="rId26"/>
      <p:boldItalic r:id="rId27"/>
    </p:embeddedFont>
    <p:embeddedFont>
      <p:font typeface="Lato Hairline" panose="020F0202020204030203" pitchFamily="34" charset="0"/>
      <p:regular r:id="rId28"/>
      <p:italic r:id="rId29"/>
    </p:embeddedFont>
    <p:embeddedFont>
      <p:font typeface="Lato Light" panose="020F0302020204030203" pitchFamily="34" charset="0"/>
      <p:regular r:id="rId30"/>
      <p:italic r:id="rId31"/>
    </p:embeddedFont>
    <p:embeddedFont>
      <p:font typeface="Lucida Console" panose="020B0609040504020204" pitchFamily="49" charset="0"/>
      <p:regular r:id="rId32"/>
    </p:embeddedFont>
    <p:embeddedFont>
      <p:font typeface="Lucida Handwriting" panose="03010101010101010101" pitchFamily="66" charset="0"/>
      <p:regular r:id="rId33"/>
    </p:embeddedFont>
    <p:embeddedFont>
      <p:font typeface="Marcellus SC" panose="020E0602050203020307" pitchFamily="34" charset="0"/>
      <p:regular r:id="rId34"/>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BE0E91B6-304D-4E9D-A08D-4EE140203B25}">
          <p14:sldIdLst>
            <p14:sldId id="693"/>
            <p14:sldId id="783"/>
            <p14:sldId id="785"/>
            <p14:sldId id="784"/>
            <p14:sldId id="627"/>
            <p14:sldId id="472"/>
            <p14:sldId id="794"/>
            <p14:sldId id="821"/>
            <p14:sldId id="786"/>
            <p14:sldId id="787"/>
            <p14:sldId id="800"/>
            <p14:sldId id="852"/>
            <p14:sldId id="854"/>
            <p14:sldId id="790"/>
            <p14:sldId id="774"/>
            <p14:sldId id="867"/>
            <p14:sldId id="868"/>
            <p14:sldId id="793"/>
            <p14:sldId id="514"/>
            <p14:sldId id="58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97D"/>
    <a:srgbClr val="B9CDE5"/>
    <a:srgbClr val="FF9933"/>
    <a:srgbClr val="4A7EBB"/>
    <a:srgbClr val="E4EEF7"/>
    <a:srgbClr val="C7D9A2"/>
    <a:srgbClr val="0000C4"/>
    <a:srgbClr val="81BFFF"/>
    <a:srgbClr val="0F2D93"/>
    <a:srgbClr val="E2EC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0" autoAdjust="0"/>
    <p:restoredTop sz="86903" autoAdjust="0"/>
  </p:normalViewPr>
  <p:slideViewPr>
    <p:cSldViewPr snapToGrid="0">
      <p:cViewPr varScale="1">
        <p:scale>
          <a:sx n="91" d="100"/>
          <a:sy n="91" d="100"/>
        </p:scale>
        <p:origin x="660" y="90"/>
      </p:cViewPr>
      <p:guideLst>
        <p:guide orient="horz" pos="2160"/>
        <p:guide pos="3840"/>
      </p:guideLst>
    </p:cSldViewPr>
  </p:slideViewPr>
  <p:outlineViewPr>
    <p:cViewPr>
      <p:scale>
        <a:sx n="33" d="100"/>
        <a:sy n="33" d="100"/>
      </p:scale>
      <p:origin x="0" y="804"/>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9" d="100"/>
          <a:sy n="69" d="100"/>
        </p:scale>
        <p:origin x="-2650" y="-84"/>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0466"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57" tIns="49528" rIns="99057" bIns="49528" numCol="1" anchor="t" anchorCtr="0" compatLnSpc="1">
            <a:prstTxWarp prst="textNoShape">
              <a:avLst/>
            </a:prstTxWarp>
          </a:bodyPr>
          <a:lstStyle>
            <a:lvl1pPr defTabSz="990600">
              <a:defRPr sz="1300">
                <a:latin typeface="Times New Roman" pitchFamily="18" charset="0"/>
              </a:defRPr>
            </a:lvl1pPr>
          </a:lstStyle>
          <a:p>
            <a:pPr>
              <a:defRPr/>
            </a:pPr>
            <a:endParaRPr lang="en-IE" dirty="0"/>
          </a:p>
        </p:txBody>
      </p:sp>
      <p:sp>
        <p:nvSpPr>
          <p:cNvPr id="830467" name="Rectangle 3"/>
          <p:cNvSpPr>
            <a:spLocks noGrp="1" noChangeArrowheads="1"/>
          </p:cNvSpPr>
          <p:nvPr>
            <p:ph type="dt" sz="quarter" idx="1"/>
          </p:nvPr>
        </p:nvSpPr>
        <p:spPr bwMode="auto">
          <a:xfrm>
            <a:off x="4022725" y="0"/>
            <a:ext cx="3078163" cy="511175"/>
          </a:xfrm>
          <a:prstGeom prst="rect">
            <a:avLst/>
          </a:prstGeom>
          <a:noFill/>
          <a:ln w="9525">
            <a:noFill/>
            <a:miter lim="800000"/>
            <a:headEnd/>
            <a:tailEnd/>
          </a:ln>
          <a:effectLst/>
        </p:spPr>
        <p:txBody>
          <a:bodyPr vert="horz" wrap="square" lIns="99057" tIns="49528" rIns="99057" bIns="49528" numCol="1" anchor="t" anchorCtr="0" compatLnSpc="1">
            <a:prstTxWarp prst="textNoShape">
              <a:avLst/>
            </a:prstTxWarp>
          </a:bodyPr>
          <a:lstStyle>
            <a:lvl1pPr algn="r" defTabSz="990600">
              <a:defRPr sz="1300">
                <a:latin typeface="Times New Roman" pitchFamily="18" charset="0"/>
              </a:defRPr>
            </a:lvl1pPr>
          </a:lstStyle>
          <a:p>
            <a:pPr>
              <a:defRPr/>
            </a:pPr>
            <a:endParaRPr lang="en-IE" dirty="0"/>
          </a:p>
        </p:txBody>
      </p:sp>
      <p:sp>
        <p:nvSpPr>
          <p:cNvPr id="830468" name="Rectangle 4"/>
          <p:cNvSpPr>
            <a:spLocks noGrp="1" noChangeArrowheads="1"/>
          </p:cNvSpPr>
          <p:nvPr>
            <p:ph type="ftr" sz="quarter" idx="2"/>
          </p:nvPr>
        </p:nvSpPr>
        <p:spPr bwMode="auto">
          <a:xfrm>
            <a:off x="0" y="9720263"/>
            <a:ext cx="3078163" cy="511175"/>
          </a:xfrm>
          <a:prstGeom prst="rect">
            <a:avLst/>
          </a:prstGeom>
          <a:noFill/>
          <a:ln w="9525">
            <a:noFill/>
            <a:miter lim="800000"/>
            <a:headEnd/>
            <a:tailEnd/>
          </a:ln>
          <a:effectLst/>
        </p:spPr>
        <p:txBody>
          <a:bodyPr vert="horz" wrap="square" lIns="99057" tIns="49528" rIns="99057" bIns="49528" numCol="1" anchor="b" anchorCtr="0" compatLnSpc="1">
            <a:prstTxWarp prst="textNoShape">
              <a:avLst/>
            </a:prstTxWarp>
          </a:bodyPr>
          <a:lstStyle>
            <a:lvl1pPr defTabSz="990600">
              <a:defRPr sz="1300">
                <a:latin typeface="Times New Roman" pitchFamily="18" charset="0"/>
              </a:defRPr>
            </a:lvl1pPr>
          </a:lstStyle>
          <a:p>
            <a:pPr>
              <a:defRPr/>
            </a:pPr>
            <a:endParaRPr lang="en-IE" dirty="0"/>
          </a:p>
        </p:txBody>
      </p:sp>
      <p:sp>
        <p:nvSpPr>
          <p:cNvPr id="830469" name="Rectangle 5"/>
          <p:cNvSpPr>
            <a:spLocks noGrp="1" noChangeArrowheads="1"/>
          </p:cNvSpPr>
          <p:nvPr>
            <p:ph type="sldNum" sz="quarter" idx="3"/>
          </p:nvPr>
        </p:nvSpPr>
        <p:spPr bwMode="auto">
          <a:xfrm>
            <a:off x="4022725" y="9720263"/>
            <a:ext cx="3078163" cy="511175"/>
          </a:xfrm>
          <a:prstGeom prst="rect">
            <a:avLst/>
          </a:prstGeom>
          <a:noFill/>
          <a:ln w="9525">
            <a:noFill/>
            <a:miter lim="800000"/>
            <a:headEnd/>
            <a:tailEnd/>
          </a:ln>
          <a:effectLst/>
        </p:spPr>
        <p:txBody>
          <a:bodyPr vert="horz" wrap="square" lIns="99057" tIns="49528" rIns="99057" bIns="49528" numCol="1" anchor="b" anchorCtr="0" compatLnSpc="1">
            <a:prstTxWarp prst="textNoShape">
              <a:avLst/>
            </a:prstTxWarp>
          </a:bodyPr>
          <a:lstStyle>
            <a:lvl1pPr algn="r" defTabSz="990600">
              <a:defRPr sz="1300">
                <a:latin typeface="Times New Roman" pitchFamily="18" charset="0"/>
              </a:defRPr>
            </a:lvl1pPr>
          </a:lstStyle>
          <a:p>
            <a:pPr>
              <a:defRPr/>
            </a:pPr>
            <a:fld id="{8393AF3B-43DD-4BE7-9963-A3D06D1EC4CF}" type="slidenum">
              <a:rPr lang="en-IE" smtClean="0"/>
              <a:pPr>
                <a:defRPr/>
              </a:pPr>
              <a:t>‹#›</a:t>
            </a:fld>
            <a:endParaRPr lang="en-IE" dirty="0"/>
          </a:p>
        </p:txBody>
      </p:sp>
    </p:spTree>
    <p:extLst>
      <p:ext uri="{BB962C8B-B14F-4D97-AF65-F5344CB8AC3E}">
        <p14:creationId xmlns:p14="http://schemas.microsoft.com/office/powerpoint/2010/main" val="29985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57" tIns="49528" rIns="99057" bIns="49528" numCol="1" anchor="t" anchorCtr="0" compatLnSpc="1">
            <a:prstTxWarp prst="textNoShape">
              <a:avLst/>
            </a:prstTxWarp>
          </a:bodyPr>
          <a:lstStyle>
            <a:lvl1pPr defTabSz="990600">
              <a:defRPr sz="1300">
                <a:latin typeface="Times New Roman" pitchFamily="18" charset="0"/>
              </a:defRPr>
            </a:lvl1pPr>
          </a:lstStyle>
          <a:p>
            <a:pPr>
              <a:defRPr/>
            </a:pPr>
            <a:endParaRPr lang="en-IE" dirty="0"/>
          </a:p>
        </p:txBody>
      </p:sp>
      <p:sp>
        <p:nvSpPr>
          <p:cNvPr id="74755" name="Rectangle 3"/>
          <p:cNvSpPr>
            <a:spLocks noGrp="1" noChangeArrowheads="1"/>
          </p:cNvSpPr>
          <p:nvPr>
            <p:ph type="dt" idx="1"/>
          </p:nvPr>
        </p:nvSpPr>
        <p:spPr bwMode="auto">
          <a:xfrm>
            <a:off x="4022725" y="0"/>
            <a:ext cx="3078163" cy="511175"/>
          </a:xfrm>
          <a:prstGeom prst="rect">
            <a:avLst/>
          </a:prstGeom>
          <a:noFill/>
          <a:ln w="9525">
            <a:noFill/>
            <a:miter lim="800000"/>
            <a:headEnd/>
            <a:tailEnd/>
          </a:ln>
          <a:effectLst/>
        </p:spPr>
        <p:txBody>
          <a:bodyPr vert="horz" wrap="square" lIns="99057" tIns="49528" rIns="99057" bIns="49528" numCol="1" anchor="t" anchorCtr="0" compatLnSpc="1">
            <a:prstTxWarp prst="textNoShape">
              <a:avLst/>
            </a:prstTxWarp>
          </a:bodyPr>
          <a:lstStyle>
            <a:lvl1pPr algn="r" defTabSz="990600">
              <a:defRPr sz="1300">
                <a:latin typeface="Times New Roman" pitchFamily="18" charset="0"/>
              </a:defRPr>
            </a:lvl1pPr>
          </a:lstStyle>
          <a:p>
            <a:pPr>
              <a:defRPr/>
            </a:pPr>
            <a:endParaRPr lang="en-IE" dirty="0"/>
          </a:p>
        </p:txBody>
      </p:sp>
      <p:sp>
        <p:nvSpPr>
          <p:cNvPr id="39940" name="Rectangle 4"/>
          <p:cNvSpPr>
            <a:spLocks noGrp="1" noRot="1" noChangeAspect="1" noChangeArrowheads="1" noTextEdit="1"/>
          </p:cNvSpPr>
          <p:nvPr>
            <p:ph type="sldImg" idx="2"/>
          </p:nvPr>
        </p:nvSpPr>
        <p:spPr bwMode="auto">
          <a:xfrm>
            <a:off x="139700" y="766763"/>
            <a:ext cx="6823075" cy="3838575"/>
          </a:xfrm>
          <a:prstGeom prst="rect">
            <a:avLst/>
          </a:prstGeom>
          <a:noFill/>
          <a:ln w="9525">
            <a:solidFill>
              <a:srgbClr val="000000"/>
            </a:solidFill>
            <a:miter lim="800000"/>
            <a:headEnd/>
            <a:tailEnd/>
          </a:ln>
        </p:spPr>
      </p:sp>
      <p:sp>
        <p:nvSpPr>
          <p:cNvPr id="74757" name="Rectangle 5"/>
          <p:cNvSpPr>
            <a:spLocks noGrp="1" noChangeArrowheads="1"/>
          </p:cNvSpPr>
          <p:nvPr>
            <p:ph type="body" sz="quarter" idx="3"/>
          </p:nvPr>
        </p:nvSpPr>
        <p:spPr bwMode="auto">
          <a:xfrm>
            <a:off x="1165225" y="4860925"/>
            <a:ext cx="4773613" cy="4364038"/>
          </a:xfrm>
          <a:prstGeom prst="rect">
            <a:avLst/>
          </a:prstGeom>
          <a:noFill/>
          <a:ln w="9525">
            <a:noFill/>
            <a:miter lim="800000"/>
            <a:headEnd/>
            <a:tailEnd/>
          </a:ln>
          <a:effectLst/>
        </p:spPr>
        <p:txBody>
          <a:bodyPr vert="horz" wrap="square" lIns="99057" tIns="49528" rIns="99057" bIns="49528" numCol="1" anchor="t" anchorCtr="0" compatLnSpc="1">
            <a:prstTxWarp prst="textNoShape">
              <a:avLst/>
            </a:prstTxWarp>
          </a:bodyPr>
          <a:lstStyle/>
          <a:p>
            <a:pPr lvl="0"/>
            <a:r>
              <a:rPr lang="en-IE" noProof="0" dirty="0"/>
              <a:t>Click to edit Master text styles</a:t>
            </a:r>
          </a:p>
          <a:p>
            <a:pPr lvl="1"/>
            <a:r>
              <a:rPr lang="en-IE" noProof="0" dirty="0"/>
              <a:t>Second level</a:t>
            </a:r>
          </a:p>
          <a:p>
            <a:pPr lvl="2"/>
            <a:r>
              <a:rPr lang="en-IE" noProof="0" dirty="0"/>
              <a:t>Third level</a:t>
            </a:r>
          </a:p>
          <a:p>
            <a:pPr lvl="3"/>
            <a:r>
              <a:rPr lang="en-IE" noProof="0" dirty="0"/>
              <a:t>Fourth level</a:t>
            </a:r>
          </a:p>
          <a:p>
            <a:pPr lvl="4"/>
            <a:r>
              <a:rPr lang="en-IE" noProof="0" dirty="0"/>
              <a:t>Fifth level</a:t>
            </a:r>
          </a:p>
        </p:txBody>
      </p:sp>
      <p:sp>
        <p:nvSpPr>
          <p:cNvPr id="74758" name="Rectangle 6"/>
          <p:cNvSpPr>
            <a:spLocks noGrp="1" noChangeArrowheads="1"/>
          </p:cNvSpPr>
          <p:nvPr>
            <p:ph type="ftr" sz="quarter" idx="4"/>
          </p:nvPr>
        </p:nvSpPr>
        <p:spPr bwMode="auto">
          <a:xfrm>
            <a:off x="0" y="9720263"/>
            <a:ext cx="3078163" cy="511175"/>
          </a:xfrm>
          <a:prstGeom prst="rect">
            <a:avLst/>
          </a:prstGeom>
          <a:noFill/>
          <a:ln w="9525">
            <a:noFill/>
            <a:miter lim="800000"/>
            <a:headEnd/>
            <a:tailEnd/>
          </a:ln>
          <a:effectLst/>
        </p:spPr>
        <p:txBody>
          <a:bodyPr vert="horz" wrap="square" lIns="99057" tIns="49528" rIns="99057" bIns="49528" numCol="1" anchor="b" anchorCtr="0" compatLnSpc="1">
            <a:prstTxWarp prst="textNoShape">
              <a:avLst/>
            </a:prstTxWarp>
          </a:bodyPr>
          <a:lstStyle>
            <a:lvl1pPr defTabSz="990600">
              <a:defRPr sz="1300">
                <a:latin typeface="Times New Roman" pitchFamily="18" charset="0"/>
              </a:defRPr>
            </a:lvl1pPr>
          </a:lstStyle>
          <a:p>
            <a:pPr>
              <a:defRPr/>
            </a:pPr>
            <a:endParaRPr lang="en-IE" dirty="0"/>
          </a:p>
        </p:txBody>
      </p:sp>
      <p:sp>
        <p:nvSpPr>
          <p:cNvPr id="74759" name="Rectangle 7"/>
          <p:cNvSpPr>
            <a:spLocks noGrp="1" noChangeArrowheads="1"/>
          </p:cNvSpPr>
          <p:nvPr>
            <p:ph type="sldNum" sz="quarter" idx="5"/>
          </p:nvPr>
        </p:nvSpPr>
        <p:spPr bwMode="auto">
          <a:xfrm>
            <a:off x="4022725" y="9720263"/>
            <a:ext cx="3078163" cy="511175"/>
          </a:xfrm>
          <a:prstGeom prst="rect">
            <a:avLst/>
          </a:prstGeom>
          <a:noFill/>
          <a:ln w="9525">
            <a:noFill/>
            <a:miter lim="800000"/>
            <a:headEnd/>
            <a:tailEnd/>
          </a:ln>
          <a:effectLst/>
        </p:spPr>
        <p:txBody>
          <a:bodyPr vert="horz" wrap="square" lIns="99057" tIns="49528" rIns="99057" bIns="49528" numCol="1" anchor="b" anchorCtr="0" compatLnSpc="1">
            <a:prstTxWarp prst="textNoShape">
              <a:avLst/>
            </a:prstTxWarp>
          </a:bodyPr>
          <a:lstStyle>
            <a:lvl1pPr algn="r" defTabSz="990600">
              <a:defRPr sz="1300">
                <a:latin typeface="Times New Roman" pitchFamily="18" charset="0"/>
              </a:defRPr>
            </a:lvl1pPr>
          </a:lstStyle>
          <a:p>
            <a:pPr>
              <a:defRPr/>
            </a:pPr>
            <a:fld id="{525C7163-442D-4E0C-8441-7F088C800D58}" type="slidenum">
              <a:rPr lang="en-IE" smtClean="0"/>
              <a:pPr>
                <a:defRPr/>
              </a:pPr>
              <a:t>‹#›</a:t>
            </a:fld>
            <a:endParaRPr lang="en-IE" dirty="0"/>
          </a:p>
        </p:txBody>
      </p:sp>
      <p:sp>
        <p:nvSpPr>
          <p:cNvPr id="74760" name="Rectangle 8"/>
          <p:cNvSpPr>
            <a:spLocks noChangeArrowheads="1"/>
          </p:cNvSpPr>
          <p:nvPr/>
        </p:nvSpPr>
        <p:spPr bwMode="auto">
          <a:xfrm>
            <a:off x="2182813" y="9293225"/>
            <a:ext cx="2614171" cy="284689"/>
          </a:xfrm>
          <a:prstGeom prst="rect">
            <a:avLst/>
          </a:prstGeom>
          <a:noFill/>
          <a:ln w="9525">
            <a:noFill/>
            <a:miter lim="800000"/>
            <a:headEnd/>
            <a:tailEnd/>
          </a:ln>
          <a:effectLst/>
        </p:spPr>
        <p:txBody>
          <a:bodyPr wrap="none" lIns="99057" tIns="49528" rIns="99057" bIns="49528">
            <a:spAutoFit/>
          </a:bodyPr>
          <a:lstStyle/>
          <a:p>
            <a:pPr defTabSz="990600">
              <a:defRPr/>
            </a:pPr>
            <a:r>
              <a:rPr lang="en-IE" sz="1200" dirty="0"/>
              <a:t>Copyright © 2009 9sight Consulting</a:t>
            </a:r>
          </a:p>
        </p:txBody>
      </p:sp>
    </p:spTree>
    <p:extLst>
      <p:ext uri="{BB962C8B-B14F-4D97-AF65-F5344CB8AC3E}">
        <p14:creationId xmlns:p14="http://schemas.microsoft.com/office/powerpoint/2010/main" val="5796092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Arial" charset="0"/>
        <a:ea typeface="+mn-ea"/>
        <a:cs typeface="+mn-cs"/>
      </a:defRPr>
    </a:lvl1pPr>
    <a:lvl2pPr marL="457200" algn="l" rtl="0" eaLnBrk="0" fontAlgn="base" hangingPunct="0">
      <a:spcBef>
        <a:spcPct val="30000"/>
      </a:spcBef>
      <a:spcAft>
        <a:spcPct val="0"/>
      </a:spcAft>
      <a:defRPr sz="1100" kern="1200">
        <a:solidFill>
          <a:schemeClr val="tx1"/>
        </a:solidFill>
        <a:latin typeface="Arial" charset="0"/>
        <a:ea typeface="+mn-ea"/>
        <a:cs typeface="+mn-cs"/>
      </a:defRPr>
    </a:lvl2pPr>
    <a:lvl3pPr marL="914400" algn="l" rtl="0" eaLnBrk="0" fontAlgn="base" hangingPunct="0">
      <a:spcBef>
        <a:spcPct val="30000"/>
      </a:spcBef>
      <a:spcAft>
        <a:spcPct val="0"/>
      </a:spcAft>
      <a:defRPr sz="1100" kern="1200">
        <a:solidFill>
          <a:schemeClr val="tx1"/>
        </a:solidFill>
        <a:latin typeface="Arial" charset="0"/>
        <a:ea typeface="+mn-ea"/>
        <a:cs typeface="+mn-cs"/>
      </a:defRPr>
    </a:lvl3pPr>
    <a:lvl4pPr marL="1371600" algn="l" rtl="0" eaLnBrk="0" fontAlgn="base" hangingPunct="0">
      <a:spcBef>
        <a:spcPct val="30000"/>
      </a:spcBef>
      <a:spcAft>
        <a:spcPct val="0"/>
      </a:spcAft>
      <a:defRPr sz="1100" kern="1200">
        <a:solidFill>
          <a:schemeClr val="tx1"/>
        </a:solidFill>
        <a:latin typeface="Arial" charset="0"/>
        <a:ea typeface="+mn-ea"/>
        <a:cs typeface="+mn-cs"/>
      </a:defRPr>
    </a:lvl4pPr>
    <a:lvl5pPr marL="1828800" algn="l" rtl="0" eaLnBrk="0" fontAlgn="base" hangingPunct="0">
      <a:spcBef>
        <a:spcPct val="30000"/>
      </a:spcBef>
      <a:spcAft>
        <a:spcPct val="0"/>
      </a:spcAft>
      <a:defRPr sz="11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E777EE41-420D-461C-9FFE-B890D188207C}" type="slidenum">
              <a:rPr lang="en-US" smtClean="0"/>
              <a:pPr/>
              <a:t>2</a:t>
            </a:fld>
            <a:endParaRPr lang="en-US"/>
          </a:p>
        </p:txBody>
      </p:sp>
      <p:sp>
        <p:nvSpPr>
          <p:cNvPr id="23555" name="Rectangle 2"/>
          <p:cNvSpPr>
            <a:spLocks noGrp="1" noRot="1" noChangeAspect="1" noChangeArrowheads="1" noTextEdit="1"/>
          </p:cNvSpPr>
          <p:nvPr>
            <p:ph type="sldImg"/>
          </p:nvPr>
        </p:nvSpPr>
        <p:spPr>
          <a:xfrm>
            <a:off x="139700" y="766763"/>
            <a:ext cx="6823075" cy="3838575"/>
          </a:xfrm>
          <a:ln/>
        </p:spPr>
      </p:sp>
      <p:sp>
        <p:nvSpPr>
          <p:cNvPr id="23556" name="Rectangle 3"/>
          <p:cNvSpPr>
            <a:spLocks noGrp="1" noChangeArrowheads="1"/>
          </p:cNvSpPr>
          <p:nvPr>
            <p:ph type="body" idx="1"/>
          </p:nvPr>
        </p:nvSpPr>
        <p:spPr>
          <a:noFill/>
          <a:ln/>
        </p:spPr>
        <p:txBody>
          <a:bodyPr/>
          <a:lstStyle/>
          <a:p>
            <a:pPr eaLnBrk="1" hangingPunct="1"/>
            <a:endParaRPr lang="en-IE"/>
          </a:p>
        </p:txBody>
      </p:sp>
    </p:spTree>
    <p:extLst>
      <p:ext uri="{BB962C8B-B14F-4D97-AF65-F5344CB8AC3E}">
        <p14:creationId xmlns:p14="http://schemas.microsoft.com/office/powerpoint/2010/main" val="1581720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77B058C4-8C2F-4B51-B0D2-5A9041ADD161}" type="slidenum">
              <a:rPr lang="en-US" smtClean="0"/>
              <a:pPr/>
              <a:t>5</a:t>
            </a:fld>
            <a:endParaRPr lang="en-US" dirty="0"/>
          </a:p>
        </p:txBody>
      </p:sp>
      <p:sp>
        <p:nvSpPr>
          <p:cNvPr id="46083" name="Rectangle 2"/>
          <p:cNvSpPr>
            <a:spLocks noGrp="1" noRot="1" noChangeAspect="1" noChangeArrowheads="1" noTextEdit="1"/>
          </p:cNvSpPr>
          <p:nvPr>
            <p:ph type="sldImg"/>
          </p:nvPr>
        </p:nvSpPr>
        <p:spPr>
          <a:xfrm>
            <a:off x="139700" y="766763"/>
            <a:ext cx="6823075" cy="3838575"/>
          </a:xfrm>
          <a:ln/>
        </p:spPr>
      </p:sp>
      <p:sp>
        <p:nvSpPr>
          <p:cNvPr id="46084" name="Rectangle 3"/>
          <p:cNvSpPr>
            <a:spLocks noGrp="1" noChangeArrowheads="1"/>
          </p:cNvSpPr>
          <p:nvPr>
            <p:ph type="body" idx="1"/>
          </p:nvPr>
        </p:nvSpPr>
        <p:spPr>
          <a:noFill/>
          <a:ln/>
        </p:spPr>
        <p:txBody>
          <a:bodyPr/>
          <a:lstStyle/>
          <a:p>
            <a:endParaRPr lang="en-IE" dirty="0"/>
          </a:p>
        </p:txBody>
      </p:sp>
    </p:spTree>
    <p:extLst>
      <p:ext uri="{BB962C8B-B14F-4D97-AF65-F5344CB8AC3E}">
        <p14:creationId xmlns:p14="http://schemas.microsoft.com/office/powerpoint/2010/main" val="829643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IE" sz="1100" dirty="0">
                <a:solidFill>
                  <a:srgbClr val="000000"/>
                </a:solidFill>
                <a:latin typeface="Lucida Console" panose="020B0609040504020204" pitchFamily="49" charset="0"/>
                <a:cs typeface="Courier New" panose="02070309020205020404" pitchFamily="49" charset="0"/>
              </a:rPr>
              <a:t>I=D1-07-E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ZA" dirty="0"/>
          </a:p>
          <a:p>
            <a:pPr marL="0" marR="0" indent="0" algn="l" defTabSz="914400" rtl="0" eaLnBrk="0" fontAlgn="base" latinLnBrk="0" hangingPunct="0">
              <a:lnSpc>
                <a:spcPct val="100000"/>
              </a:lnSpc>
              <a:spcBef>
                <a:spcPct val="30000"/>
              </a:spcBef>
              <a:spcAft>
                <a:spcPct val="0"/>
              </a:spcAft>
              <a:buClrTx/>
              <a:buSzTx/>
              <a:buFontTx/>
              <a:buNone/>
              <a:tabLst/>
              <a:defRPr/>
            </a:pPr>
            <a:r>
              <a:rPr lang="en-ZA" dirty="0"/>
              <a:t>The answer to the problems of the old DW architecture is to move from layers to pillars. There exists three information pillars in the REAL logical architecture. The pillars are fed in parallel, rather than sequentially. </a:t>
            </a:r>
          </a:p>
          <a:p>
            <a:pPr marL="0" marR="0" indent="0" algn="l" defTabSz="914400" rtl="0" eaLnBrk="0" fontAlgn="base" latinLnBrk="0" hangingPunct="0">
              <a:lnSpc>
                <a:spcPct val="100000"/>
              </a:lnSpc>
              <a:spcBef>
                <a:spcPct val="30000"/>
              </a:spcBef>
              <a:spcAft>
                <a:spcPct val="0"/>
              </a:spcAft>
              <a:buClrTx/>
              <a:buSzTx/>
              <a:buFontTx/>
              <a:buNone/>
              <a:tabLst/>
              <a:defRPr/>
            </a:pPr>
            <a:r>
              <a:rPr lang="en-ZA" dirty="0"/>
              <a:t>The central, process-oriented data pillar contains traditional operational and core informational data, fed from legally binding transactions (both OLTP and contractual). It is centrally placed because it contains core business information, including traditional operational data and informational EDW and data marts in a single logical component. </a:t>
            </a:r>
          </a:p>
          <a:p>
            <a:pPr marL="0" marR="0" indent="0" algn="l" defTabSz="914400" rtl="0" eaLnBrk="0" fontAlgn="base" latinLnBrk="0" hangingPunct="0">
              <a:lnSpc>
                <a:spcPct val="100000"/>
              </a:lnSpc>
              <a:spcBef>
                <a:spcPct val="30000"/>
              </a:spcBef>
              <a:spcAft>
                <a:spcPct val="0"/>
              </a:spcAft>
              <a:buClrTx/>
              <a:buSzTx/>
              <a:buFontTx/>
              <a:buNone/>
              <a:tabLst/>
              <a:defRPr/>
            </a:pPr>
            <a:r>
              <a:rPr lang="en-ZA" dirty="0"/>
              <a:t>Machine-generated data and human-sourced information are placed as pillars on either side. The leftmost pillar focuses on real-time and well-structured data, while the one on the right emphasizes the less-structured and, at times, less timely information. </a:t>
            </a:r>
          </a:p>
          <a:p>
            <a:pPr marL="0" marR="0" indent="0" algn="l" defTabSz="914400" rtl="0" eaLnBrk="0" fontAlgn="base" latinLnBrk="0" hangingPunct="0">
              <a:lnSpc>
                <a:spcPct val="100000"/>
              </a:lnSpc>
              <a:spcBef>
                <a:spcPct val="30000"/>
              </a:spcBef>
              <a:spcAft>
                <a:spcPct val="0"/>
              </a:spcAft>
              <a:buClrTx/>
              <a:buSzTx/>
              <a:buFontTx/>
              <a:buNone/>
              <a:tabLst/>
              <a:defRPr/>
            </a:pPr>
            <a:r>
              <a:rPr lang="en-ZA" dirty="0"/>
              <a:t>In this architecture, context-setting information (aka metadata) is explicitly included as a part of the information resource and spans the three pillars. While these pillars are independent, their content is also coordinated and made consistent, as far as necessary based on the core information in the process-mediated pillar, the context-sensitive information stored in all three pillars and the assimilation function shown in the centre. </a:t>
            </a:r>
          </a:p>
          <a:p>
            <a:pPr marL="0" marR="0" indent="0" algn="l" defTabSz="914400" rtl="0" eaLnBrk="0" fontAlgn="base" latinLnBrk="0" hangingPunct="0">
              <a:lnSpc>
                <a:spcPct val="100000"/>
              </a:lnSpc>
              <a:spcBef>
                <a:spcPct val="30000"/>
              </a:spcBef>
              <a:spcAft>
                <a:spcPct val="0"/>
              </a:spcAft>
              <a:buClrTx/>
              <a:buSzTx/>
              <a:buFontTx/>
              <a:buNone/>
              <a:tabLst/>
              <a:defRPr/>
            </a:pPr>
            <a:r>
              <a:rPr lang="en-ZA" dirty="0"/>
              <a:t>From an implementation point of view, these three pillars require relatively differentiated types of storage and processing. While the actual platforms required may change as technology evolves, the distinctly different characteristics of the domains suggest that there will be three (or perhaps more) different optimal performance points on the spectrum of available technology at any time.</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525C7163-442D-4E0C-8441-7F088C800D58}" type="slidenum">
              <a:rPr lang="en-US" smtClean="0"/>
              <a:pPr>
                <a:defRPr/>
              </a:pPr>
              <a:t>7</a:t>
            </a:fld>
            <a:endParaRPr lang="en-US" dirty="0"/>
          </a:p>
        </p:txBody>
      </p:sp>
    </p:spTree>
    <p:extLst>
      <p:ext uri="{BB962C8B-B14F-4D97-AF65-F5344CB8AC3E}">
        <p14:creationId xmlns:p14="http://schemas.microsoft.com/office/powerpoint/2010/main" val="4199435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IE" sz="1100" dirty="0">
                <a:solidFill>
                  <a:srgbClr val="000000"/>
                </a:solidFill>
                <a:latin typeface="Lucida Console" panose="020B0609040504020204" pitchFamily="49" charset="0"/>
                <a:cs typeface="Courier New" panose="02070309020205020404" pitchFamily="49" charset="0"/>
              </a:rPr>
              <a:t>Was=F3-03-A </a:t>
            </a:r>
          </a:p>
          <a:p>
            <a:endParaRPr lang="en-ZA" dirty="0"/>
          </a:p>
        </p:txBody>
      </p:sp>
      <p:sp>
        <p:nvSpPr>
          <p:cNvPr id="4" name="Slide Number Placeholder 3"/>
          <p:cNvSpPr>
            <a:spLocks noGrp="1"/>
          </p:cNvSpPr>
          <p:nvPr>
            <p:ph type="sldNum" sz="quarter" idx="10"/>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525C7163-442D-4E0C-8441-7F088C800D58}" type="slidenum">
              <a:rPr kumimoji="0" lang="en-US" sz="13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90600" rtl="0" eaLnBrk="1" fontAlgn="base" latinLnBrk="0" hangingPunct="1">
                <a:lnSpc>
                  <a:spcPct val="100000"/>
                </a:lnSpc>
                <a:spcBef>
                  <a:spcPct val="0"/>
                </a:spcBef>
                <a:spcAft>
                  <a:spcPct val="0"/>
                </a:spcAft>
                <a:buClrTx/>
                <a:buSzTx/>
                <a:buFontTx/>
                <a:buNone/>
                <a:tabLst/>
                <a:defRPr/>
              </a:pPr>
              <a:t>8</a:t>
            </a:fld>
            <a:endParaRPr kumimoji="0" lang="en-US" sz="1300" b="0"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652169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6763"/>
            <a:ext cx="6823075" cy="3838575"/>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525C7163-442D-4E0C-8441-7F088C800D58}"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2109957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6763"/>
            <a:ext cx="6823075" cy="3838575"/>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525C7163-442D-4E0C-8441-7F088C800D58}" type="slidenum">
              <a:rPr kumimoji="0" lang="en-US" sz="13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90600" rtl="0" eaLnBrk="1" fontAlgn="base" latinLnBrk="0" hangingPunct="1">
                <a:lnSpc>
                  <a:spcPct val="100000"/>
                </a:lnSpc>
                <a:spcBef>
                  <a:spcPct val="0"/>
                </a:spcBef>
                <a:spcAft>
                  <a:spcPct val="0"/>
                </a:spcAft>
                <a:buClrTx/>
                <a:buSzTx/>
                <a:buFontTx/>
                <a:buNone/>
                <a:tabLst/>
                <a:defRPr/>
              </a:pPr>
              <a:t>12</a:t>
            </a:fld>
            <a:endParaRPr kumimoji="0" lang="en-US" sz="13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2254311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6763"/>
            <a:ext cx="6823075" cy="3838575"/>
          </a:xfrm>
        </p:spPr>
      </p:sp>
      <p:sp>
        <p:nvSpPr>
          <p:cNvPr id="3" name="Notes Placeholder 2"/>
          <p:cNvSpPr>
            <a:spLocks noGrp="1"/>
          </p:cNvSpPr>
          <p:nvPr>
            <p:ph type="body" idx="1"/>
          </p:nvPr>
        </p:nvSpPr>
        <p:spPr/>
        <p:txBody>
          <a:bodyPr/>
          <a:lstStyle/>
          <a:p>
            <a:r>
              <a:rPr lang="en-IE" dirty="0"/>
              <a:t>https://www.thoughtworks.com/radar/techniques/data-mesh</a:t>
            </a:r>
          </a:p>
        </p:txBody>
      </p:sp>
      <p:sp>
        <p:nvSpPr>
          <p:cNvPr id="4" name="Slide Number Placeholder 3"/>
          <p:cNvSpPr>
            <a:spLocks noGrp="1"/>
          </p:cNvSpPr>
          <p:nvPr>
            <p:ph type="sldNum" sz="quarter" idx="5"/>
          </p:nvPr>
        </p:nvSpPr>
        <p:spPr/>
        <p:txBody>
          <a:bodyPr/>
          <a:lstStyle/>
          <a:p>
            <a:pPr>
              <a:defRPr/>
            </a:pPr>
            <a:fld id="{525C7163-442D-4E0C-8441-7F088C800D58}" type="slidenum">
              <a:rPr lang="en-IE" smtClean="0"/>
              <a:pPr>
                <a:defRPr/>
              </a:pPr>
              <a:t>14</a:t>
            </a:fld>
            <a:endParaRPr lang="en-IE" dirty="0"/>
          </a:p>
        </p:txBody>
      </p:sp>
    </p:spTree>
    <p:extLst>
      <p:ext uri="{BB962C8B-B14F-4D97-AF65-F5344CB8AC3E}">
        <p14:creationId xmlns:p14="http://schemas.microsoft.com/office/powerpoint/2010/main" val="1738080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6763"/>
            <a:ext cx="6823075" cy="3838575"/>
          </a:xfrm>
        </p:spPr>
      </p:sp>
      <p:sp>
        <p:nvSpPr>
          <p:cNvPr id="3" name="Notes Placeholder 2"/>
          <p:cNvSpPr>
            <a:spLocks noGrp="1"/>
          </p:cNvSpPr>
          <p:nvPr>
            <p:ph type="body" idx="1"/>
          </p:nvPr>
        </p:nvSpPr>
        <p:spPr/>
        <p:txBody>
          <a:bodyPr/>
          <a:lstStyle/>
          <a:p>
            <a:r>
              <a:rPr lang="en-IE" dirty="0"/>
              <a:t>https://www.thoughtworks.com/radar/techniques/data-mesh</a:t>
            </a:r>
          </a:p>
        </p:txBody>
      </p:sp>
      <p:sp>
        <p:nvSpPr>
          <p:cNvPr id="4" name="Slide Number Placeholder 3"/>
          <p:cNvSpPr>
            <a:spLocks noGrp="1"/>
          </p:cNvSpPr>
          <p:nvPr>
            <p:ph type="sldNum" sz="quarter" idx="5"/>
          </p:nvPr>
        </p:nvSpPr>
        <p:spPr/>
        <p:txBody>
          <a:bodyPr/>
          <a:lstStyle/>
          <a:p>
            <a:pPr>
              <a:defRPr/>
            </a:pPr>
            <a:fld id="{525C7163-442D-4E0C-8441-7F088C800D58}" type="slidenum">
              <a:rPr lang="en-IE" smtClean="0"/>
              <a:pPr>
                <a:defRPr/>
              </a:pPr>
              <a:t>15</a:t>
            </a:fld>
            <a:endParaRPr lang="en-IE" dirty="0"/>
          </a:p>
        </p:txBody>
      </p:sp>
    </p:spTree>
    <p:extLst>
      <p:ext uri="{BB962C8B-B14F-4D97-AF65-F5344CB8AC3E}">
        <p14:creationId xmlns:p14="http://schemas.microsoft.com/office/powerpoint/2010/main" val="3378867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6763"/>
            <a:ext cx="6823075" cy="3838575"/>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525C7163-442D-4E0C-8441-7F088C800D58}" type="slidenum">
              <a:rPr kumimoji="0" lang="en-US" sz="1300" b="0" i="0" u="none" strike="noStrike" kern="1200" cap="none" spc="0" normalizeH="0" baseline="0" noProof="0" smtClean="0">
                <a:ln>
                  <a:noFill/>
                </a:ln>
                <a:solidFill>
                  <a:prstClr val="black"/>
                </a:solidFill>
                <a:effectLst/>
                <a:uLnTx/>
                <a:uFillTx/>
                <a:latin typeface="Times New Roman" pitchFamily="18" charset="0"/>
                <a:ea typeface="+mn-ea"/>
                <a:cs typeface="Arial" charset="0"/>
              </a:rPr>
              <a:pPr marL="0" marR="0" lvl="0" indent="0" algn="r" defTabSz="990600" rtl="0" eaLnBrk="1" fontAlgn="base" latinLnBrk="0" hangingPunct="1">
                <a:lnSpc>
                  <a:spcPct val="100000"/>
                </a:lnSpc>
                <a:spcBef>
                  <a:spcPct val="0"/>
                </a:spcBef>
                <a:spcAft>
                  <a:spcPct val="0"/>
                </a:spcAft>
                <a:buClrTx/>
                <a:buSzTx/>
                <a:buFontTx/>
                <a:buNone/>
                <a:tabLst/>
                <a:defRPr/>
              </a:pPr>
              <a:t>16</a:t>
            </a:fld>
            <a:endParaRPr kumimoji="0" lang="en-US" sz="13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37533992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b="7289"/>
          <a:stretch/>
        </p:blipFill>
        <p:spPr>
          <a:xfrm>
            <a:off x="0" y="-26987"/>
            <a:ext cx="12192000" cy="6884987"/>
          </a:xfrm>
          <a:prstGeom prst="rect">
            <a:avLst/>
          </a:prstGeom>
        </p:spPr>
      </p:pic>
      <p:sp>
        <p:nvSpPr>
          <p:cNvPr id="4" name="Freeform 11"/>
          <p:cNvSpPr>
            <a:spLocks/>
          </p:cNvSpPr>
          <p:nvPr/>
        </p:nvSpPr>
        <p:spPr bwMode="auto">
          <a:xfrm>
            <a:off x="-1" y="-26988"/>
            <a:ext cx="12192001" cy="1804030"/>
          </a:xfrm>
          <a:custGeom>
            <a:avLst/>
            <a:gdLst/>
            <a:ahLst/>
            <a:cxnLst>
              <a:cxn ang="0">
                <a:pos x="0" y="0"/>
              </a:cxn>
              <a:cxn ang="0">
                <a:pos x="5761" y="0"/>
              </a:cxn>
              <a:cxn ang="0">
                <a:pos x="5761" y="1905"/>
              </a:cxn>
              <a:cxn ang="0">
                <a:pos x="0" y="453"/>
              </a:cxn>
              <a:cxn ang="0">
                <a:pos x="0" y="0"/>
              </a:cxn>
            </a:cxnLst>
            <a:rect l="0" t="0" r="r" b="b"/>
            <a:pathLst>
              <a:path w="5761" h="1905">
                <a:moveTo>
                  <a:pt x="0" y="0"/>
                </a:moveTo>
                <a:lnTo>
                  <a:pt x="5761" y="0"/>
                </a:lnTo>
                <a:lnTo>
                  <a:pt x="5761" y="1905"/>
                </a:lnTo>
                <a:lnTo>
                  <a:pt x="0" y="453"/>
                </a:lnTo>
                <a:lnTo>
                  <a:pt x="0" y="0"/>
                </a:lnTo>
                <a:close/>
              </a:path>
            </a:pathLst>
          </a:custGeom>
          <a:gradFill rotWithShape="1">
            <a:gsLst>
              <a:gs pos="100000">
                <a:schemeClr val="bg1">
                  <a:alpha val="48000"/>
                </a:schemeClr>
              </a:gs>
              <a:gs pos="0">
                <a:srgbClr val="000066"/>
              </a:gs>
              <a:gs pos="55000">
                <a:schemeClr val="bg1">
                  <a:alpha val="0"/>
                </a:schemeClr>
              </a:gs>
              <a:gs pos="38000">
                <a:srgbClr val="3399FF"/>
              </a:gs>
            </a:gsLst>
            <a:lin ang="5880000" scaled="0"/>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 name="Freeform 3"/>
          <p:cNvSpPr>
            <a:spLocks/>
          </p:cNvSpPr>
          <p:nvPr/>
        </p:nvSpPr>
        <p:spPr bwMode="auto">
          <a:xfrm flipV="1">
            <a:off x="0" y="3088257"/>
            <a:ext cx="12192000" cy="3774505"/>
          </a:xfrm>
          <a:custGeom>
            <a:avLst/>
            <a:gdLst/>
            <a:ahLst/>
            <a:cxnLst>
              <a:cxn ang="0">
                <a:pos x="45" y="0"/>
              </a:cxn>
              <a:cxn ang="0">
                <a:pos x="5806" y="0"/>
              </a:cxn>
              <a:cxn ang="0">
                <a:pos x="5806" y="2449"/>
              </a:cxn>
              <a:cxn ang="0">
                <a:pos x="0" y="589"/>
              </a:cxn>
              <a:cxn ang="0">
                <a:pos x="0" y="0"/>
              </a:cxn>
            </a:cxnLst>
            <a:rect l="0" t="0" r="r" b="b"/>
            <a:pathLst>
              <a:path w="5806" h="2449">
                <a:moveTo>
                  <a:pt x="45" y="0"/>
                </a:moveTo>
                <a:lnTo>
                  <a:pt x="5806" y="0"/>
                </a:lnTo>
                <a:lnTo>
                  <a:pt x="5806" y="2449"/>
                </a:lnTo>
                <a:lnTo>
                  <a:pt x="0" y="589"/>
                </a:lnTo>
                <a:lnTo>
                  <a:pt x="0" y="0"/>
                </a:lnTo>
              </a:path>
            </a:pathLst>
          </a:custGeom>
          <a:gradFill rotWithShape="1">
            <a:gsLst>
              <a:gs pos="99273">
                <a:schemeClr val="bg1">
                  <a:alpha val="0"/>
                </a:schemeClr>
              </a:gs>
              <a:gs pos="0">
                <a:srgbClr val="000066"/>
              </a:gs>
              <a:gs pos="57000">
                <a:schemeClr val="bg1">
                  <a:alpha val="28000"/>
                </a:schemeClr>
              </a:gs>
              <a:gs pos="39000">
                <a:srgbClr val="3399FF"/>
              </a:gs>
            </a:gsLst>
            <a:lin ang="6360000" scaled="0"/>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418820" name="Rectangle 4"/>
          <p:cNvSpPr>
            <a:spLocks noGrp="1" noChangeArrowheads="1"/>
          </p:cNvSpPr>
          <p:nvPr>
            <p:ph type="ctrTitle"/>
          </p:nvPr>
        </p:nvSpPr>
        <p:spPr>
          <a:xfrm>
            <a:off x="1697872" y="1377066"/>
            <a:ext cx="7880303" cy="2548983"/>
          </a:xfrm>
          <a:noFill/>
          <a:ln w="9525" algn="ctr">
            <a:noFill/>
            <a:miter lim="800000"/>
            <a:headEnd/>
            <a:tailEnd/>
          </a:ln>
          <a:effectLst>
            <a:softEdge rad="127000"/>
          </a:effectLst>
        </p:spPr>
        <p:txBody>
          <a:bodyPr vert="horz" wrap="square" lIns="91440" tIns="45720" rIns="91440" bIns="45720" numCol="1" anchor="t" anchorCtr="0" compatLnSpc="1">
            <a:prstTxWarp prst="textNoShape">
              <a:avLst/>
            </a:prstTxWarp>
          </a:bodyPr>
          <a:lstStyle>
            <a:lvl1pPr>
              <a:defRPr lang="en-US" sz="2800" kern="0" dirty="0">
                <a:solidFill>
                  <a:schemeClr val="tx1"/>
                </a:solidFill>
              </a:defRPr>
            </a:lvl1pPr>
          </a:lstStyle>
          <a:p>
            <a:pPr lvl="0"/>
            <a:r>
              <a:rPr lang="en-US"/>
              <a:t>Click to edit Master title style</a:t>
            </a:r>
            <a:endParaRPr lang="en-IE" dirty="0"/>
          </a:p>
        </p:txBody>
      </p:sp>
      <p:sp>
        <p:nvSpPr>
          <p:cNvPr id="418821" name="Rectangle 5"/>
          <p:cNvSpPr>
            <a:spLocks noGrp="1" noChangeArrowheads="1"/>
          </p:cNvSpPr>
          <p:nvPr>
            <p:ph type="subTitle" idx="1"/>
          </p:nvPr>
        </p:nvSpPr>
        <p:spPr bwMode="black">
          <a:xfrm>
            <a:off x="1697872" y="4211093"/>
            <a:ext cx="4219162" cy="1232283"/>
          </a:xfrm>
        </p:spPr>
        <p:txBody>
          <a:bodyPr anchor="b"/>
          <a:lstStyle>
            <a:lvl1pPr marL="0" indent="0">
              <a:buFont typeface="Wingdings" pitchFamily="2" charset="2"/>
              <a:buNone/>
              <a:defRPr sz="1800" b="0" i="1">
                <a:solidFill>
                  <a:schemeClr val="tx1"/>
                </a:solidFill>
                <a:latin typeface="+mn-lt"/>
              </a:defRPr>
            </a:lvl1pPr>
          </a:lstStyle>
          <a:p>
            <a:r>
              <a:rPr lang="en-US"/>
              <a:t>Click to edit Master subtitle style</a:t>
            </a:r>
            <a:endParaRPr lang="en-IE" dirty="0"/>
          </a:p>
        </p:txBody>
      </p:sp>
      <p:sp>
        <p:nvSpPr>
          <p:cNvPr id="9" name="Line 5"/>
          <p:cNvSpPr>
            <a:spLocks noChangeShapeType="1"/>
          </p:cNvSpPr>
          <p:nvPr userDrawn="1"/>
        </p:nvSpPr>
        <p:spPr bwMode="auto">
          <a:xfrm>
            <a:off x="10603723" y="3252159"/>
            <a:ext cx="13453" cy="2579583"/>
          </a:xfrm>
          <a:prstGeom prst="line">
            <a:avLst/>
          </a:prstGeom>
          <a:noFill/>
          <a:ln w="38100">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10" name="Line 6"/>
          <p:cNvSpPr>
            <a:spLocks noChangeShapeType="1"/>
          </p:cNvSpPr>
          <p:nvPr userDrawn="1"/>
        </p:nvSpPr>
        <p:spPr bwMode="auto">
          <a:xfrm flipH="1">
            <a:off x="9578176" y="748694"/>
            <a:ext cx="0" cy="2503464"/>
          </a:xfrm>
          <a:prstGeom prst="line">
            <a:avLst/>
          </a:prstGeom>
          <a:noFill/>
          <a:ln w="38100">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rial" charset="0"/>
              <a:ea typeface="+mn-ea"/>
              <a:cs typeface="Arial" charset="0"/>
            </a:endParaRPr>
          </a:p>
        </p:txBody>
      </p:sp>
      <p:pic>
        <p:nvPicPr>
          <p:cNvPr id="11" name="Picture 10" descr="Small Logo"/>
          <p:cNvPicPr>
            <a:picLocks noChangeAspect="1" noChangeArrowheads="1"/>
          </p:cNvPicPr>
          <p:nvPr userDrawn="1"/>
        </p:nvPicPr>
        <p:blipFill>
          <a:blip r:embed="rId3" cstate="screen"/>
          <a:srcRect/>
          <a:stretch>
            <a:fillRect/>
          </a:stretch>
        </p:blipFill>
        <p:spPr bwMode="auto">
          <a:xfrm>
            <a:off x="10745720" y="5297761"/>
            <a:ext cx="827403" cy="559858"/>
          </a:xfrm>
          <a:prstGeom prst="rect">
            <a:avLst/>
          </a:prstGeom>
          <a:noFill/>
          <a:ln w="9525">
            <a:noFill/>
            <a:miter lim="800000"/>
            <a:headEnd/>
            <a:tailEnd/>
          </a:ln>
        </p:spPr>
      </p:pic>
      <p:sp>
        <p:nvSpPr>
          <p:cNvPr id="12" name="Text Box 11"/>
          <p:cNvSpPr txBox="1">
            <a:spLocks noChangeArrowheads="1"/>
          </p:cNvSpPr>
          <p:nvPr userDrawn="1"/>
        </p:nvSpPr>
        <p:spPr bwMode="auto">
          <a:xfrm>
            <a:off x="2134733" y="6308725"/>
            <a:ext cx="8610988" cy="336550"/>
          </a:xfrm>
          <a:prstGeom prst="rect">
            <a:avLst/>
          </a:prstGeom>
          <a:noFill/>
          <a:ln w="9525">
            <a:noFill/>
            <a:miter lim="800000"/>
            <a:headEnd/>
            <a:tailEnd/>
          </a:ln>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IE" sz="1600" b="0" i="0" u="none" strike="noStrike" kern="1200" cap="none" spc="0" normalizeH="0" baseline="0" noProof="0" dirty="0">
                <a:ln>
                  <a:noFill/>
                </a:ln>
                <a:solidFill>
                  <a:srgbClr val="FFFFFF"/>
                </a:solidFill>
                <a:effectLst>
                  <a:outerShdw blurRad="50800" dist="38100" dir="2700000" algn="tl" rotWithShape="0">
                    <a:prstClr val="black">
                      <a:alpha val="70000"/>
                    </a:prstClr>
                  </a:outerShdw>
                </a:effectLst>
                <a:uLnTx/>
                <a:uFillTx/>
                <a:latin typeface="Lato Light" pitchFamily="34" charset="0"/>
                <a:ea typeface="+mn-ea"/>
                <a:cs typeface="Arial" charset="0"/>
              </a:rPr>
              <a:t>Copyright © 2022         9sight Consulting          All Rights Reserved </a:t>
            </a:r>
          </a:p>
        </p:txBody>
      </p:sp>
      <p:sp>
        <p:nvSpPr>
          <p:cNvPr id="8" name="Rectangle 3"/>
          <p:cNvSpPr txBox="1">
            <a:spLocks noChangeArrowheads="1"/>
          </p:cNvSpPr>
          <p:nvPr userDrawn="1"/>
        </p:nvSpPr>
        <p:spPr bwMode="auto">
          <a:xfrm>
            <a:off x="7486568" y="4873924"/>
            <a:ext cx="3061009" cy="116574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8600" marR="0" lvl="0" indent="-228600" algn="r" defTabSz="914400" rtl="0" eaLnBrk="1" fontAlgn="base" latinLnBrk="0" hangingPunct="1">
              <a:lnSpc>
                <a:spcPct val="100000"/>
              </a:lnSpc>
              <a:spcBef>
                <a:spcPct val="40000"/>
              </a:spcBef>
              <a:spcAft>
                <a:spcPct val="0"/>
              </a:spcAft>
              <a:buClr>
                <a:srgbClr val="2DB6B3"/>
              </a:buClr>
              <a:buSzTx/>
              <a:buFont typeface="Wingdings" pitchFamily="2" charset="2"/>
              <a:buNone/>
              <a:tabLst/>
              <a:defRPr/>
            </a:pPr>
            <a:r>
              <a:rPr kumimoji="0" lang="en-IE" sz="2000" b="1" i="0" u="none" strike="noStrike" kern="0" cap="none" spc="0" normalizeH="0" baseline="0" noProof="0" dirty="0">
                <a:ln>
                  <a:noFill/>
                </a:ln>
                <a:solidFill>
                  <a:srgbClr val="FFFFFF"/>
                </a:solidFill>
                <a:effectLst>
                  <a:outerShdw blurRad="63500" dist="50800" dir="2700000" algn="tl" rotWithShape="0">
                    <a:prstClr val="black">
                      <a:alpha val="70000"/>
                    </a:prstClr>
                  </a:outerShdw>
                </a:effectLst>
                <a:uLnTx/>
                <a:uFillTx/>
                <a:latin typeface="Lato Light" pitchFamily="34" charset="0"/>
                <a:ea typeface="+mn-ea"/>
                <a:cs typeface="Arial"/>
              </a:rPr>
              <a:t>Dr Barry Devlin </a:t>
            </a:r>
          </a:p>
          <a:p>
            <a:pPr marL="228600" marR="0" lvl="0" indent="-228600" algn="r" defTabSz="914400" rtl="0" eaLnBrk="1" fontAlgn="base" latinLnBrk="0" hangingPunct="1">
              <a:lnSpc>
                <a:spcPct val="100000"/>
              </a:lnSpc>
              <a:spcBef>
                <a:spcPct val="40000"/>
              </a:spcBef>
              <a:spcAft>
                <a:spcPct val="0"/>
              </a:spcAft>
              <a:buClr>
                <a:srgbClr val="2DB6B3"/>
              </a:buClr>
              <a:buSzTx/>
              <a:buFont typeface="Wingdings" pitchFamily="2" charset="2"/>
              <a:buNone/>
              <a:tabLst/>
              <a:defRPr/>
            </a:pPr>
            <a:r>
              <a:rPr kumimoji="0" lang="en-IE" sz="1800" b="0" i="0" u="none" strike="noStrike" kern="0" cap="none" spc="0" normalizeH="0" baseline="0" noProof="0" dirty="0">
                <a:ln>
                  <a:noFill/>
                </a:ln>
                <a:solidFill>
                  <a:srgbClr val="FFFFFF"/>
                </a:solidFill>
                <a:effectLst>
                  <a:outerShdw blurRad="63500" dist="50800" dir="2700000" algn="tl" rotWithShape="0">
                    <a:prstClr val="black">
                      <a:alpha val="70000"/>
                    </a:prstClr>
                  </a:outerShdw>
                </a:effectLst>
                <a:uLnTx/>
                <a:uFillTx/>
                <a:latin typeface="Lato Light" pitchFamily="34" charset="0"/>
                <a:ea typeface="+mn-ea"/>
                <a:cs typeface="Arial"/>
              </a:rPr>
              <a:t>Founder &amp; Principal </a:t>
            </a:r>
            <a:br>
              <a:rPr kumimoji="0" lang="en-IE" sz="1800" b="0" i="0" u="none" strike="noStrike" kern="0" cap="none" spc="0" normalizeH="0" baseline="0" noProof="0" dirty="0">
                <a:ln>
                  <a:noFill/>
                </a:ln>
                <a:solidFill>
                  <a:srgbClr val="FFFFFF"/>
                </a:solidFill>
                <a:effectLst>
                  <a:outerShdw blurRad="63500" dist="50800" dir="2700000" algn="tl" rotWithShape="0">
                    <a:prstClr val="black">
                      <a:alpha val="70000"/>
                    </a:prstClr>
                  </a:outerShdw>
                </a:effectLst>
                <a:uLnTx/>
                <a:uFillTx/>
                <a:latin typeface="Lato Light" pitchFamily="34" charset="0"/>
                <a:ea typeface="+mn-ea"/>
                <a:cs typeface="Arial"/>
              </a:rPr>
            </a:br>
            <a:r>
              <a:rPr kumimoji="0" lang="en-IE" sz="1800" b="0" i="0" u="none" strike="noStrike" kern="0" cap="none" spc="0" normalizeH="0" baseline="0" noProof="0" dirty="0">
                <a:ln>
                  <a:noFill/>
                </a:ln>
                <a:solidFill>
                  <a:srgbClr val="FFFFFF"/>
                </a:solidFill>
                <a:effectLst>
                  <a:outerShdw blurRad="63500" dist="50800" dir="2700000" algn="tl" rotWithShape="0">
                    <a:prstClr val="black">
                      <a:alpha val="70000"/>
                    </a:prstClr>
                  </a:outerShdw>
                </a:effectLst>
                <a:uLnTx/>
                <a:uFillTx/>
                <a:latin typeface="Lato Light" pitchFamily="34" charset="0"/>
                <a:ea typeface="+mn-ea"/>
                <a:cs typeface="Arial"/>
              </a:rPr>
              <a:t>9sight Consulting</a:t>
            </a:r>
          </a:p>
        </p:txBody>
      </p:sp>
      <p:sp>
        <p:nvSpPr>
          <p:cNvPr id="13" name="Line 12"/>
          <p:cNvSpPr>
            <a:spLocks noChangeShapeType="1"/>
          </p:cNvSpPr>
          <p:nvPr userDrawn="1"/>
        </p:nvSpPr>
        <p:spPr bwMode="auto">
          <a:xfrm>
            <a:off x="1658935" y="1389172"/>
            <a:ext cx="0" cy="4054203"/>
          </a:xfrm>
          <a:prstGeom prst="line">
            <a:avLst/>
          </a:prstGeom>
          <a:noFill/>
          <a:ln w="38100">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3" name="Rectangle 2"/>
          <p:cNvSpPr/>
          <p:nvPr userDrawn="1"/>
        </p:nvSpPr>
        <p:spPr>
          <a:xfrm>
            <a:off x="1697871" y="569422"/>
            <a:ext cx="4339650" cy="58477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IE" sz="3200" b="0" i="0" u="none" strike="noStrike" kern="0" cap="none" spc="0" normalizeH="0" baseline="0" noProof="0" dirty="0">
                <a:ln>
                  <a:noFill/>
                </a:ln>
                <a:solidFill>
                  <a:srgbClr val="CCCCFF">
                    <a:lumMod val="50000"/>
                  </a:srgbClr>
                </a:solidFill>
                <a:effectLst/>
                <a:uLnTx/>
                <a:uFillTx/>
                <a:latin typeface="Marcellus SC"/>
                <a:ea typeface="+mn-ea"/>
                <a:cs typeface="Arial"/>
              </a:rPr>
              <a:t>Business    Intelligence</a:t>
            </a:r>
            <a:endParaRPr kumimoji="0" lang="en-IE" sz="1800" b="0" i="0" u="none" strike="noStrike" kern="1200" cap="none" spc="0" normalizeH="0" baseline="0" noProof="0" dirty="0">
              <a:ln>
                <a:noFill/>
              </a:ln>
              <a:solidFill>
                <a:srgbClr val="CCCCFF">
                  <a:lumMod val="50000"/>
                </a:srgbClr>
              </a:solidFill>
              <a:effectLst/>
              <a:uLnTx/>
              <a:uFillTx/>
              <a:latin typeface="Arial" charset="0"/>
              <a:ea typeface="+mn-ea"/>
              <a:cs typeface="Arial" charset="0"/>
            </a:endParaRPr>
          </a:p>
        </p:txBody>
      </p:sp>
      <p:sp>
        <p:nvSpPr>
          <p:cNvPr id="14" name="Rectangle 13"/>
          <p:cNvSpPr/>
          <p:nvPr userDrawn="1"/>
        </p:nvSpPr>
        <p:spPr>
          <a:xfrm rot="20502820">
            <a:off x="3281600" y="478213"/>
            <a:ext cx="673582"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IE" sz="2400" b="0" i="0" u="none" strike="noStrike" kern="1200" cap="none" spc="0" normalizeH="0" baseline="0" noProof="0" dirty="0">
                <a:ln>
                  <a:noFill/>
                </a:ln>
                <a:solidFill>
                  <a:srgbClr val="000000"/>
                </a:solidFill>
                <a:effectLst/>
                <a:uLnTx/>
                <a:uFillTx/>
                <a:latin typeface="Lucida Handwriting" pitchFamily="66" charset="0"/>
                <a:ea typeface="+mn-ea"/>
                <a:cs typeface="Arial" charset="0"/>
              </a:rPr>
              <a:t>un</a:t>
            </a:r>
          </a:p>
        </p:txBody>
      </p:sp>
      <p:sp>
        <p:nvSpPr>
          <p:cNvPr id="15" name="Rectangle 14"/>
          <p:cNvSpPr/>
          <p:nvPr userDrawn="1"/>
        </p:nvSpPr>
        <p:spPr>
          <a:xfrm rot="20502820">
            <a:off x="3457279" y="877500"/>
            <a:ext cx="393056"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IE" sz="2400" b="0" i="0" u="none" strike="noStrike" kern="1200" cap="none" spc="0" normalizeH="0" baseline="0" noProof="0" dirty="0">
                <a:ln>
                  <a:noFill/>
                </a:ln>
                <a:solidFill>
                  <a:srgbClr val="000000"/>
                </a:solidFill>
                <a:effectLst/>
                <a:uLnTx/>
                <a:uFillTx/>
                <a:latin typeface="Lucida Handwriting" pitchFamily="66" charset="0"/>
                <a:ea typeface="+mn-ea"/>
                <a:cs typeface="Arial" charset="0"/>
              </a:rPr>
              <a:t>^</a:t>
            </a:r>
          </a:p>
        </p:txBody>
      </p:sp>
      <p:sp>
        <p:nvSpPr>
          <p:cNvPr id="6" name="TextBox 5">
            <a:extLst>
              <a:ext uri="{FF2B5EF4-FFF2-40B4-BE49-F238E27FC236}">
                <a16:creationId xmlns:a16="http://schemas.microsoft.com/office/drawing/2014/main" id="{C59AD68B-8F3A-4D9C-9040-0A2273365256}"/>
              </a:ext>
            </a:extLst>
          </p:cNvPr>
          <p:cNvSpPr txBox="1"/>
          <p:nvPr userDrawn="1"/>
        </p:nvSpPr>
        <p:spPr>
          <a:xfrm>
            <a:off x="11448329" y="6553509"/>
            <a:ext cx="479618" cy="24622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IE" sz="1000" b="1" i="0" u="none" strike="noStrike" kern="1200" cap="none" spc="0" normalizeH="0" baseline="0" noProof="0" dirty="0">
                <a:ln>
                  <a:noFill/>
                </a:ln>
                <a:solidFill>
                  <a:srgbClr val="FFFFFF"/>
                </a:solidFill>
                <a:effectLst/>
                <a:uLnTx/>
                <a:uFillTx/>
                <a:latin typeface="Lato Light"/>
                <a:ea typeface="+mn-ea"/>
                <a:cs typeface="Arial" charset="0"/>
              </a:rPr>
              <a:t>2106</a:t>
            </a:r>
          </a:p>
        </p:txBody>
      </p:sp>
    </p:spTree>
    <p:extLst>
      <p:ext uri="{BB962C8B-B14F-4D97-AF65-F5344CB8AC3E}">
        <p14:creationId xmlns:p14="http://schemas.microsoft.com/office/powerpoint/2010/main" val="162494922"/>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dirty="0"/>
          </a:p>
        </p:txBody>
      </p:sp>
      <p:sp>
        <p:nvSpPr>
          <p:cNvPr id="3" name="Vertical Text Placeholder 2"/>
          <p:cNvSpPr>
            <a:spLocks noGrp="1"/>
          </p:cNvSpPr>
          <p:nvPr>
            <p:ph type="body" orient="vert" idx="1" hasCustomPrompt="1"/>
          </p:nvPr>
        </p:nvSpPr>
        <p:spPr/>
        <p:txBody>
          <a:bodyPr vert="eaVert"/>
          <a:lstStyle/>
          <a:p>
            <a:pPr lvl="0"/>
            <a:r>
              <a:rPr lang="en-IE" dirty="0"/>
              <a:t>Edit Master text styles</a:t>
            </a:r>
          </a:p>
          <a:p>
            <a:pPr lvl="1"/>
            <a:r>
              <a:rPr lang="en-IE" dirty="0"/>
              <a:t>Second level</a:t>
            </a:r>
          </a:p>
          <a:p>
            <a:pPr lvl="2"/>
            <a:r>
              <a:rPr lang="en-IE" dirty="0"/>
              <a:t>Third level</a:t>
            </a:r>
          </a:p>
          <a:p>
            <a:pPr lvl="3"/>
            <a:r>
              <a:rPr lang="en-IE" dirty="0"/>
              <a:t>Fourth level</a:t>
            </a:r>
          </a:p>
          <a:p>
            <a:pPr lvl="4"/>
            <a:r>
              <a:rPr lang="en-IE" dirty="0"/>
              <a:t>Fifth level</a:t>
            </a:r>
          </a:p>
        </p:txBody>
      </p:sp>
      <p:sp>
        <p:nvSpPr>
          <p:cNvPr id="4" name="Rectangle 5"/>
          <p:cNvSpPr>
            <a:spLocks noGrp="1" noChangeArrowheads="1"/>
          </p:cNvSpPr>
          <p:nvPr>
            <p:ph type="sldNum" sz="quarter" idx="10"/>
          </p:nvPr>
        </p:nvSpPr>
        <p:spPr>
          <a:ln/>
        </p:spPr>
        <p:txBody>
          <a:bodyPr/>
          <a:lstStyle>
            <a:lvl1pPr>
              <a:defRPr>
                <a:solidFill>
                  <a:schemeClr val="bg1"/>
                </a:solidFill>
              </a:defRPr>
            </a:lvl1pPr>
          </a:lstStyle>
          <a:p>
            <a:pPr marL="0" marR="0" lvl="0" indent="0" algn="l" defTabSz="914400" rtl="0" eaLnBrk="1" fontAlgn="base" latinLnBrk="0" hangingPunct="1">
              <a:lnSpc>
                <a:spcPct val="100000"/>
              </a:lnSpc>
              <a:spcBef>
                <a:spcPct val="50000"/>
              </a:spcBef>
              <a:spcAft>
                <a:spcPct val="0"/>
              </a:spcAft>
              <a:buClrTx/>
              <a:buSzTx/>
              <a:buFontTx/>
              <a:buNone/>
              <a:tabLst/>
              <a:defRPr/>
            </a:pPr>
            <a:fld id="{28C9BAFC-CB65-40C6-A4BC-FE67F565069F}" type="slidenum">
              <a:rPr kumimoji="0" lang="en-IE" sz="1400" b="1" i="0" u="none" strike="noStrike" kern="1200" cap="none" spc="0" normalizeH="0" baseline="0" noProof="0" smtClean="0">
                <a:ln>
                  <a:noFill/>
                </a:ln>
                <a:solidFill>
                  <a:srgbClr val="FFFFFF"/>
                </a:solidFill>
                <a:effectLst/>
                <a:uLnTx/>
                <a:uFillTx/>
                <a:latin typeface="Lato Light" pitchFamily="34" charset="0"/>
                <a:ea typeface="+mn-ea"/>
                <a:cs typeface="Arial" charset="0"/>
              </a:rPr>
              <a:pPr marL="0" marR="0" lvl="0" indent="0" algn="l" defTabSz="914400" rtl="0" eaLnBrk="1" fontAlgn="base" latinLnBrk="0" hangingPunct="1">
                <a:lnSpc>
                  <a:spcPct val="100000"/>
                </a:lnSpc>
                <a:spcBef>
                  <a:spcPct val="50000"/>
                </a:spcBef>
                <a:spcAft>
                  <a:spcPct val="0"/>
                </a:spcAft>
                <a:buClrTx/>
                <a:buSzTx/>
                <a:buFontTx/>
                <a:buNone/>
                <a:tabLst/>
                <a:defRPr/>
              </a:pPr>
              <a:t>‹#›</a:t>
            </a:fld>
            <a:endParaRPr kumimoji="0" lang="en-IE" sz="1400" b="1" i="0" u="none" strike="noStrike" kern="1200" cap="none" spc="0" normalizeH="0" baseline="0" noProof="0" dirty="0">
              <a:ln>
                <a:noFill/>
              </a:ln>
              <a:solidFill>
                <a:srgbClr val="FFFFFF"/>
              </a:solidFill>
              <a:effectLst/>
              <a:uLnTx/>
              <a:uFillTx/>
              <a:latin typeface="Lato Light" pitchFamily="34" charset="0"/>
              <a:ea typeface="+mn-ea"/>
              <a:cs typeface="Arial" charset="0"/>
            </a:endParaRPr>
          </a:p>
        </p:txBody>
      </p:sp>
      <p:sp>
        <p:nvSpPr>
          <p:cNvPr id="5" name="Rectangle 8"/>
          <p:cNvSpPr>
            <a:spLocks noGrp="1" noChangeArrowheads="1"/>
          </p:cNvSpPr>
          <p:nvPr>
            <p:ph type="ftr" sz="quarter" idx="11"/>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IE" sz="1300" b="0" i="0" u="none" strike="noStrike" kern="1200" cap="none" spc="0" normalizeH="0" baseline="0" noProof="0">
                <a:ln>
                  <a:noFill/>
                </a:ln>
                <a:solidFill>
                  <a:srgbClr val="FFFFFF"/>
                </a:solidFill>
                <a:effectLst/>
                <a:uLnTx/>
                <a:uFillTx/>
                <a:latin typeface="Lato Light" pitchFamily="34" charset="0"/>
                <a:ea typeface="+mn-ea"/>
                <a:cs typeface="Arial" charset="0"/>
              </a:rPr>
              <a:t>Copyright © 2022, 9sight Consulting</a:t>
            </a:r>
            <a:endParaRPr kumimoji="0" lang="en-IE" sz="1300" b="0" i="0" u="none" strike="noStrike" kern="1200" cap="none" spc="0" normalizeH="0" baseline="0" noProof="0" dirty="0">
              <a:ln>
                <a:noFill/>
              </a:ln>
              <a:solidFill>
                <a:srgbClr val="FFFFFF"/>
              </a:solidFill>
              <a:effectLst/>
              <a:uLnTx/>
              <a:uFillTx/>
              <a:latin typeface="Lato Light" pitchFamily="34" charset="0"/>
              <a:ea typeface="+mn-ea"/>
              <a:cs typeface="Arial" charset="0"/>
            </a:endParaRPr>
          </a:p>
        </p:txBody>
      </p:sp>
    </p:spTree>
    <p:extLst>
      <p:ext uri="{BB962C8B-B14F-4D97-AF65-F5344CB8AC3E}">
        <p14:creationId xmlns:p14="http://schemas.microsoft.com/office/powerpoint/2010/main" val="2797818591"/>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6117" y="549275"/>
            <a:ext cx="2743200" cy="5761038"/>
          </a:xfrm>
        </p:spPr>
        <p:txBody>
          <a:bodyPr vert="eaVert"/>
          <a:lstStyle/>
          <a:p>
            <a:r>
              <a:rPr lang="en-US"/>
              <a:t>Click to edit Master title style</a:t>
            </a:r>
            <a:endParaRPr lang="en-IE" dirty="0"/>
          </a:p>
        </p:txBody>
      </p:sp>
      <p:sp>
        <p:nvSpPr>
          <p:cNvPr id="3" name="Vertical Text Placeholder 2"/>
          <p:cNvSpPr>
            <a:spLocks noGrp="1"/>
          </p:cNvSpPr>
          <p:nvPr>
            <p:ph type="body" orient="vert" idx="1" hasCustomPrompt="1"/>
          </p:nvPr>
        </p:nvSpPr>
        <p:spPr>
          <a:xfrm>
            <a:off x="912285" y="549275"/>
            <a:ext cx="8030633" cy="5761038"/>
          </a:xfrm>
        </p:spPr>
        <p:txBody>
          <a:bodyPr vert="eaVert"/>
          <a:lstStyle/>
          <a:p>
            <a:pPr lvl="0"/>
            <a:r>
              <a:rPr lang="en-IE" dirty="0"/>
              <a:t>Edit Master text styles</a:t>
            </a:r>
          </a:p>
          <a:p>
            <a:pPr lvl="1"/>
            <a:r>
              <a:rPr lang="en-IE" dirty="0"/>
              <a:t>Second level</a:t>
            </a:r>
          </a:p>
          <a:p>
            <a:pPr lvl="2"/>
            <a:r>
              <a:rPr lang="en-IE" dirty="0"/>
              <a:t>Third level</a:t>
            </a:r>
          </a:p>
          <a:p>
            <a:pPr lvl="3"/>
            <a:r>
              <a:rPr lang="en-IE" dirty="0"/>
              <a:t>Fourth level</a:t>
            </a:r>
          </a:p>
          <a:p>
            <a:pPr lvl="4"/>
            <a:r>
              <a:rPr lang="en-IE" dirty="0"/>
              <a:t>Fifth level</a:t>
            </a:r>
          </a:p>
        </p:txBody>
      </p:sp>
      <p:sp>
        <p:nvSpPr>
          <p:cNvPr id="4" name="Rectangle 5"/>
          <p:cNvSpPr>
            <a:spLocks noGrp="1" noChangeArrowheads="1"/>
          </p:cNvSpPr>
          <p:nvPr>
            <p:ph type="sldNum" sz="quarter" idx="10"/>
          </p:nvPr>
        </p:nvSpPr>
        <p:spPr>
          <a:ln/>
        </p:spPr>
        <p:txBody>
          <a:bodyPr/>
          <a:lstStyle>
            <a:lvl1pPr>
              <a:defRPr>
                <a:solidFill>
                  <a:schemeClr val="bg1"/>
                </a:solidFill>
              </a:defRPr>
            </a:lvl1pPr>
          </a:lstStyle>
          <a:p>
            <a:pPr marL="0" marR="0" lvl="0" indent="0" algn="l" defTabSz="914400" rtl="0" eaLnBrk="1" fontAlgn="base" latinLnBrk="0" hangingPunct="1">
              <a:lnSpc>
                <a:spcPct val="100000"/>
              </a:lnSpc>
              <a:spcBef>
                <a:spcPct val="50000"/>
              </a:spcBef>
              <a:spcAft>
                <a:spcPct val="0"/>
              </a:spcAft>
              <a:buClrTx/>
              <a:buSzTx/>
              <a:buFontTx/>
              <a:buNone/>
              <a:tabLst/>
              <a:defRPr/>
            </a:pPr>
            <a:fld id="{584D9ED9-D15B-4D15-ACBE-97AFA455D2B7}" type="slidenum">
              <a:rPr kumimoji="0" lang="en-IE" sz="1400" b="1" i="0" u="none" strike="noStrike" kern="1200" cap="none" spc="0" normalizeH="0" baseline="0" noProof="0" smtClean="0">
                <a:ln>
                  <a:noFill/>
                </a:ln>
                <a:solidFill>
                  <a:srgbClr val="FFFFFF"/>
                </a:solidFill>
                <a:effectLst/>
                <a:uLnTx/>
                <a:uFillTx/>
                <a:latin typeface="Lato Light" pitchFamily="34" charset="0"/>
                <a:ea typeface="+mn-ea"/>
                <a:cs typeface="Arial" charset="0"/>
              </a:rPr>
              <a:pPr marL="0" marR="0" lvl="0" indent="0" algn="l" defTabSz="914400" rtl="0" eaLnBrk="1" fontAlgn="base" latinLnBrk="0" hangingPunct="1">
                <a:lnSpc>
                  <a:spcPct val="100000"/>
                </a:lnSpc>
                <a:spcBef>
                  <a:spcPct val="50000"/>
                </a:spcBef>
                <a:spcAft>
                  <a:spcPct val="0"/>
                </a:spcAft>
                <a:buClrTx/>
                <a:buSzTx/>
                <a:buFontTx/>
                <a:buNone/>
                <a:tabLst/>
                <a:defRPr/>
              </a:pPr>
              <a:t>‹#›</a:t>
            </a:fld>
            <a:endParaRPr kumimoji="0" lang="en-IE" sz="1400" b="1" i="0" u="none" strike="noStrike" kern="1200" cap="none" spc="0" normalizeH="0" baseline="0" noProof="0" dirty="0">
              <a:ln>
                <a:noFill/>
              </a:ln>
              <a:solidFill>
                <a:srgbClr val="FFFFFF"/>
              </a:solidFill>
              <a:effectLst/>
              <a:uLnTx/>
              <a:uFillTx/>
              <a:latin typeface="Lato Light" pitchFamily="34" charset="0"/>
              <a:ea typeface="+mn-ea"/>
              <a:cs typeface="Arial" charset="0"/>
            </a:endParaRPr>
          </a:p>
        </p:txBody>
      </p:sp>
      <p:sp>
        <p:nvSpPr>
          <p:cNvPr id="5" name="Rectangle 8"/>
          <p:cNvSpPr>
            <a:spLocks noGrp="1" noChangeArrowheads="1"/>
          </p:cNvSpPr>
          <p:nvPr>
            <p:ph type="ftr" sz="quarter" idx="11"/>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IE" sz="1300" b="0" i="0" u="none" strike="noStrike" kern="1200" cap="none" spc="0" normalizeH="0" baseline="0" noProof="0">
                <a:ln>
                  <a:noFill/>
                </a:ln>
                <a:solidFill>
                  <a:srgbClr val="FFFFFF"/>
                </a:solidFill>
                <a:effectLst/>
                <a:uLnTx/>
                <a:uFillTx/>
                <a:latin typeface="Lato Light" pitchFamily="34" charset="0"/>
                <a:ea typeface="+mn-ea"/>
                <a:cs typeface="Arial" charset="0"/>
              </a:rPr>
              <a:t>Copyright © 2022, 9sight Consulting</a:t>
            </a:r>
            <a:endParaRPr kumimoji="0" lang="en-IE" sz="1300" b="0" i="0" u="none" strike="noStrike" kern="1200" cap="none" spc="0" normalizeH="0" baseline="0" noProof="0" dirty="0">
              <a:ln>
                <a:noFill/>
              </a:ln>
              <a:solidFill>
                <a:srgbClr val="FFFFFF"/>
              </a:solidFill>
              <a:effectLst/>
              <a:uLnTx/>
              <a:uFillTx/>
              <a:latin typeface="Lato Light" pitchFamily="34" charset="0"/>
              <a:ea typeface="+mn-ea"/>
              <a:cs typeface="Arial" charset="0"/>
            </a:endParaRPr>
          </a:p>
        </p:txBody>
      </p:sp>
    </p:spTree>
    <p:extLst>
      <p:ext uri="{BB962C8B-B14F-4D97-AF65-F5344CB8AC3E}">
        <p14:creationId xmlns:p14="http://schemas.microsoft.com/office/powerpoint/2010/main" val="4266014032"/>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09036" y="414069"/>
            <a:ext cx="10058400" cy="927369"/>
          </a:xfrm>
        </p:spPr>
        <p:txBody>
          <a:bodyPr/>
          <a:lstStyle/>
          <a:p>
            <a:r>
              <a:rPr lang="en-US"/>
              <a:t>Click to edit Master title style</a:t>
            </a:r>
            <a:endParaRPr lang="en-IE" dirty="0"/>
          </a:p>
        </p:txBody>
      </p:sp>
      <p:sp>
        <p:nvSpPr>
          <p:cNvPr id="3" name="Content Placeholder 2"/>
          <p:cNvSpPr>
            <a:spLocks noGrp="1"/>
          </p:cNvSpPr>
          <p:nvPr>
            <p:ph idx="1" hasCustomPrompt="1"/>
          </p:nvPr>
        </p:nvSpPr>
        <p:spPr>
          <a:xfrm>
            <a:off x="1318661" y="1268413"/>
            <a:ext cx="9692640" cy="5041900"/>
          </a:xfrm>
        </p:spPr>
        <p:txBody>
          <a:bodyPr/>
          <a:lstStyle>
            <a:lvl3pPr>
              <a:defRPr sz="1800"/>
            </a:lvl3pPr>
            <a:lvl4pPr>
              <a:defRPr sz="1600"/>
            </a:lvl4pPr>
            <a:lvl5pPr>
              <a:defRPr sz="1600"/>
            </a:lvl5pPr>
          </a:lstStyle>
          <a:p>
            <a:pPr lvl="0"/>
            <a:r>
              <a:rPr lang="en-IE" dirty="0"/>
              <a:t>Edit Master text styles</a:t>
            </a:r>
          </a:p>
          <a:p>
            <a:pPr lvl="1"/>
            <a:r>
              <a:rPr lang="en-IE" dirty="0"/>
              <a:t>Second level</a:t>
            </a:r>
          </a:p>
          <a:p>
            <a:pPr lvl="2"/>
            <a:r>
              <a:rPr lang="en-IE" dirty="0"/>
              <a:t>Third level</a:t>
            </a:r>
          </a:p>
          <a:p>
            <a:pPr lvl="3"/>
            <a:r>
              <a:rPr lang="en-IE" dirty="0"/>
              <a:t>Fourth level</a:t>
            </a:r>
          </a:p>
          <a:p>
            <a:pPr lvl="4"/>
            <a:r>
              <a:rPr lang="en-IE" dirty="0"/>
              <a:t>Fifth level</a:t>
            </a:r>
          </a:p>
        </p:txBody>
      </p:sp>
      <p:sp>
        <p:nvSpPr>
          <p:cNvPr id="4" name="Rectangle 5"/>
          <p:cNvSpPr>
            <a:spLocks noGrp="1" noChangeArrowheads="1"/>
          </p:cNvSpPr>
          <p:nvPr>
            <p:ph type="sldNum" sz="quarter" idx="10"/>
          </p:nvPr>
        </p:nvSpPr>
        <p:spPr>
          <a:ln/>
        </p:spPr>
        <p:txBody>
          <a:bodyPr/>
          <a:lstStyle>
            <a:lvl1pPr>
              <a:defRPr>
                <a:solidFill>
                  <a:schemeClr val="bg1"/>
                </a:solidFill>
              </a:defRPr>
            </a:lvl1pPr>
          </a:lstStyle>
          <a:p>
            <a:pPr marL="0" marR="0" lvl="0" indent="0" algn="l" defTabSz="914400" rtl="0" eaLnBrk="1" fontAlgn="base" latinLnBrk="0" hangingPunct="1">
              <a:lnSpc>
                <a:spcPct val="100000"/>
              </a:lnSpc>
              <a:spcBef>
                <a:spcPct val="50000"/>
              </a:spcBef>
              <a:spcAft>
                <a:spcPct val="0"/>
              </a:spcAft>
              <a:buClrTx/>
              <a:buSzTx/>
              <a:buFontTx/>
              <a:buNone/>
              <a:tabLst/>
              <a:defRPr/>
            </a:pPr>
            <a:fld id="{502BDC3B-DEFA-4533-A215-4D95D901384D}" type="slidenum">
              <a:rPr kumimoji="0" lang="en-IE" sz="1400" b="1" i="0" u="none" strike="noStrike" kern="1200" cap="none" spc="0" normalizeH="0" baseline="0" noProof="0" smtClean="0">
                <a:ln>
                  <a:noFill/>
                </a:ln>
                <a:solidFill>
                  <a:srgbClr val="FFFFFF"/>
                </a:solidFill>
                <a:effectLst/>
                <a:uLnTx/>
                <a:uFillTx/>
                <a:latin typeface="Lato Light" pitchFamily="34" charset="0"/>
                <a:ea typeface="+mn-ea"/>
                <a:cs typeface="Arial" charset="0"/>
              </a:rPr>
              <a:pPr marL="0" marR="0" lvl="0" indent="0" algn="l" defTabSz="914400" rtl="0" eaLnBrk="1" fontAlgn="base" latinLnBrk="0" hangingPunct="1">
                <a:lnSpc>
                  <a:spcPct val="100000"/>
                </a:lnSpc>
                <a:spcBef>
                  <a:spcPct val="50000"/>
                </a:spcBef>
                <a:spcAft>
                  <a:spcPct val="0"/>
                </a:spcAft>
                <a:buClrTx/>
                <a:buSzTx/>
                <a:buFontTx/>
                <a:buNone/>
                <a:tabLst/>
                <a:defRPr/>
              </a:pPr>
              <a:t>‹#›</a:t>
            </a:fld>
            <a:endParaRPr kumimoji="0" lang="en-IE" sz="1400" b="1" i="0" u="none" strike="noStrike" kern="1200" cap="none" spc="0" normalizeH="0" baseline="0" noProof="0" dirty="0">
              <a:ln>
                <a:noFill/>
              </a:ln>
              <a:solidFill>
                <a:srgbClr val="FFFFFF"/>
              </a:solidFill>
              <a:effectLst/>
              <a:uLnTx/>
              <a:uFillTx/>
              <a:latin typeface="Lato Light" pitchFamily="34" charset="0"/>
              <a:ea typeface="+mn-ea"/>
              <a:cs typeface="Arial" charset="0"/>
            </a:endParaRPr>
          </a:p>
        </p:txBody>
      </p:sp>
      <p:sp>
        <p:nvSpPr>
          <p:cNvPr id="5" name="Rectangle 8"/>
          <p:cNvSpPr>
            <a:spLocks noGrp="1" noChangeArrowheads="1"/>
          </p:cNvSpPr>
          <p:nvPr>
            <p:ph type="ftr" sz="quarter" idx="11"/>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IE" sz="1300" b="0" i="0" u="none" strike="noStrike" kern="1200" cap="none" spc="0" normalizeH="0" baseline="0" noProof="0">
                <a:ln>
                  <a:noFill/>
                </a:ln>
                <a:solidFill>
                  <a:srgbClr val="FFFFFF"/>
                </a:solidFill>
                <a:effectLst/>
                <a:uLnTx/>
                <a:uFillTx/>
                <a:latin typeface="Lato Light" pitchFamily="34" charset="0"/>
                <a:ea typeface="+mn-ea"/>
                <a:cs typeface="Arial" charset="0"/>
              </a:rPr>
              <a:t>Copyright © 2022, 9sight Consulting</a:t>
            </a:r>
            <a:endParaRPr kumimoji="0" lang="en-IE" sz="1300" b="0" i="0" u="none" strike="noStrike" kern="1200" cap="none" spc="0" normalizeH="0" baseline="0" noProof="0" dirty="0">
              <a:ln>
                <a:noFill/>
              </a:ln>
              <a:solidFill>
                <a:srgbClr val="FFFFFF"/>
              </a:solidFill>
              <a:effectLst/>
              <a:uLnTx/>
              <a:uFillTx/>
              <a:latin typeface="Lato Light" pitchFamily="34" charset="0"/>
              <a:ea typeface="+mn-ea"/>
              <a:cs typeface="Arial" charset="0"/>
            </a:endParaRPr>
          </a:p>
        </p:txBody>
      </p:sp>
    </p:spTree>
    <p:extLst>
      <p:ext uri="{BB962C8B-B14F-4D97-AF65-F5344CB8AC3E}">
        <p14:creationId xmlns:p14="http://schemas.microsoft.com/office/powerpoint/2010/main" val="381371866"/>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26670" y="4406901"/>
            <a:ext cx="9557886" cy="1362075"/>
          </a:xfrm>
        </p:spPr>
        <p:txBody>
          <a:bodyPr/>
          <a:lstStyle>
            <a:lvl1pPr algn="l">
              <a:defRPr sz="4000" b="1" cap="none" normalizeH="0" baseline="0">
                <a:latin typeface="Lato Hairline" pitchFamily="34" charset="0"/>
              </a:defRPr>
            </a:lvl1pPr>
          </a:lstStyle>
          <a:p>
            <a:r>
              <a:rPr lang="en-US"/>
              <a:t>Click to edit Master title style</a:t>
            </a:r>
            <a:endParaRPr lang="en-IE" dirty="0"/>
          </a:p>
        </p:txBody>
      </p:sp>
      <p:sp>
        <p:nvSpPr>
          <p:cNvPr id="3" name="Text Placeholder 2"/>
          <p:cNvSpPr>
            <a:spLocks noGrp="1"/>
          </p:cNvSpPr>
          <p:nvPr>
            <p:ph type="body" idx="1" hasCustomPrompt="1"/>
          </p:nvPr>
        </p:nvSpPr>
        <p:spPr>
          <a:xfrm>
            <a:off x="1626670" y="2906713"/>
            <a:ext cx="9557886"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IE" dirty="0"/>
              <a:t>Edit Master text styles</a:t>
            </a:r>
          </a:p>
        </p:txBody>
      </p:sp>
      <p:sp>
        <p:nvSpPr>
          <p:cNvPr id="4" name="Rectangle 5"/>
          <p:cNvSpPr>
            <a:spLocks noGrp="1" noChangeArrowheads="1"/>
          </p:cNvSpPr>
          <p:nvPr>
            <p:ph type="sldNum" sz="quarter" idx="10"/>
          </p:nvPr>
        </p:nvSpPr>
        <p:spPr>
          <a:ln/>
        </p:spPr>
        <p:txBody>
          <a:bodyPr/>
          <a:lstStyle>
            <a:lvl1pPr>
              <a:defRPr>
                <a:solidFill>
                  <a:schemeClr val="bg1"/>
                </a:solidFill>
              </a:defRPr>
            </a:lvl1pPr>
          </a:lstStyle>
          <a:p>
            <a:pPr marL="0" marR="0" lvl="0" indent="0" algn="l" defTabSz="914400" rtl="0" eaLnBrk="1" fontAlgn="base" latinLnBrk="0" hangingPunct="1">
              <a:lnSpc>
                <a:spcPct val="100000"/>
              </a:lnSpc>
              <a:spcBef>
                <a:spcPct val="50000"/>
              </a:spcBef>
              <a:spcAft>
                <a:spcPct val="0"/>
              </a:spcAft>
              <a:buClrTx/>
              <a:buSzTx/>
              <a:buFontTx/>
              <a:buNone/>
              <a:tabLst/>
              <a:defRPr/>
            </a:pPr>
            <a:fld id="{67552956-9C72-4D6F-AA83-2D40F9008C22}" type="slidenum">
              <a:rPr kumimoji="0" lang="en-IE" sz="1400" b="1" i="0" u="none" strike="noStrike" kern="1200" cap="none" spc="0" normalizeH="0" baseline="0" noProof="0" smtClean="0">
                <a:ln>
                  <a:noFill/>
                </a:ln>
                <a:solidFill>
                  <a:srgbClr val="FFFFFF"/>
                </a:solidFill>
                <a:effectLst/>
                <a:uLnTx/>
                <a:uFillTx/>
                <a:latin typeface="Lato Light" pitchFamily="34" charset="0"/>
                <a:ea typeface="+mn-ea"/>
                <a:cs typeface="Arial" charset="0"/>
              </a:rPr>
              <a:pPr marL="0" marR="0" lvl="0" indent="0" algn="l" defTabSz="914400" rtl="0" eaLnBrk="1" fontAlgn="base" latinLnBrk="0" hangingPunct="1">
                <a:lnSpc>
                  <a:spcPct val="100000"/>
                </a:lnSpc>
                <a:spcBef>
                  <a:spcPct val="50000"/>
                </a:spcBef>
                <a:spcAft>
                  <a:spcPct val="0"/>
                </a:spcAft>
                <a:buClrTx/>
                <a:buSzTx/>
                <a:buFontTx/>
                <a:buNone/>
                <a:tabLst/>
                <a:defRPr/>
              </a:pPr>
              <a:t>‹#›</a:t>
            </a:fld>
            <a:endParaRPr kumimoji="0" lang="en-IE" sz="1400" b="1" i="0" u="none" strike="noStrike" kern="1200" cap="none" spc="0" normalizeH="0" baseline="0" noProof="0" dirty="0">
              <a:ln>
                <a:noFill/>
              </a:ln>
              <a:solidFill>
                <a:srgbClr val="FFFFFF"/>
              </a:solidFill>
              <a:effectLst/>
              <a:uLnTx/>
              <a:uFillTx/>
              <a:latin typeface="Lato Light" pitchFamily="34" charset="0"/>
              <a:ea typeface="+mn-ea"/>
              <a:cs typeface="Arial" charset="0"/>
            </a:endParaRPr>
          </a:p>
        </p:txBody>
      </p:sp>
      <p:sp>
        <p:nvSpPr>
          <p:cNvPr id="5" name="Rectangle 8"/>
          <p:cNvSpPr>
            <a:spLocks noGrp="1" noChangeArrowheads="1"/>
          </p:cNvSpPr>
          <p:nvPr>
            <p:ph type="ftr" sz="quarter" idx="11"/>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IE" sz="1300" b="0" i="0" u="none" strike="noStrike" kern="1200" cap="none" spc="0" normalizeH="0" baseline="0" noProof="0">
                <a:ln>
                  <a:noFill/>
                </a:ln>
                <a:solidFill>
                  <a:srgbClr val="FFFFFF"/>
                </a:solidFill>
                <a:effectLst/>
                <a:uLnTx/>
                <a:uFillTx/>
                <a:latin typeface="Lato Light" pitchFamily="34" charset="0"/>
                <a:ea typeface="+mn-ea"/>
                <a:cs typeface="Arial" charset="0"/>
              </a:rPr>
              <a:t>Copyright © 2022, 9sight Consulting</a:t>
            </a:r>
            <a:endParaRPr kumimoji="0" lang="en-IE" sz="1300" b="0" i="0" u="none" strike="noStrike" kern="1200" cap="none" spc="0" normalizeH="0" baseline="0" noProof="0" dirty="0">
              <a:ln>
                <a:noFill/>
              </a:ln>
              <a:solidFill>
                <a:srgbClr val="FFFFFF"/>
              </a:solidFill>
              <a:effectLst/>
              <a:uLnTx/>
              <a:uFillTx/>
              <a:latin typeface="Lato Light" pitchFamily="34" charset="0"/>
              <a:ea typeface="+mn-ea"/>
              <a:cs typeface="Arial" charset="0"/>
            </a:endParaRPr>
          </a:p>
        </p:txBody>
      </p:sp>
    </p:spTree>
    <p:extLst>
      <p:ext uri="{BB962C8B-B14F-4D97-AF65-F5344CB8AC3E}">
        <p14:creationId xmlns:p14="http://schemas.microsoft.com/office/powerpoint/2010/main" val="2642644209"/>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09036" y="414069"/>
            <a:ext cx="10173904" cy="927369"/>
          </a:xfrm>
        </p:spPr>
        <p:txBody>
          <a:bodyPr/>
          <a:lstStyle/>
          <a:p>
            <a:r>
              <a:rPr lang="en-US"/>
              <a:t>Click to edit Master title style</a:t>
            </a:r>
            <a:endParaRPr lang="en-IE" dirty="0"/>
          </a:p>
        </p:txBody>
      </p:sp>
      <p:sp>
        <p:nvSpPr>
          <p:cNvPr id="3" name="Content Placeholder 2"/>
          <p:cNvSpPr>
            <a:spLocks noGrp="1"/>
          </p:cNvSpPr>
          <p:nvPr>
            <p:ph sz="half" idx="1" hasCustomPrompt="1"/>
          </p:nvPr>
        </p:nvSpPr>
        <p:spPr>
          <a:xfrm>
            <a:off x="1309036" y="1268413"/>
            <a:ext cx="4685364" cy="5041900"/>
          </a:xfrm>
        </p:spPr>
        <p:txBody>
          <a:bodyPr/>
          <a:lstStyle>
            <a:lvl1pPr>
              <a:defRPr sz="20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IE" dirty="0"/>
              <a:t>Edit Master text styles</a:t>
            </a:r>
          </a:p>
          <a:p>
            <a:pPr lvl="1"/>
            <a:r>
              <a:rPr lang="en-IE" dirty="0"/>
              <a:t>Second level</a:t>
            </a:r>
          </a:p>
          <a:p>
            <a:pPr lvl="2"/>
            <a:r>
              <a:rPr lang="en-IE" dirty="0"/>
              <a:t>Third level</a:t>
            </a:r>
          </a:p>
          <a:p>
            <a:pPr lvl="3"/>
            <a:r>
              <a:rPr lang="en-IE" dirty="0"/>
              <a:t>Fourth level</a:t>
            </a:r>
          </a:p>
          <a:p>
            <a:pPr lvl="4"/>
            <a:r>
              <a:rPr lang="en-IE" dirty="0"/>
              <a:t>Fifth level</a:t>
            </a:r>
          </a:p>
        </p:txBody>
      </p:sp>
      <p:sp>
        <p:nvSpPr>
          <p:cNvPr id="4" name="Content Placeholder 3"/>
          <p:cNvSpPr>
            <a:spLocks noGrp="1"/>
          </p:cNvSpPr>
          <p:nvPr>
            <p:ph sz="half" idx="2" hasCustomPrompt="1"/>
          </p:nvPr>
        </p:nvSpPr>
        <p:spPr>
          <a:xfrm>
            <a:off x="6197602" y="1268413"/>
            <a:ext cx="4861826" cy="5041900"/>
          </a:xfrm>
        </p:spPr>
        <p:txBody>
          <a:bodyPr/>
          <a:lstStyle>
            <a:lvl1pPr>
              <a:defRPr sz="20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IE" dirty="0"/>
              <a:t>Edit Master text styles</a:t>
            </a:r>
          </a:p>
          <a:p>
            <a:pPr lvl="1"/>
            <a:r>
              <a:rPr lang="en-IE" dirty="0"/>
              <a:t>Second level</a:t>
            </a:r>
          </a:p>
          <a:p>
            <a:pPr lvl="2"/>
            <a:r>
              <a:rPr lang="en-IE" dirty="0"/>
              <a:t>Third level</a:t>
            </a:r>
          </a:p>
          <a:p>
            <a:pPr lvl="3"/>
            <a:r>
              <a:rPr lang="en-IE" dirty="0"/>
              <a:t>Fourth level</a:t>
            </a:r>
          </a:p>
          <a:p>
            <a:pPr lvl="4"/>
            <a:r>
              <a:rPr lang="en-IE" dirty="0"/>
              <a:t>Fifth level</a:t>
            </a:r>
          </a:p>
        </p:txBody>
      </p:sp>
      <p:sp>
        <p:nvSpPr>
          <p:cNvPr id="5" name="Rectangle 5"/>
          <p:cNvSpPr>
            <a:spLocks noGrp="1" noChangeArrowheads="1"/>
          </p:cNvSpPr>
          <p:nvPr>
            <p:ph type="sldNum" sz="quarter" idx="10"/>
          </p:nvPr>
        </p:nvSpPr>
        <p:spPr>
          <a:ln/>
        </p:spPr>
        <p:txBody>
          <a:bodyPr/>
          <a:lstStyle>
            <a:lvl1pPr>
              <a:defRPr>
                <a:solidFill>
                  <a:schemeClr val="bg1"/>
                </a:solidFill>
              </a:defRPr>
            </a:lvl1pPr>
          </a:lstStyle>
          <a:p>
            <a:pPr marL="0" marR="0" lvl="0" indent="0" algn="l" defTabSz="914400" rtl="0" eaLnBrk="1" fontAlgn="base" latinLnBrk="0" hangingPunct="1">
              <a:lnSpc>
                <a:spcPct val="100000"/>
              </a:lnSpc>
              <a:spcBef>
                <a:spcPct val="50000"/>
              </a:spcBef>
              <a:spcAft>
                <a:spcPct val="0"/>
              </a:spcAft>
              <a:buClrTx/>
              <a:buSzTx/>
              <a:buFontTx/>
              <a:buNone/>
              <a:tabLst/>
              <a:defRPr/>
            </a:pPr>
            <a:fld id="{C9DB62B8-62EE-4972-B15D-B93C0C63DF2A}" type="slidenum">
              <a:rPr kumimoji="0" lang="en-IE" sz="1400" b="1" i="0" u="none" strike="noStrike" kern="1200" cap="none" spc="0" normalizeH="0" baseline="0" noProof="0" smtClean="0">
                <a:ln>
                  <a:noFill/>
                </a:ln>
                <a:solidFill>
                  <a:srgbClr val="FFFFFF"/>
                </a:solidFill>
                <a:effectLst/>
                <a:uLnTx/>
                <a:uFillTx/>
                <a:latin typeface="Lato Light" pitchFamily="34" charset="0"/>
                <a:ea typeface="+mn-ea"/>
                <a:cs typeface="Arial" charset="0"/>
              </a:rPr>
              <a:pPr marL="0" marR="0" lvl="0" indent="0" algn="l" defTabSz="914400" rtl="0" eaLnBrk="1" fontAlgn="base" latinLnBrk="0" hangingPunct="1">
                <a:lnSpc>
                  <a:spcPct val="100000"/>
                </a:lnSpc>
                <a:spcBef>
                  <a:spcPct val="50000"/>
                </a:spcBef>
                <a:spcAft>
                  <a:spcPct val="0"/>
                </a:spcAft>
                <a:buClrTx/>
                <a:buSzTx/>
                <a:buFontTx/>
                <a:buNone/>
                <a:tabLst/>
                <a:defRPr/>
              </a:pPr>
              <a:t>‹#›</a:t>
            </a:fld>
            <a:endParaRPr kumimoji="0" lang="en-IE" sz="1400" b="1" i="0" u="none" strike="noStrike" kern="1200" cap="none" spc="0" normalizeH="0" baseline="0" noProof="0" dirty="0">
              <a:ln>
                <a:noFill/>
              </a:ln>
              <a:solidFill>
                <a:srgbClr val="FFFFFF"/>
              </a:solidFill>
              <a:effectLst/>
              <a:uLnTx/>
              <a:uFillTx/>
              <a:latin typeface="Lato Light" pitchFamily="34" charset="0"/>
              <a:ea typeface="+mn-ea"/>
              <a:cs typeface="Arial" charset="0"/>
            </a:endParaRPr>
          </a:p>
        </p:txBody>
      </p:sp>
      <p:sp>
        <p:nvSpPr>
          <p:cNvPr id="6" name="Rectangle 8"/>
          <p:cNvSpPr>
            <a:spLocks noGrp="1" noChangeArrowheads="1"/>
          </p:cNvSpPr>
          <p:nvPr>
            <p:ph type="ftr" sz="quarter" idx="11"/>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IE" sz="1300" b="0" i="0" u="none" strike="noStrike" kern="1200" cap="none" spc="0" normalizeH="0" baseline="0" noProof="0">
                <a:ln>
                  <a:noFill/>
                </a:ln>
                <a:solidFill>
                  <a:srgbClr val="FFFFFF"/>
                </a:solidFill>
                <a:effectLst/>
                <a:uLnTx/>
                <a:uFillTx/>
                <a:latin typeface="Lato Light" pitchFamily="34" charset="0"/>
                <a:ea typeface="+mn-ea"/>
                <a:cs typeface="Arial" charset="0"/>
              </a:rPr>
              <a:t>Copyright © 2022, 9sight Consulting</a:t>
            </a:r>
            <a:endParaRPr kumimoji="0" lang="en-IE" sz="1300" b="0" i="0" u="none" strike="noStrike" kern="1200" cap="none" spc="0" normalizeH="0" baseline="0" noProof="0" dirty="0">
              <a:ln>
                <a:noFill/>
              </a:ln>
              <a:solidFill>
                <a:srgbClr val="FFFFFF"/>
              </a:solidFill>
              <a:effectLst/>
              <a:uLnTx/>
              <a:uFillTx/>
              <a:latin typeface="Lato Light" pitchFamily="34" charset="0"/>
              <a:ea typeface="+mn-ea"/>
              <a:cs typeface="Arial" charset="0"/>
            </a:endParaRPr>
          </a:p>
        </p:txBody>
      </p:sp>
    </p:spTree>
    <p:extLst>
      <p:ext uri="{BB962C8B-B14F-4D97-AF65-F5344CB8AC3E}">
        <p14:creationId xmlns:p14="http://schemas.microsoft.com/office/powerpoint/2010/main" val="2565456843"/>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09036" y="469783"/>
            <a:ext cx="10183528" cy="830512"/>
          </a:xfrm>
        </p:spPr>
        <p:txBody>
          <a:bodyPr/>
          <a:lstStyle>
            <a:lvl1pPr>
              <a:defRPr/>
            </a:lvl1pPr>
          </a:lstStyle>
          <a:p>
            <a:r>
              <a:rPr lang="en-US"/>
              <a:t>Click to edit Master title style</a:t>
            </a:r>
            <a:endParaRPr lang="en-IE" dirty="0"/>
          </a:p>
        </p:txBody>
      </p:sp>
      <p:sp>
        <p:nvSpPr>
          <p:cNvPr id="3" name="Text Placeholder 2"/>
          <p:cNvSpPr>
            <a:spLocks noGrp="1"/>
          </p:cNvSpPr>
          <p:nvPr>
            <p:ph type="body" idx="1" hasCustomPrompt="1"/>
          </p:nvPr>
        </p:nvSpPr>
        <p:spPr>
          <a:xfrm>
            <a:off x="1309035" y="1403642"/>
            <a:ext cx="4687481" cy="639762"/>
          </a:xfrm>
        </p:spPr>
        <p:txBody>
          <a:bodyPr anchor="t"/>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IE" dirty="0"/>
              <a:t>Edit Master text styles</a:t>
            </a:r>
          </a:p>
        </p:txBody>
      </p:sp>
      <p:sp>
        <p:nvSpPr>
          <p:cNvPr id="4" name="Content Placeholder 3"/>
          <p:cNvSpPr>
            <a:spLocks noGrp="1"/>
          </p:cNvSpPr>
          <p:nvPr>
            <p:ph sz="half" idx="2" hasCustomPrompt="1"/>
          </p:nvPr>
        </p:nvSpPr>
        <p:spPr>
          <a:xfrm>
            <a:off x="1309035" y="2174875"/>
            <a:ext cx="4687481"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IE" dirty="0"/>
              <a:t>Edit Master text styles</a:t>
            </a:r>
          </a:p>
          <a:p>
            <a:pPr lvl="1"/>
            <a:r>
              <a:rPr lang="en-IE" dirty="0"/>
              <a:t>Second level</a:t>
            </a:r>
          </a:p>
          <a:p>
            <a:pPr lvl="2"/>
            <a:r>
              <a:rPr lang="en-IE" dirty="0"/>
              <a:t>Third level</a:t>
            </a:r>
          </a:p>
          <a:p>
            <a:pPr lvl="3"/>
            <a:r>
              <a:rPr lang="en-IE" dirty="0"/>
              <a:t>Fourth level</a:t>
            </a:r>
          </a:p>
          <a:p>
            <a:pPr lvl="4"/>
            <a:r>
              <a:rPr lang="en-IE" dirty="0"/>
              <a:t>Fifth level</a:t>
            </a:r>
          </a:p>
        </p:txBody>
      </p:sp>
      <p:sp>
        <p:nvSpPr>
          <p:cNvPr id="5" name="Text Placeholder 4"/>
          <p:cNvSpPr>
            <a:spLocks noGrp="1"/>
          </p:cNvSpPr>
          <p:nvPr>
            <p:ph type="body" sz="quarter" idx="3" hasCustomPrompt="1"/>
          </p:nvPr>
        </p:nvSpPr>
        <p:spPr>
          <a:xfrm>
            <a:off x="6204554" y="1409278"/>
            <a:ext cx="4880542" cy="639762"/>
          </a:xfrm>
        </p:spPr>
        <p:txBody>
          <a:bodyPr anchor="t"/>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IE" dirty="0"/>
              <a:t>Edit Master text styles</a:t>
            </a:r>
          </a:p>
        </p:txBody>
      </p:sp>
      <p:sp>
        <p:nvSpPr>
          <p:cNvPr id="6" name="Content Placeholder 5"/>
          <p:cNvSpPr>
            <a:spLocks noGrp="1"/>
          </p:cNvSpPr>
          <p:nvPr>
            <p:ph sz="quarter" idx="4" hasCustomPrompt="1"/>
          </p:nvPr>
        </p:nvSpPr>
        <p:spPr>
          <a:xfrm>
            <a:off x="6193369" y="2174875"/>
            <a:ext cx="4880542"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IE" dirty="0"/>
              <a:t>Edit Master text styles</a:t>
            </a:r>
          </a:p>
          <a:p>
            <a:pPr lvl="1"/>
            <a:r>
              <a:rPr lang="en-IE" dirty="0"/>
              <a:t>Second level</a:t>
            </a:r>
          </a:p>
          <a:p>
            <a:pPr lvl="2"/>
            <a:r>
              <a:rPr lang="en-IE" dirty="0"/>
              <a:t>Third level</a:t>
            </a:r>
          </a:p>
          <a:p>
            <a:pPr lvl="3"/>
            <a:r>
              <a:rPr lang="en-IE" dirty="0"/>
              <a:t>Fourth level</a:t>
            </a:r>
          </a:p>
          <a:p>
            <a:pPr lvl="4"/>
            <a:r>
              <a:rPr lang="en-IE" dirty="0"/>
              <a:t>Fifth level</a:t>
            </a:r>
          </a:p>
        </p:txBody>
      </p:sp>
      <p:sp>
        <p:nvSpPr>
          <p:cNvPr id="7" name="Rectangle 5"/>
          <p:cNvSpPr>
            <a:spLocks noGrp="1" noChangeArrowheads="1"/>
          </p:cNvSpPr>
          <p:nvPr>
            <p:ph type="sldNum" sz="quarter" idx="10"/>
          </p:nvPr>
        </p:nvSpPr>
        <p:spPr>
          <a:ln/>
        </p:spPr>
        <p:txBody>
          <a:bodyPr/>
          <a:lstStyle>
            <a:lvl1pPr>
              <a:defRPr>
                <a:solidFill>
                  <a:schemeClr val="bg1"/>
                </a:solidFill>
              </a:defRPr>
            </a:lvl1pPr>
          </a:lstStyle>
          <a:p>
            <a:pPr marL="0" marR="0" lvl="0" indent="0" algn="l" defTabSz="914400" rtl="0" eaLnBrk="1" fontAlgn="base" latinLnBrk="0" hangingPunct="1">
              <a:lnSpc>
                <a:spcPct val="100000"/>
              </a:lnSpc>
              <a:spcBef>
                <a:spcPct val="50000"/>
              </a:spcBef>
              <a:spcAft>
                <a:spcPct val="0"/>
              </a:spcAft>
              <a:buClrTx/>
              <a:buSzTx/>
              <a:buFontTx/>
              <a:buNone/>
              <a:tabLst/>
              <a:defRPr/>
            </a:pPr>
            <a:fld id="{D0E247BB-88E3-4964-930E-3B978814725F}" type="slidenum">
              <a:rPr kumimoji="0" lang="en-IE" sz="1400" b="1" i="0" u="none" strike="noStrike" kern="1200" cap="none" spc="0" normalizeH="0" baseline="0" noProof="0" smtClean="0">
                <a:ln>
                  <a:noFill/>
                </a:ln>
                <a:solidFill>
                  <a:srgbClr val="FFFFFF"/>
                </a:solidFill>
                <a:effectLst/>
                <a:uLnTx/>
                <a:uFillTx/>
                <a:latin typeface="Lato Light" pitchFamily="34" charset="0"/>
                <a:ea typeface="+mn-ea"/>
                <a:cs typeface="Arial" charset="0"/>
              </a:rPr>
              <a:pPr marL="0" marR="0" lvl="0" indent="0" algn="l" defTabSz="914400" rtl="0" eaLnBrk="1" fontAlgn="base" latinLnBrk="0" hangingPunct="1">
                <a:lnSpc>
                  <a:spcPct val="100000"/>
                </a:lnSpc>
                <a:spcBef>
                  <a:spcPct val="50000"/>
                </a:spcBef>
                <a:spcAft>
                  <a:spcPct val="0"/>
                </a:spcAft>
                <a:buClrTx/>
                <a:buSzTx/>
                <a:buFontTx/>
                <a:buNone/>
                <a:tabLst/>
                <a:defRPr/>
              </a:pPr>
              <a:t>‹#›</a:t>
            </a:fld>
            <a:endParaRPr kumimoji="0" lang="en-IE" sz="1400" b="1" i="0" u="none" strike="noStrike" kern="1200" cap="none" spc="0" normalizeH="0" baseline="0" noProof="0" dirty="0">
              <a:ln>
                <a:noFill/>
              </a:ln>
              <a:solidFill>
                <a:srgbClr val="FFFFFF"/>
              </a:solidFill>
              <a:effectLst/>
              <a:uLnTx/>
              <a:uFillTx/>
              <a:latin typeface="Lato Light" pitchFamily="34" charset="0"/>
              <a:ea typeface="+mn-ea"/>
              <a:cs typeface="Arial" charset="0"/>
            </a:endParaRPr>
          </a:p>
        </p:txBody>
      </p:sp>
      <p:sp>
        <p:nvSpPr>
          <p:cNvPr id="8" name="Rectangle 8"/>
          <p:cNvSpPr>
            <a:spLocks noGrp="1" noChangeArrowheads="1"/>
          </p:cNvSpPr>
          <p:nvPr>
            <p:ph type="ftr" sz="quarter" idx="11"/>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IE" sz="1300" b="0" i="0" u="none" strike="noStrike" kern="1200" cap="none" spc="0" normalizeH="0" baseline="0" noProof="0">
                <a:ln>
                  <a:noFill/>
                </a:ln>
                <a:solidFill>
                  <a:srgbClr val="FFFFFF"/>
                </a:solidFill>
                <a:effectLst/>
                <a:uLnTx/>
                <a:uFillTx/>
                <a:latin typeface="Lato Light" pitchFamily="34" charset="0"/>
                <a:ea typeface="+mn-ea"/>
                <a:cs typeface="Arial" charset="0"/>
              </a:rPr>
              <a:t>Copyright © 2022, 9sight Consulting</a:t>
            </a:r>
            <a:endParaRPr kumimoji="0" lang="en-IE" sz="1300" b="0" i="0" u="none" strike="noStrike" kern="1200" cap="none" spc="0" normalizeH="0" baseline="0" noProof="0" dirty="0">
              <a:ln>
                <a:noFill/>
              </a:ln>
              <a:solidFill>
                <a:srgbClr val="FFFFFF"/>
              </a:solidFill>
              <a:effectLst/>
              <a:uLnTx/>
              <a:uFillTx/>
              <a:latin typeface="Lato Light" pitchFamily="34" charset="0"/>
              <a:ea typeface="+mn-ea"/>
              <a:cs typeface="Arial" charset="0"/>
            </a:endParaRPr>
          </a:p>
        </p:txBody>
      </p:sp>
    </p:spTree>
    <p:extLst>
      <p:ext uri="{BB962C8B-B14F-4D97-AF65-F5344CB8AC3E}">
        <p14:creationId xmlns:p14="http://schemas.microsoft.com/office/powerpoint/2010/main" val="1154235411"/>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09036" y="414069"/>
            <a:ext cx="10135402" cy="927369"/>
          </a:xfrm>
        </p:spPr>
        <p:txBody>
          <a:bodyPr/>
          <a:lstStyle/>
          <a:p>
            <a:r>
              <a:rPr lang="en-US"/>
              <a:t>Click to edit Master title style</a:t>
            </a:r>
            <a:endParaRPr lang="en-IE" dirty="0"/>
          </a:p>
        </p:txBody>
      </p:sp>
      <p:sp>
        <p:nvSpPr>
          <p:cNvPr id="3" name="Rectangle 5"/>
          <p:cNvSpPr>
            <a:spLocks noGrp="1" noChangeArrowheads="1"/>
          </p:cNvSpPr>
          <p:nvPr>
            <p:ph type="sldNum" sz="quarter" idx="10"/>
          </p:nvPr>
        </p:nvSpPr>
        <p:spPr>
          <a:ln/>
        </p:spPr>
        <p:txBody>
          <a:bodyPr/>
          <a:lstStyle>
            <a:lvl1pPr>
              <a:defRPr>
                <a:solidFill>
                  <a:schemeClr val="bg1"/>
                </a:solidFill>
              </a:defRPr>
            </a:lvl1pPr>
          </a:lstStyle>
          <a:p>
            <a:pPr marL="0" marR="0" lvl="0" indent="0" algn="l" defTabSz="914400" rtl="0" eaLnBrk="1" fontAlgn="base" latinLnBrk="0" hangingPunct="1">
              <a:lnSpc>
                <a:spcPct val="100000"/>
              </a:lnSpc>
              <a:spcBef>
                <a:spcPct val="50000"/>
              </a:spcBef>
              <a:spcAft>
                <a:spcPct val="0"/>
              </a:spcAft>
              <a:buClrTx/>
              <a:buSzTx/>
              <a:buFontTx/>
              <a:buNone/>
              <a:tabLst/>
              <a:defRPr/>
            </a:pPr>
            <a:fld id="{330E0786-1D9C-42EE-960E-458056F5C81B}" type="slidenum">
              <a:rPr kumimoji="0" lang="en-IE" sz="1400" b="1" i="0" u="none" strike="noStrike" kern="1200" cap="none" spc="0" normalizeH="0" baseline="0" noProof="0" smtClean="0">
                <a:ln>
                  <a:noFill/>
                </a:ln>
                <a:solidFill>
                  <a:srgbClr val="FFFFFF"/>
                </a:solidFill>
                <a:effectLst/>
                <a:uLnTx/>
                <a:uFillTx/>
                <a:latin typeface="Lato Light" pitchFamily="34" charset="0"/>
                <a:ea typeface="+mn-ea"/>
                <a:cs typeface="Arial" charset="0"/>
              </a:rPr>
              <a:pPr marL="0" marR="0" lvl="0" indent="0" algn="l" defTabSz="914400" rtl="0" eaLnBrk="1" fontAlgn="base" latinLnBrk="0" hangingPunct="1">
                <a:lnSpc>
                  <a:spcPct val="100000"/>
                </a:lnSpc>
                <a:spcBef>
                  <a:spcPct val="50000"/>
                </a:spcBef>
                <a:spcAft>
                  <a:spcPct val="0"/>
                </a:spcAft>
                <a:buClrTx/>
                <a:buSzTx/>
                <a:buFontTx/>
                <a:buNone/>
                <a:tabLst/>
                <a:defRPr/>
              </a:pPr>
              <a:t>‹#›</a:t>
            </a:fld>
            <a:endParaRPr kumimoji="0" lang="en-IE" sz="1400" b="1" i="0" u="none" strike="noStrike" kern="1200" cap="none" spc="0" normalizeH="0" baseline="0" noProof="0" dirty="0">
              <a:ln>
                <a:noFill/>
              </a:ln>
              <a:solidFill>
                <a:srgbClr val="FFFFFF"/>
              </a:solidFill>
              <a:effectLst/>
              <a:uLnTx/>
              <a:uFillTx/>
              <a:latin typeface="Lato Light" pitchFamily="34" charset="0"/>
              <a:ea typeface="+mn-ea"/>
              <a:cs typeface="Arial" charset="0"/>
            </a:endParaRPr>
          </a:p>
        </p:txBody>
      </p:sp>
      <p:sp>
        <p:nvSpPr>
          <p:cNvPr id="4" name="Rectangle 8"/>
          <p:cNvSpPr>
            <a:spLocks noGrp="1" noChangeArrowheads="1"/>
          </p:cNvSpPr>
          <p:nvPr>
            <p:ph type="ftr" sz="quarter" idx="11"/>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IE" sz="1300" b="0" i="0" u="none" strike="noStrike" kern="1200" cap="none" spc="0" normalizeH="0" baseline="0" noProof="0">
                <a:ln>
                  <a:noFill/>
                </a:ln>
                <a:solidFill>
                  <a:srgbClr val="FFFFFF"/>
                </a:solidFill>
                <a:effectLst/>
                <a:uLnTx/>
                <a:uFillTx/>
                <a:latin typeface="Lato Light" pitchFamily="34" charset="0"/>
                <a:ea typeface="+mn-ea"/>
                <a:cs typeface="Arial" charset="0"/>
              </a:rPr>
              <a:t>Copyright © 2022, 9sight Consulting</a:t>
            </a:r>
            <a:endParaRPr kumimoji="0" lang="en-IE" sz="1300" b="0" i="0" u="none" strike="noStrike" kern="1200" cap="none" spc="0" normalizeH="0" baseline="0" noProof="0" dirty="0">
              <a:ln>
                <a:noFill/>
              </a:ln>
              <a:solidFill>
                <a:srgbClr val="FFFFFF"/>
              </a:solidFill>
              <a:effectLst/>
              <a:uLnTx/>
              <a:uFillTx/>
              <a:latin typeface="Lato Light" pitchFamily="34" charset="0"/>
              <a:ea typeface="+mn-ea"/>
              <a:cs typeface="Arial" charset="0"/>
            </a:endParaRPr>
          </a:p>
        </p:txBody>
      </p:sp>
    </p:spTree>
    <p:extLst>
      <p:ext uri="{BB962C8B-B14F-4D97-AF65-F5344CB8AC3E}">
        <p14:creationId xmlns:p14="http://schemas.microsoft.com/office/powerpoint/2010/main" val="1382028800"/>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solidFill>
                  <a:schemeClr val="bg1"/>
                </a:solidFill>
              </a:defRPr>
            </a:lvl1pPr>
          </a:lstStyle>
          <a:p>
            <a:pPr marL="0" marR="0" lvl="0" indent="0" algn="l" defTabSz="914400" rtl="0" eaLnBrk="1" fontAlgn="base" latinLnBrk="0" hangingPunct="1">
              <a:lnSpc>
                <a:spcPct val="100000"/>
              </a:lnSpc>
              <a:spcBef>
                <a:spcPct val="50000"/>
              </a:spcBef>
              <a:spcAft>
                <a:spcPct val="0"/>
              </a:spcAft>
              <a:buClrTx/>
              <a:buSzTx/>
              <a:buFontTx/>
              <a:buNone/>
              <a:tabLst/>
              <a:defRPr/>
            </a:pPr>
            <a:fld id="{8BC5344E-4F9D-4E90-85F7-8F15F4C7B021}" type="slidenum">
              <a:rPr kumimoji="0" lang="en-IE" sz="1400" b="1" i="0" u="none" strike="noStrike" kern="1200" cap="none" spc="0" normalizeH="0" baseline="0" noProof="0" smtClean="0">
                <a:ln>
                  <a:noFill/>
                </a:ln>
                <a:solidFill>
                  <a:srgbClr val="FFFFFF"/>
                </a:solidFill>
                <a:effectLst/>
                <a:uLnTx/>
                <a:uFillTx/>
                <a:latin typeface="Lato Light" pitchFamily="34" charset="0"/>
                <a:ea typeface="+mn-ea"/>
                <a:cs typeface="Arial" charset="0"/>
              </a:rPr>
              <a:pPr marL="0" marR="0" lvl="0" indent="0" algn="l" defTabSz="914400" rtl="0" eaLnBrk="1" fontAlgn="base" latinLnBrk="0" hangingPunct="1">
                <a:lnSpc>
                  <a:spcPct val="100000"/>
                </a:lnSpc>
                <a:spcBef>
                  <a:spcPct val="50000"/>
                </a:spcBef>
                <a:spcAft>
                  <a:spcPct val="0"/>
                </a:spcAft>
                <a:buClrTx/>
                <a:buSzTx/>
                <a:buFontTx/>
                <a:buNone/>
                <a:tabLst/>
                <a:defRPr/>
              </a:pPr>
              <a:t>‹#›</a:t>
            </a:fld>
            <a:endParaRPr kumimoji="0" lang="en-IE" sz="1400" b="1" i="0" u="none" strike="noStrike" kern="1200" cap="none" spc="0" normalizeH="0" baseline="0" noProof="0" dirty="0">
              <a:ln>
                <a:noFill/>
              </a:ln>
              <a:solidFill>
                <a:srgbClr val="FFFFFF"/>
              </a:solidFill>
              <a:effectLst/>
              <a:uLnTx/>
              <a:uFillTx/>
              <a:latin typeface="Lato Light" pitchFamily="34" charset="0"/>
              <a:ea typeface="+mn-ea"/>
              <a:cs typeface="Arial" charset="0"/>
            </a:endParaRPr>
          </a:p>
        </p:txBody>
      </p:sp>
      <p:sp>
        <p:nvSpPr>
          <p:cNvPr id="3" name="Rectangle 8"/>
          <p:cNvSpPr>
            <a:spLocks noGrp="1" noChangeArrowheads="1"/>
          </p:cNvSpPr>
          <p:nvPr>
            <p:ph type="ftr" sz="quarter" idx="11"/>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IE" sz="1300" b="0" i="0" u="none" strike="noStrike" kern="1200" cap="none" spc="0" normalizeH="0" baseline="0" noProof="0">
                <a:ln>
                  <a:noFill/>
                </a:ln>
                <a:solidFill>
                  <a:srgbClr val="FFFFFF"/>
                </a:solidFill>
                <a:effectLst/>
                <a:uLnTx/>
                <a:uFillTx/>
                <a:latin typeface="Lato Light" pitchFamily="34" charset="0"/>
                <a:ea typeface="+mn-ea"/>
                <a:cs typeface="Arial" charset="0"/>
              </a:rPr>
              <a:t>Copyright © 2022, 9sight Consulting</a:t>
            </a:r>
            <a:endParaRPr kumimoji="0" lang="en-IE" sz="1300" b="0" i="0" u="none" strike="noStrike" kern="1200" cap="none" spc="0" normalizeH="0" baseline="0" noProof="0" dirty="0">
              <a:ln>
                <a:noFill/>
              </a:ln>
              <a:solidFill>
                <a:srgbClr val="FFFFFF"/>
              </a:solidFill>
              <a:effectLst/>
              <a:uLnTx/>
              <a:uFillTx/>
              <a:latin typeface="Lato Light" pitchFamily="34" charset="0"/>
              <a:ea typeface="+mn-ea"/>
              <a:cs typeface="Arial" charset="0"/>
            </a:endParaRPr>
          </a:p>
        </p:txBody>
      </p:sp>
    </p:spTree>
    <p:extLst>
      <p:ext uri="{BB962C8B-B14F-4D97-AF65-F5344CB8AC3E}">
        <p14:creationId xmlns:p14="http://schemas.microsoft.com/office/powerpoint/2010/main" val="2470645402"/>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IE" dirty="0"/>
          </a:p>
        </p:txBody>
      </p:sp>
      <p:sp>
        <p:nvSpPr>
          <p:cNvPr id="3" name="Content Placeholder 2"/>
          <p:cNvSpPr>
            <a:spLocks noGrp="1"/>
          </p:cNvSpPr>
          <p:nvPr>
            <p:ph idx="1" hasCustomPrompt="1"/>
          </p:nvPr>
        </p:nvSpPr>
        <p:spPr>
          <a:xfrm>
            <a:off x="4766733" y="273051"/>
            <a:ext cx="6815667" cy="5853113"/>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IE" dirty="0"/>
              <a:t>Edit Master text styles</a:t>
            </a:r>
          </a:p>
          <a:p>
            <a:pPr lvl="1"/>
            <a:r>
              <a:rPr lang="en-IE" dirty="0"/>
              <a:t>Second level</a:t>
            </a:r>
          </a:p>
          <a:p>
            <a:pPr lvl="2"/>
            <a:r>
              <a:rPr lang="en-IE" dirty="0"/>
              <a:t>Third level</a:t>
            </a:r>
          </a:p>
          <a:p>
            <a:pPr lvl="3"/>
            <a:r>
              <a:rPr lang="en-IE" dirty="0"/>
              <a:t>Fourth level</a:t>
            </a:r>
          </a:p>
          <a:p>
            <a:pPr lvl="4"/>
            <a:r>
              <a:rPr lang="en-IE" dirty="0"/>
              <a:t>Fifth level</a:t>
            </a:r>
          </a:p>
        </p:txBody>
      </p:sp>
      <p:sp>
        <p:nvSpPr>
          <p:cNvPr id="4" name="Text Placeholder 3"/>
          <p:cNvSpPr>
            <a:spLocks noGrp="1"/>
          </p:cNvSpPr>
          <p:nvPr>
            <p:ph type="body" sz="half" idx="2" hasCustomPrompt="1"/>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IE" dirty="0"/>
              <a:t>Edit Master text styles</a:t>
            </a:r>
          </a:p>
        </p:txBody>
      </p:sp>
      <p:sp>
        <p:nvSpPr>
          <p:cNvPr id="5" name="Rectangle 5"/>
          <p:cNvSpPr>
            <a:spLocks noGrp="1" noChangeArrowheads="1"/>
          </p:cNvSpPr>
          <p:nvPr>
            <p:ph type="sldNum" sz="quarter" idx="10"/>
          </p:nvPr>
        </p:nvSpPr>
        <p:spPr>
          <a:ln/>
        </p:spPr>
        <p:txBody>
          <a:bodyPr/>
          <a:lstStyle>
            <a:lvl1pPr>
              <a:defRPr>
                <a:solidFill>
                  <a:schemeClr val="bg1"/>
                </a:solidFill>
              </a:defRPr>
            </a:lvl1pPr>
          </a:lstStyle>
          <a:p>
            <a:pPr marL="0" marR="0" lvl="0" indent="0" algn="l" defTabSz="914400" rtl="0" eaLnBrk="1" fontAlgn="base" latinLnBrk="0" hangingPunct="1">
              <a:lnSpc>
                <a:spcPct val="100000"/>
              </a:lnSpc>
              <a:spcBef>
                <a:spcPct val="50000"/>
              </a:spcBef>
              <a:spcAft>
                <a:spcPct val="0"/>
              </a:spcAft>
              <a:buClrTx/>
              <a:buSzTx/>
              <a:buFontTx/>
              <a:buNone/>
              <a:tabLst/>
              <a:defRPr/>
            </a:pPr>
            <a:fld id="{88211F5B-6413-47F0-9F45-4FEE293200AF}" type="slidenum">
              <a:rPr kumimoji="0" lang="en-IE" sz="1400" b="1" i="0" u="none" strike="noStrike" kern="1200" cap="none" spc="0" normalizeH="0" baseline="0" noProof="0" smtClean="0">
                <a:ln>
                  <a:noFill/>
                </a:ln>
                <a:solidFill>
                  <a:srgbClr val="FFFFFF"/>
                </a:solidFill>
                <a:effectLst/>
                <a:uLnTx/>
                <a:uFillTx/>
                <a:latin typeface="Lato Light" pitchFamily="34" charset="0"/>
                <a:ea typeface="+mn-ea"/>
                <a:cs typeface="Arial" charset="0"/>
              </a:rPr>
              <a:pPr marL="0" marR="0" lvl="0" indent="0" algn="l" defTabSz="914400" rtl="0" eaLnBrk="1" fontAlgn="base" latinLnBrk="0" hangingPunct="1">
                <a:lnSpc>
                  <a:spcPct val="100000"/>
                </a:lnSpc>
                <a:spcBef>
                  <a:spcPct val="50000"/>
                </a:spcBef>
                <a:spcAft>
                  <a:spcPct val="0"/>
                </a:spcAft>
                <a:buClrTx/>
                <a:buSzTx/>
                <a:buFontTx/>
                <a:buNone/>
                <a:tabLst/>
                <a:defRPr/>
              </a:pPr>
              <a:t>‹#›</a:t>
            </a:fld>
            <a:endParaRPr kumimoji="0" lang="en-IE" sz="1400" b="1" i="0" u="none" strike="noStrike" kern="1200" cap="none" spc="0" normalizeH="0" baseline="0" noProof="0" dirty="0">
              <a:ln>
                <a:noFill/>
              </a:ln>
              <a:solidFill>
                <a:srgbClr val="FFFFFF"/>
              </a:solidFill>
              <a:effectLst/>
              <a:uLnTx/>
              <a:uFillTx/>
              <a:latin typeface="Lato Light" pitchFamily="34" charset="0"/>
              <a:ea typeface="+mn-ea"/>
              <a:cs typeface="Arial" charset="0"/>
            </a:endParaRPr>
          </a:p>
        </p:txBody>
      </p:sp>
      <p:sp>
        <p:nvSpPr>
          <p:cNvPr id="6" name="Rectangle 8"/>
          <p:cNvSpPr>
            <a:spLocks noGrp="1" noChangeArrowheads="1"/>
          </p:cNvSpPr>
          <p:nvPr>
            <p:ph type="ftr" sz="quarter" idx="11"/>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IE" sz="1300" b="0" i="0" u="none" strike="noStrike" kern="1200" cap="none" spc="0" normalizeH="0" baseline="0" noProof="0">
                <a:ln>
                  <a:noFill/>
                </a:ln>
                <a:solidFill>
                  <a:srgbClr val="FFFFFF"/>
                </a:solidFill>
                <a:effectLst/>
                <a:uLnTx/>
                <a:uFillTx/>
                <a:latin typeface="Lato Light" pitchFamily="34" charset="0"/>
                <a:ea typeface="+mn-ea"/>
                <a:cs typeface="Arial" charset="0"/>
              </a:rPr>
              <a:t>Copyright © 2022, 9sight Consulting</a:t>
            </a:r>
            <a:endParaRPr kumimoji="0" lang="en-IE" sz="1300" b="0" i="0" u="none" strike="noStrike" kern="1200" cap="none" spc="0" normalizeH="0" baseline="0" noProof="0" dirty="0">
              <a:ln>
                <a:noFill/>
              </a:ln>
              <a:solidFill>
                <a:srgbClr val="FFFFFF"/>
              </a:solidFill>
              <a:effectLst/>
              <a:uLnTx/>
              <a:uFillTx/>
              <a:latin typeface="Lato Light" pitchFamily="34" charset="0"/>
              <a:ea typeface="+mn-ea"/>
              <a:cs typeface="Arial" charset="0"/>
            </a:endParaRPr>
          </a:p>
        </p:txBody>
      </p:sp>
    </p:spTree>
    <p:extLst>
      <p:ext uri="{BB962C8B-B14F-4D97-AF65-F5344CB8AC3E}">
        <p14:creationId xmlns:p14="http://schemas.microsoft.com/office/powerpoint/2010/main" val="2948182517"/>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IE"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IE" noProof="0" dirty="0"/>
          </a:p>
        </p:txBody>
      </p:sp>
      <p:sp>
        <p:nvSpPr>
          <p:cNvPr id="4" name="Text Placeholder 3"/>
          <p:cNvSpPr>
            <a:spLocks noGrp="1"/>
          </p:cNvSpPr>
          <p:nvPr>
            <p:ph type="body" sz="half" idx="2" hasCustomPrompt="1"/>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IE" dirty="0"/>
              <a:t>Edit Master text styles</a:t>
            </a:r>
          </a:p>
        </p:txBody>
      </p:sp>
      <p:sp>
        <p:nvSpPr>
          <p:cNvPr id="5" name="Rectangle 5"/>
          <p:cNvSpPr>
            <a:spLocks noGrp="1" noChangeArrowheads="1"/>
          </p:cNvSpPr>
          <p:nvPr>
            <p:ph type="sldNum" sz="quarter" idx="10"/>
          </p:nvPr>
        </p:nvSpPr>
        <p:spPr>
          <a:ln/>
        </p:spPr>
        <p:txBody>
          <a:bodyPr/>
          <a:lstStyle>
            <a:lvl1pPr>
              <a:defRPr>
                <a:solidFill>
                  <a:schemeClr val="bg1"/>
                </a:solidFill>
              </a:defRPr>
            </a:lvl1pPr>
          </a:lstStyle>
          <a:p>
            <a:pPr marL="0" marR="0" lvl="0" indent="0" algn="l" defTabSz="914400" rtl="0" eaLnBrk="1" fontAlgn="base" latinLnBrk="0" hangingPunct="1">
              <a:lnSpc>
                <a:spcPct val="100000"/>
              </a:lnSpc>
              <a:spcBef>
                <a:spcPct val="50000"/>
              </a:spcBef>
              <a:spcAft>
                <a:spcPct val="0"/>
              </a:spcAft>
              <a:buClrTx/>
              <a:buSzTx/>
              <a:buFontTx/>
              <a:buNone/>
              <a:tabLst/>
              <a:defRPr/>
            </a:pPr>
            <a:fld id="{B4BDED4E-C853-432B-816F-F5763ABD6B0E}" type="slidenum">
              <a:rPr kumimoji="0" lang="en-IE" sz="1400" b="1" i="0" u="none" strike="noStrike" kern="1200" cap="none" spc="0" normalizeH="0" baseline="0" noProof="0" smtClean="0">
                <a:ln>
                  <a:noFill/>
                </a:ln>
                <a:solidFill>
                  <a:srgbClr val="FFFFFF"/>
                </a:solidFill>
                <a:effectLst/>
                <a:uLnTx/>
                <a:uFillTx/>
                <a:latin typeface="Lato Light" pitchFamily="34" charset="0"/>
                <a:ea typeface="+mn-ea"/>
                <a:cs typeface="Arial" charset="0"/>
              </a:rPr>
              <a:pPr marL="0" marR="0" lvl="0" indent="0" algn="l" defTabSz="914400" rtl="0" eaLnBrk="1" fontAlgn="base" latinLnBrk="0" hangingPunct="1">
                <a:lnSpc>
                  <a:spcPct val="100000"/>
                </a:lnSpc>
                <a:spcBef>
                  <a:spcPct val="50000"/>
                </a:spcBef>
                <a:spcAft>
                  <a:spcPct val="0"/>
                </a:spcAft>
                <a:buClrTx/>
                <a:buSzTx/>
                <a:buFontTx/>
                <a:buNone/>
                <a:tabLst/>
                <a:defRPr/>
              </a:pPr>
              <a:t>‹#›</a:t>
            </a:fld>
            <a:endParaRPr kumimoji="0" lang="en-IE" sz="1400" b="1" i="0" u="none" strike="noStrike" kern="1200" cap="none" spc="0" normalizeH="0" baseline="0" noProof="0" dirty="0">
              <a:ln>
                <a:noFill/>
              </a:ln>
              <a:solidFill>
                <a:srgbClr val="FFFFFF"/>
              </a:solidFill>
              <a:effectLst/>
              <a:uLnTx/>
              <a:uFillTx/>
              <a:latin typeface="Lato Light" pitchFamily="34" charset="0"/>
              <a:ea typeface="+mn-ea"/>
              <a:cs typeface="Arial" charset="0"/>
            </a:endParaRPr>
          </a:p>
        </p:txBody>
      </p:sp>
      <p:sp>
        <p:nvSpPr>
          <p:cNvPr id="6" name="Rectangle 8"/>
          <p:cNvSpPr>
            <a:spLocks noGrp="1" noChangeArrowheads="1"/>
          </p:cNvSpPr>
          <p:nvPr>
            <p:ph type="ftr" sz="quarter" idx="11"/>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IE" sz="1300" b="0" i="0" u="none" strike="noStrike" kern="1200" cap="none" spc="0" normalizeH="0" baseline="0" noProof="0">
                <a:ln>
                  <a:noFill/>
                </a:ln>
                <a:solidFill>
                  <a:srgbClr val="FFFFFF"/>
                </a:solidFill>
                <a:effectLst/>
                <a:uLnTx/>
                <a:uFillTx/>
                <a:latin typeface="Lato Light" pitchFamily="34" charset="0"/>
                <a:ea typeface="+mn-ea"/>
                <a:cs typeface="Arial" charset="0"/>
              </a:rPr>
              <a:t>Copyright © 2022, 9sight Consulting</a:t>
            </a:r>
            <a:endParaRPr kumimoji="0" lang="en-IE" sz="1300" b="0" i="0" u="none" strike="noStrike" kern="1200" cap="none" spc="0" normalizeH="0" baseline="0" noProof="0" dirty="0">
              <a:ln>
                <a:noFill/>
              </a:ln>
              <a:solidFill>
                <a:srgbClr val="FFFFFF"/>
              </a:solidFill>
              <a:effectLst/>
              <a:uLnTx/>
              <a:uFillTx/>
              <a:latin typeface="Lato Light" pitchFamily="34" charset="0"/>
              <a:ea typeface="+mn-ea"/>
              <a:cs typeface="Arial" charset="0"/>
            </a:endParaRPr>
          </a:p>
        </p:txBody>
      </p:sp>
    </p:spTree>
    <p:extLst>
      <p:ext uri="{BB962C8B-B14F-4D97-AF65-F5344CB8AC3E}">
        <p14:creationId xmlns:p14="http://schemas.microsoft.com/office/powerpoint/2010/main" val="4201663081"/>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Freeform 14">
            <a:extLst>
              <a:ext uri="{FF2B5EF4-FFF2-40B4-BE49-F238E27FC236}">
                <a16:creationId xmlns:a16="http://schemas.microsoft.com/office/drawing/2014/main" id="{8E09C667-6E82-4480-BB16-4D65D2B951DD}"/>
              </a:ext>
            </a:extLst>
          </p:cNvPr>
          <p:cNvSpPr>
            <a:spLocks/>
          </p:cNvSpPr>
          <p:nvPr userDrawn="1"/>
        </p:nvSpPr>
        <p:spPr bwMode="auto">
          <a:xfrm rot="16200000">
            <a:off x="-2722694" y="2714046"/>
            <a:ext cx="6865545" cy="1437449"/>
          </a:xfrm>
          <a:custGeom>
            <a:avLst/>
            <a:gdLst>
              <a:gd name="connsiteX0" fmla="*/ 10011 w 10011"/>
              <a:gd name="connsiteY0" fmla="*/ 0 h 16588"/>
              <a:gd name="connsiteX1" fmla="*/ 11 w 10011"/>
              <a:gd name="connsiteY1" fmla="*/ 0 h 16588"/>
              <a:gd name="connsiteX2" fmla="*/ 0 w 10011"/>
              <a:gd name="connsiteY2" fmla="*/ 16588 h 16588"/>
              <a:gd name="connsiteX3" fmla="*/ 10008 w 10011"/>
              <a:gd name="connsiteY3" fmla="*/ 4517 h 16588"/>
              <a:gd name="connsiteX4" fmla="*/ 10011 w 10011"/>
              <a:gd name="connsiteY4" fmla="*/ 0 h 16588"/>
              <a:gd name="connsiteX0" fmla="*/ 10011 w 10011"/>
              <a:gd name="connsiteY0" fmla="*/ 0 h 11668"/>
              <a:gd name="connsiteX1" fmla="*/ 11 w 10011"/>
              <a:gd name="connsiteY1" fmla="*/ 0 h 11668"/>
              <a:gd name="connsiteX2" fmla="*/ 0 w 10011"/>
              <a:gd name="connsiteY2" fmla="*/ 11668 h 11668"/>
              <a:gd name="connsiteX3" fmla="*/ 10008 w 10011"/>
              <a:gd name="connsiteY3" fmla="*/ 4517 h 11668"/>
              <a:gd name="connsiteX4" fmla="*/ 10011 w 10011"/>
              <a:gd name="connsiteY4" fmla="*/ 0 h 11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 h="11668">
                <a:moveTo>
                  <a:pt x="10011" y="0"/>
                </a:moveTo>
                <a:lnTo>
                  <a:pt x="11" y="0"/>
                </a:lnTo>
                <a:cubicBezTo>
                  <a:pt x="7" y="5529"/>
                  <a:pt x="4" y="6139"/>
                  <a:pt x="0" y="11668"/>
                </a:cubicBezTo>
                <a:lnTo>
                  <a:pt x="10008" y="4517"/>
                </a:lnTo>
                <a:cubicBezTo>
                  <a:pt x="10009" y="3011"/>
                  <a:pt x="10010" y="1506"/>
                  <a:pt x="10011" y="0"/>
                </a:cubicBezTo>
                <a:close/>
              </a:path>
            </a:pathLst>
          </a:custGeom>
          <a:gradFill rotWithShape="1">
            <a:gsLst>
              <a:gs pos="99273">
                <a:schemeClr val="bg1">
                  <a:alpha val="0"/>
                </a:schemeClr>
              </a:gs>
              <a:gs pos="0">
                <a:srgbClr val="000066"/>
              </a:gs>
              <a:gs pos="61000">
                <a:schemeClr val="bg1">
                  <a:alpha val="0"/>
                </a:schemeClr>
              </a:gs>
              <a:gs pos="44000">
                <a:srgbClr val="3399FF"/>
              </a:gs>
            </a:gsLst>
            <a:lin ang="4800000" scaled="0"/>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E" sz="1800" b="1" i="0" u="none" strike="noStrike" kern="1200" cap="none" spc="0" normalizeH="0" baseline="0" noProof="0" dirty="0">
              <a:ln>
                <a:noFill/>
              </a:ln>
              <a:solidFill>
                <a:srgbClr val="FFFFFF"/>
              </a:solidFill>
              <a:effectLst/>
              <a:uLnTx/>
              <a:uFillTx/>
              <a:latin typeface="Lato Light"/>
              <a:ea typeface="+mn-ea"/>
              <a:cs typeface="Arial" charset="0"/>
            </a:endParaRPr>
          </a:p>
        </p:txBody>
      </p:sp>
      <p:sp>
        <p:nvSpPr>
          <p:cNvPr id="1027" name="Rectangle 3"/>
          <p:cNvSpPr>
            <a:spLocks noGrp="1" noChangeArrowheads="1"/>
          </p:cNvSpPr>
          <p:nvPr>
            <p:ph type="title"/>
          </p:nvPr>
        </p:nvSpPr>
        <p:spPr bwMode="auto">
          <a:xfrm>
            <a:off x="912285" y="414069"/>
            <a:ext cx="10977033" cy="927369"/>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endParaRPr lang="en-IE" dirty="0"/>
          </a:p>
        </p:txBody>
      </p:sp>
      <p:sp>
        <p:nvSpPr>
          <p:cNvPr id="1028" name="Rectangle 4"/>
          <p:cNvSpPr>
            <a:spLocks noGrp="1" noChangeArrowheads="1"/>
          </p:cNvSpPr>
          <p:nvPr>
            <p:ph type="body" idx="1"/>
          </p:nvPr>
        </p:nvSpPr>
        <p:spPr bwMode="auto">
          <a:xfrm>
            <a:off x="912284" y="1268413"/>
            <a:ext cx="10369549" cy="5041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417797" name="Rectangle 5"/>
          <p:cNvSpPr>
            <a:spLocks noGrp="1" noChangeArrowheads="1"/>
          </p:cNvSpPr>
          <p:nvPr>
            <p:ph type="sldNum" sz="quarter" idx="4"/>
          </p:nvPr>
        </p:nvSpPr>
        <p:spPr bwMode="black">
          <a:xfrm>
            <a:off x="143933" y="6497695"/>
            <a:ext cx="863600" cy="296863"/>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spcBef>
                <a:spcPct val="50000"/>
              </a:spcBef>
              <a:defRPr sz="1400" b="1">
                <a:solidFill>
                  <a:schemeClr val="bg1"/>
                </a:solidFill>
                <a:latin typeface="Lato Light" pitchFamily="34" charset="0"/>
              </a:defRPr>
            </a:lvl1pPr>
          </a:lstStyle>
          <a:p>
            <a:pPr marL="0" marR="0" lvl="0" indent="0" algn="l" defTabSz="914400" rtl="0" eaLnBrk="1" fontAlgn="base" latinLnBrk="0" hangingPunct="1">
              <a:lnSpc>
                <a:spcPct val="100000"/>
              </a:lnSpc>
              <a:spcBef>
                <a:spcPct val="50000"/>
              </a:spcBef>
              <a:spcAft>
                <a:spcPct val="0"/>
              </a:spcAft>
              <a:buClrTx/>
              <a:buSzTx/>
              <a:buFontTx/>
              <a:buNone/>
              <a:tabLst/>
              <a:defRPr/>
            </a:pPr>
            <a:fld id="{13FB10DF-DEF5-4A8F-8166-AF95F767EAB8}" type="slidenum">
              <a:rPr kumimoji="0" lang="en-IE" sz="1400" b="1" i="0" u="none" strike="noStrike" kern="1200" cap="none" spc="0" normalizeH="0" baseline="0" noProof="0" smtClean="0">
                <a:ln>
                  <a:noFill/>
                </a:ln>
                <a:solidFill>
                  <a:srgbClr val="FFFFFF"/>
                </a:solidFill>
                <a:effectLst/>
                <a:uLnTx/>
                <a:uFillTx/>
                <a:latin typeface="Lato Light" pitchFamily="34" charset="0"/>
                <a:ea typeface="+mn-ea"/>
                <a:cs typeface="Arial" charset="0"/>
              </a:rPr>
              <a:pPr marL="0" marR="0" lvl="0" indent="0" algn="l" defTabSz="914400" rtl="0" eaLnBrk="1" fontAlgn="base" latinLnBrk="0" hangingPunct="1">
                <a:lnSpc>
                  <a:spcPct val="100000"/>
                </a:lnSpc>
                <a:spcBef>
                  <a:spcPct val="50000"/>
                </a:spcBef>
                <a:spcAft>
                  <a:spcPct val="0"/>
                </a:spcAft>
                <a:buClrTx/>
                <a:buSzTx/>
                <a:buFontTx/>
                <a:buNone/>
                <a:tabLst/>
                <a:defRPr/>
              </a:pPr>
              <a:t>‹#›</a:t>
            </a:fld>
            <a:endParaRPr kumimoji="0" lang="en-IE" sz="1400" b="1" i="0" u="none" strike="noStrike" kern="1200" cap="none" spc="0" normalizeH="0" baseline="0" noProof="0" dirty="0">
              <a:ln>
                <a:noFill/>
              </a:ln>
              <a:solidFill>
                <a:srgbClr val="FFFFFF"/>
              </a:solidFill>
              <a:effectLst/>
              <a:uLnTx/>
              <a:uFillTx/>
              <a:latin typeface="Lato Light" pitchFamily="34" charset="0"/>
              <a:ea typeface="+mn-ea"/>
              <a:cs typeface="Arial" charset="0"/>
            </a:endParaRPr>
          </a:p>
        </p:txBody>
      </p:sp>
      <p:sp>
        <p:nvSpPr>
          <p:cNvPr id="11" name="Freeform 2">
            <a:extLst>
              <a:ext uri="{FF2B5EF4-FFF2-40B4-BE49-F238E27FC236}">
                <a16:creationId xmlns:a16="http://schemas.microsoft.com/office/drawing/2014/main" id="{ACA1A40A-930B-4B86-8B49-440663BC1498}"/>
              </a:ext>
            </a:extLst>
          </p:cNvPr>
          <p:cNvSpPr>
            <a:spLocks/>
          </p:cNvSpPr>
          <p:nvPr userDrawn="1"/>
        </p:nvSpPr>
        <p:spPr bwMode="auto">
          <a:xfrm rot="16200000" flipV="1">
            <a:off x="8032515" y="2697411"/>
            <a:ext cx="6875170" cy="1461091"/>
          </a:xfrm>
          <a:custGeom>
            <a:avLst/>
            <a:gdLst>
              <a:gd name="connsiteX0" fmla="*/ 78 w 10000"/>
              <a:gd name="connsiteY0" fmla="*/ 0 h 8232"/>
              <a:gd name="connsiteX1" fmla="*/ 10000 w 10000"/>
              <a:gd name="connsiteY1" fmla="*/ 0 h 8232"/>
              <a:gd name="connsiteX2" fmla="*/ 9981 w 10000"/>
              <a:gd name="connsiteY2" fmla="*/ 8232 h 8232"/>
              <a:gd name="connsiteX3" fmla="*/ 0 w 10000"/>
              <a:gd name="connsiteY3" fmla="*/ 2405 h 8232"/>
              <a:gd name="connsiteX4" fmla="*/ 0 w 10000"/>
              <a:gd name="connsiteY4" fmla="*/ 0 h 8232"/>
              <a:gd name="connsiteX0" fmla="*/ 78 w 10000"/>
              <a:gd name="connsiteY0" fmla="*/ 0 h 10000"/>
              <a:gd name="connsiteX1" fmla="*/ 10000 w 10000"/>
              <a:gd name="connsiteY1" fmla="*/ 0 h 10000"/>
              <a:gd name="connsiteX2" fmla="*/ 9981 w 10000"/>
              <a:gd name="connsiteY2" fmla="*/ 10000 h 10000"/>
              <a:gd name="connsiteX3" fmla="*/ 0 w 10000"/>
              <a:gd name="connsiteY3" fmla="*/ 1678 h 10000"/>
              <a:gd name="connsiteX4" fmla="*/ 0 w 10000"/>
              <a:gd name="connsiteY4" fmla="*/ 0 h 10000"/>
              <a:gd name="connsiteX0" fmla="*/ 78 w 10000"/>
              <a:gd name="connsiteY0" fmla="*/ 0 h 10000"/>
              <a:gd name="connsiteX1" fmla="*/ 10000 w 10000"/>
              <a:gd name="connsiteY1" fmla="*/ 0 h 10000"/>
              <a:gd name="connsiteX2" fmla="*/ 9981 w 10000"/>
              <a:gd name="connsiteY2" fmla="*/ 10000 h 10000"/>
              <a:gd name="connsiteX3" fmla="*/ 0 w 10000"/>
              <a:gd name="connsiteY3" fmla="*/ 774 h 10000"/>
              <a:gd name="connsiteX4" fmla="*/ 0 w 10000"/>
              <a:gd name="connsiteY4" fmla="*/ 0 h 10000"/>
              <a:gd name="connsiteX0" fmla="*/ 78 w 10000"/>
              <a:gd name="connsiteY0" fmla="*/ 0 h 9548"/>
              <a:gd name="connsiteX1" fmla="*/ 10000 w 10000"/>
              <a:gd name="connsiteY1" fmla="*/ 0 h 9548"/>
              <a:gd name="connsiteX2" fmla="*/ 9990 w 10000"/>
              <a:gd name="connsiteY2" fmla="*/ 9548 h 9548"/>
              <a:gd name="connsiteX3" fmla="*/ 0 w 10000"/>
              <a:gd name="connsiteY3" fmla="*/ 774 h 9548"/>
              <a:gd name="connsiteX4" fmla="*/ 0 w 10000"/>
              <a:gd name="connsiteY4" fmla="*/ 0 h 9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548">
                <a:moveTo>
                  <a:pt x="78" y="0"/>
                </a:moveTo>
                <a:lnTo>
                  <a:pt x="10000" y="0"/>
                </a:lnTo>
                <a:cubicBezTo>
                  <a:pt x="9994" y="3333"/>
                  <a:pt x="9996" y="6215"/>
                  <a:pt x="9990" y="9548"/>
                </a:cubicBezTo>
                <a:lnTo>
                  <a:pt x="0" y="774"/>
                </a:lnTo>
                <a:lnTo>
                  <a:pt x="0" y="0"/>
                </a:lnTo>
              </a:path>
            </a:pathLst>
          </a:custGeom>
          <a:gradFill rotWithShape="1">
            <a:gsLst>
              <a:gs pos="100000">
                <a:schemeClr val="bg1">
                  <a:alpha val="0"/>
                </a:schemeClr>
              </a:gs>
              <a:gs pos="0">
                <a:srgbClr val="000066"/>
              </a:gs>
              <a:gs pos="53000">
                <a:schemeClr val="bg1">
                  <a:alpha val="0"/>
                </a:schemeClr>
              </a:gs>
              <a:gs pos="41000">
                <a:srgbClr val="3399FF"/>
              </a:gs>
            </a:gsLst>
            <a:lin ang="6000000" scaled="0"/>
          </a:grad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Arial" charset="0"/>
              <a:ea typeface="+mn-ea"/>
              <a:cs typeface="Arial" charset="0"/>
            </a:endParaRPr>
          </a:p>
        </p:txBody>
      </p:sp>
      <p:pic>
        <p:nvPicPr>
          <p:cNvPr id="13" name="Picture 9" descr="Small Logo">
            <a:extLst>
              <a:ext uri="{FF2B5EF4-FFF2-40B4-BE49-F238E27FC236}">
                <a16:creationId xmlns:a16="http://schemas.microsoft.com/office/drawing/2014/main" id="{44917FF3-7B92-44AC-B60B-92F3799373C1}"/>
              </a:ext>
            </a:extLst>
          </p:cNvPr>
          <p:cNvPicPr>
            <a:picLocks noChangeAspect="1" noChangeArrowheads="1"/>
          </p:cNvPicPr>
          <p:nvPr userDrawn="1"/>
        </p:nvPicPr>
        <p:blipFill>
          <a:blip r:embed="rId14" cstate="screen"/>
          <a:srcRect/>
          <a:stretch>
            <a:fillRect/>
          </a:stretch>
        </p:blipFill>
        <p:spPr bwMode="auto">
          <a:xfrm>
            <a:off x="11528428" y="177069"/>
            <a:ext cx="472434" cy="332937"/>
          </a:xfrm>
          <a:prstGeom prst="rect">
            <a:avLst/>
          </a:prstGeom>
          <a:noFill/>
          <a:ln w="9525">
            <a:noFill/>
            <a:miter lim="800000"/>
            <a:headEnd/>
            <a:tailEnd/>
          </a:ln>
        </p:spPr>
      </p:pic>
      <p:sp>
        <p:nvSpPr>
          <p:cNvPr id="417800" name="Rectangle 8"/>
          <p:cNvSpPr>
            <a:spLocks noGrp="1" noChangeArrowheads="1"/>
          </p:cNvSpPr>
          <p:nvPr>
            <p:ph type="ftr" sz="quarter" idx="3"/>
          </p:nvPr>
        </p:nvSpPr>
        <p:spPr bwMode="auto">
          <a:xfrm rot="16200000">
            <a:off x="10237079" y="2182573"/>
            <a:ext cx="3259282" cy="268287"/>
          </a:xfrm>
          <a:prstGeom prst="rect">
            <a:avLst/>
          </a:prstGeom>
          <a:noFill/>
          <a:ln w="9525" algn="ctr">
            <a:noFill/>
            <a:miter lim="800000"/>
            <a:headEnd/>
            <a:tailEnd/>
          </a:ln>
          <a:effectLst>
            <a:outerShdw dist="17961" dir="2700000" algn="ctr" rotWithShape="0">
              <a:schemeClr val="tx1"/>
            </a:outerShdw>
          </a:effectLst>
        </p:spPr>
        <p:txBody>
          <a:bodyPr vert="horz" wrap="square" lIns="91440" tIns="45720" rIns="91440" bIns="45720" numCol="1" anchor="t" anchorCtr="0" compatLnSpc="1">
            <a:prstTxWarp prst="textNoShape">
              <a:avLst/>
            </a:prstTxWarp>
          </a:bodyPr>
          <a:lstStyle>
            <a:lvl1pPr algn="r">
              <a:defRPr sz="1300">
                <a:solidFill>
                  <a:srgbClr val="FFFFFF"/>
                </a:solidFill>
                <a:latin typeface="Lato Light"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IE" sz="1300" b="0" i="0" u="none" strike="noStrike" kern="1200" cap="none" spc="0" normalizeH="0" baseline="0" noProof="0">
                <a:ln>
                  <a:noFill/>
                </a:ln>
                <a:solidFill>
                  <a:srgbClr val="FFFFFF"/>
                </a:solidFill>
                <a:effectLst/>
                <a:uLnTx/>
                <a:uFillTx/>
                <a:latin typeface="Lato Light" pitchFamily="34" charset="0"/>
                <a:ea typeface="+mn-ea"/>
                <a:cs typeface="Arial" charset="0"/>
              </a:rPr>
              <a:t>Copyright © 2022, 9sight Consulting</a:t>
            </a:r>
            <a:endParaRPr kumimoji="0" lang="en-IE" sz="1300" b="0" i="0" u="none" strike="noStrike" kern="1200" cap="none" spc="0" normalizeH="0" baseline="0" noProof="0" dirty="0">
              <a:ln>
                <a:noFill/>
              </a:ln>
              <a:solidFill>
                <a:srgbClr val="FFFFFF"/>
              </a:solidFill>
              <a:effectLst/>
              <a:uLnTx/>
              <a:uFillTx/>
              <a:latin typeface="Lato Light" pitchFamily="34" charset="0"/>
              <a:ea typeface="+mn-ea"/>
              <a:cs typeface="Arial" charset="0"/>
            </a:endParaRPr>
          </a:p>
        </p:txBody>
      </p:sp>
    </p:spTree>
    <p:extLst>
      <p:ext uri="{BB962C8B-B14F-4D97-AF65-F5344CB8AC3E}">
        <p14:creationId xmlns:p14="http://schemas.microsoft.com/office/powerpoint/2010/main" val="2078065071"/>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ransition>
    <p:fade thruBlk="1"/>
  </p:transition>
  <p:hf hdr="0" dt="0"/>
  <p:txStyles>
    <p:titleStyle>
      <a:lvl1pPr algn="l" rtl="0" eaLnBrk="1" fontAlgn="base" hangingPunct="1">
        <a:lnSpc>
          <a:spcPct val="90000"/>
        </a:lnSpc>
        <a:spcBef>
          <a:spcPct val="0"/>
        </a:spcBef>
        <a:spcAft>
          <a:spcPct val="0"/>
        </a:spcAft>
        <a:defRPr sz="2600">
          <a:solidFill>
            <a:schemeClr val="hlink"/>
          </a:solidFill>
          <a:latin typeface="+mj-lt"/>
          <a:ea typeface="+mj-ea"/>
          <a:cs typeface="+mj-cs"/>
        </a:defRPr>
      </a:lvl1pPr>
      <a:lvl2pPr algn="l" rtl="0" eaLnBrk="1" fontAlgn="base" hangingPunct="1">
        <a:lnSpc>
          <a:spcPct val="90000"/>
        </a:lnSpc>
        <a:spcBef>
          <a:spcPct val="0"/>
        </a:spcBef>
        <a:spcAft>
          <a:spcPct val="0"/>
        </a:spcAft>
        <a:defRPr sz="2800">
          <a:solidFill>
            <a:schemeClr val="hlink"/>
          </a:solidFill>
          <a:latin typeface="Arial" charset="0"/>
          <a:cs typeface="Arial" charset="0"/>
        </a:defRPr>
      </a:lvl2pPr>
      <a:lvl3pPr algn="l" rtl="0" eaLnBrk="1" fontAlgn="base" hangingPunct="1">
        <a:lnSpc>
          <a:spcPct val="90000"/>
        </a:lnSpc>
        <a:spcBef>
          <a:spcPct val="0"/>
        </a:spcBef>
        <a:spcAft>
          <a:spcPct val="0"/>
        </a:spcAft>
        <a:defRPr sz="2800">
          <a:solidFill>
            <a:schemeClr val="hlink"/>
          </a:solidFill>
          <a:latin typeface="Arial" charset="0"/>
          <a:cs typeface="Arial" charset="0"/>
        </a:defRPr>
      </a:lvl3pPr>
      <a:lvl4pPr algn="l" rtl="0" eaLnBrk="1" fontAlgn="base" hangingPunct="1">
        <a:lnSpc>
          <a:spcPct val="90000"/>
        </a:lnSpc>
        <a:spcBef>
          <a:spcPct val="0"/>
        </a:spcBef>
        <a:spcAft>
          <a:spcPct val="0"/>
        </a:spcAft>
        <a:defRPr sz="2800">
          <a:solidFill>
            <a:schemeClr val="hlink"/>
          </a:solidFill>
          <a:latin typeface="Arial" charset="0"/>
          <a:cs typeface="Arial" charset="0"/>
        </a:defRPr>
      </a:lvl4pPr>
      <a:lvl5pPr algn="l" rtl="0" eaLnBrk="1" fontAlgn="base" hangingPunct="1">
        <a:lnSpc>
          <a:spcPct val="90000"/>
        </a:lnSpc>
        <a:spcBef>
          <a:spcPct val="0"/>
        </a:spcBef>
        <a:spcAft>
          <a:spcPct val="0"/>
        </a:spcAft>
        <a:defRPr sz="2800">
          <a:solidFill>
            <a:schemeClr val="hlink"/>
          </a:solidFill>
          <a:latin typeface="Arial" charset="0"/>
          <a:cs typeface="Arial" charset="0"/>
        </a:defRPr>
      </a:lvl5pPr>
      <a:lvl6pPr marL="457200" algn="l" rtl="0" eaLnBrk="1" fontAlgn="base" hangingPunct="1">
        <a:lnSpc>
          <a:spcPct val="90000"/>
        </a:lnSpc>
        <a:spcBef>
          <a:spcPct val="0"/>
        </a:spcBef>
        <a:spcAft>
          <a:spcPct val="0"/>
        </a:spcAft>
        <a:defRPr sz="2800">
          <a:solidFill>
            <a:schemeClr val="hlink"/>
          </a:solidFill>
          <a:latin typeface="Arial" charset="0"/>
          <a:cs typeface="Arial" charset="0"/>
        </a:defRPr>
      </a:lvl6pPr>
      <a:lvl7pPr marL="914400" algn="l" rtl="0" eaLnBrk="1" fontAlgn="base" hangingPunct="1">
        <a:lnSpc>
          <a:spcPct val="90000"/>
        </a:lnSpc>
        <a:spcBef>
          <a:spcPct val="0"/>
        </a:spcBef>
        <a:spcAft>
          <a:spcPct val="0"/>
        </a:spcAft>
        <a:defRPr sz="2800">
          <a:solidFill>
            <a:schemeClr val="hlink"/>
          </a:solidFill>
          <a:latin typeface="Arial" charset="0"/>
          <a:cs typeface="Arial" charset="0"/>
        </a:defRPr>
      </a:lvl7pPr>
      <a:lvl8pPr marL="1371600" algn="l" rtl="0" eaLnBrk="1" fontAlgn="base" hangingPunct="1">
        <a:lnSpc>
          <a:spcPct val="90000"/>
        </a:lnSpc>
        <a:spcBef>
          <a:spcPct val="0"/>
        </a:spcBef>
        <a:spcAft>
          <a:spcPct val="0"/>
        </a:spcAft>
        <a:defRPr sz="2800">
          <a:solidFill>
            <a:schemeClr val="hlink"/>
          </a:solidFill>
          <a:latin typeface="Arial" charset="0"/>
          <a:cs typeface="Arial" charset="0"/>
        </a:defRPr>
      </a:lvl8pPr>
      <a:lvl9pPr marL="1828800" algn="l" rtl="0" eaLnBrk="1" fontAlgn="base" hangingPunct="1">
        <a:lnSpc>
          <a:spcPct val="90000"/>
        </a:lnSpc>
        <a:spcBef>
          <a:spcPct val="0"/>
        </a:spcBef>
        <a:spcAft>
          <a:spcPct val="0"/>
        </a:spcAft>
        <a:defRPr sz="2800">
          <a:solidFill>
            <a:schemeClr val="hlink"/>
          </a:solidFill>
          <a:latin typeface="Arial" charset="0"/>
          <a:cs typeface="Arial" charset="0"/>
        </a:defRPr>
      </a:lvl9pPr>
    </p:titleStyle>
    <p:bodyStyle>
      <a:lvl1pPr marL="228600" indent="-228600" algn="l" rtl="0" eaLnBrk="1" fontAlgn="base" hangingPunct="1">
        <a:spcBef>
          <a:spcPct val="40000"/>
        </a:spcBef>
        <a:spcAft>
          <a:spcPct val="0"/>
        </a:spcAft>
        <a:buClr>
          <a:schemeClr val="accent2"/>
        </a:buClr>
        <a:buFont typeface="Wingdings" pitchFamily="2" charset="2"/>
        <a:buChar char="§"/>
        <a:defRPr sz="2000" b="1">
          <a:solidFill>
            <a:schemeClr val="tx1"/>
          </a:solidFill>
          <a:latin typeface="+mn-lt"/>
          <a:ea typeface="+mn-ea"/>
          <a:cs typeface="+mn-cs"/>
        </a:defRPr>
      </a:lvl1pPr>
      <a:lvl2pPr marL="600075" indent="-257175" algn="l" rtl="0" eaLnBrk="1" fontAlgn="base" hangingPunct="1">
        <a:spcBef>
          <a:spcPct val="0"/>
        </a:spcBef>
        <a:spcAft>
          <a:spcPct val="0"/>
        </a:spcAft>
        <a:buClr>
          <a:schemeClr val="accent2"/>
        </a:buClr>
        <a:buFont typeface="Arial" charset="0"/>
        <a:buChar char="–"/>
        <a:defRPr sz="1800">
          <a:solidFill>
            <a:schemeClr val="tx1"/>
          </a:solidFill>
          <a:latin typeface="Lato Light" pitchFamily="34" charset="0"/>
          <a:cs typeface="+mn-cs"/>
        </a:defRPr>
      </a:lvl2pPr>
      <a:lvl3pPr marL="885825" indent="-171450" algn="l" rtl="0" eaLnBrk="1" fontAlgn="base" hangingPunct="1">
        <a:spcBef>
          <a:spcPct val="0"/>
        </a:spcBef>
        <a:spcAft>
          <a:spcPct val="0"/>
        </a:spcAft>
        <a:buClr>
          <a:schemeClr val="accent2"/>
        </a:buClr>
        <a:buFont typeface="Arial" charset="0"/>
        <a:buChar char="–"/>
        <a:defRPr sz="1800" i="1">
          <a:solidFill>
            <a:schemeClr val="tx1"/>
          </a:solidFill>
          <a:latin typeface="Lato Light" pitchFamily="34" charset="0"/>
          <a:cs typeface="+mn-cs"/>
        </a:defRPr>
      </a:lvl3pPr>
      <a:lvl4pPr marL="1236663" indent="-171450" algn="l" rtl="0" eaLnBrk="1" fontAlgn="base" hangingPunct="1">
        <a:spcBef>
          <a:spcPct val="20000"/>
        </a:spcBef>
        <a:spcAft>
          <a:spcPct val="0"/>
        </a:spcAft>
        <a:buClr>
          <a:schemeClr val="accent2"/>
        </a:buClr>
        <a:buChar char="–"/>
        <a:defRPr sz="1600">
          <a:solidFill>
            <a:schemeClr val="tx1"/>
          </a:solidFill>
          <a:latin typeface="Lato Light" pitchFamily="34" charset="0"/>
          <a:cs typeface="+mn-cs"/>
        </a:defRPr>
      </a:lvl4pPr>
      <a:lvl5pPr marL="1587500" indent="-171450" algn="l" rtl="0" eaLnBrk="1" fontAlgn="base" hangingPunct="1">
        <a:spcBef>
          <a:spcPct val="20000"/>
        </a:spcBef>
        <a:spcAft>
          <a:spcPct val="0"/>
        </a:spcAft>
        <a:buClr>
          <a:schemeClr val="accent2"/>
        </a:buClr>
        <a:buFont typeface="Arial" charset="0"/>
        <a:buChar char="–"/>
        <a:defRPr sz="1600" i="1">
          <a:solidFill>
            <a:schemeClr val="tx1"/>
          </a:solidFill>
          <a:latin typeface="Lato Light" pitchFamily="34" charset="0"/>
          <a:cs typeface="+mn-cs"/>
        </a:defRPr>
      </a:lvl5pPr>
      <a:lvl6pPr marL="2044700" indent="-171450" algn="l" rtl="0" eaLnBrk="1" fontAlgn="base" hangingPunct="1">
        <a:spcBef>
          <a:spcPct val="20000"/>
        </a:spcBef>
        <a:spcAft>
          <a:spcPct val="0"/>
        </a:spcAft>
        <a:buClr>
          <a:schemeClr val="accent2"/>
        </a:buClr>
        <a:buFont typeface="Arial" charset="0"/>
        <a:buChar char="–"/>
        <a:defRPr sz="1400">
          <a:solidFill>
            <a:schemeClr val="tx1"/>
          </a:solidFill>
          <a:latin typeface="+mn-lt"/>
          <a:cs typeface="+mn-cs"/>
        </a:defRPr>
      </a:lvl6pPr>
      <a:lvl7pPr marL="2501900" indent="-171450" algn="l" rtl="0" eaLnBrk="1" fontAlgn="base" hangingPunct="1">
        <a:spcBef>
          <a:spcPct val="20000"/>
        </a:spcBef>
        <a:spcAft>
          <a:spcPct val="0"/>
        </a:spcAft>
        <a:buClr>
          <a:schemeClr val="accent2"/>
        </a:buClr>
        <a:buFont typeface="Arial" charset="0"/>
        <a:buChar char="–"/>
        <a:defRPr sz="1400">
          <a:solidFill>
            <a:schemeClr val="tx1"/>
          </a:solidFill>
          <a:latin typeface="+mn-lt"/>
          <a:cs typeface="+mn-cs"/>
        </a:defRPr>
      </a:lvl7pPr>
      <a:lvl8pPr marL="2959100" indent="-171450" algn="l" rtl="0" eaLnBrk="1" fontAlgn="base" hangingPunct="1">
        <a:spcBef>
          <a:spcPct val="20000"/>
        </a:spcBef>
        <a:spcAft>
          <a:spcPct val="0"/>
        </a:spcAft>
        <a:buClr>
          <a:schemeClr val="accent2"/>
        </a:buClr>
        <a:buFont typeface="Arial" charset="0"/>
        <a:buChar char="–"/>
        <a:defRPr sz="1400">
          <a:solidFill>
            <a:schemeClr val="tx1"/>
          </a:solidFill>
          <a:latin typeface="+mn-lt"/>
          <a:cs typeface="+mn-cs"/>
        </a:defRPr>
      </a:lvl8pPr>
      <a:lvl9pPr marL="3416300" indent="-171450" algn="l" rtl="0" eaLnBrk="1" fontAlgn="base" hangingPunct="1">
        <a:spcBef>
          <a:spcPct val="20000"/>
        </a:spcBef>
        <a:spcAft>
          <a:spcPct val="0"/>
        </a:spcAft>
        <a:buClr>
          <a:schemeClr val="accent2"/>
        </a:buClr>
        <a:buFont typeface="Arial" charset="0"/>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gtnr.it/3gOo7zk"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bit.ly/3dtLrl3" TargetMode="External"/><Relationship Id="rId4" Type="http://schemas.openxmlformats.org/officeDocument/2006/relationships/hyperlink" Target="https://thght.works/3q5QbSR"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bit.ly/2S7i4xd"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bit.ly/2ZJ4h3B" TargetMode="External"/><Relationship Id="rId1" Type="http://schemas.openxmlformats.org/officeDocument/2006/relationships/slideLayout" Target="../slideLayouts/slideLayout4.xml"/><Relationship Id="rId4" Type="http://schemas.openxmlformats.org/officeDocument/2006/relationships/hyperlink" Target="https://bit.ly/3GFIiv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www.9sight.com/" TargetMode="External"/><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hyperlink" Target="mailto:barry@9sight.com" TargetMode="External"/><Relationship Id="rId4" Type="http://schemas.openxmlformats.org/officeDocument/2006/relationships/hyperlink" Target="http://bit.ly/BunI-TP2"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bit.ly/EBIS88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697874" y="1377066"/>
            <a:ext cx="5976556" cy="2548983"/>
          </a:xfrm>
        </p:spPr>
        <p:txBody>
          <a:bodyPr/>
          <a:lstStyle/>
          <a:p>
            <a:r>
              <a:rPr lang="en-GB" sz="3600" dirty="0"/>
              <a:t>Cutting Data Fabric and Data Mesh to Measure</a:t>
            </a:r>
            <a:br>
              <a:rPr lang="en-IE" sz="3600" dirty="0"/>
            </a:br>
            <a:r>
              <a:rPr lang="en-IE" sz="3200" dirty="0"/>
              <a:t> </a:t>
            </a:r>
            <a:br>
              <a:rPr lang="en-IE" sz="3600" dirty="0"/>
            </a:br>
            <a:r>
              <a:rPr lang="en-IE" dirty="0"/>
              <a:t> </a:t>
            </a:r>
            <a:br>
              <a:rPr lang="en-IE" sz="3600" dirty="0"/>
            </a:br>
            <a:br>
              <a:rPr lang="en-IE" sz="3600" dirty="0"/>
            </a:br>
            <a:endParaRPr lang="en-IE" sz="3600" dirty="0"/>
          </a:p>
        </p:txBody>
      </p:sp>
      <p:sp>
        <p:nvSpPr>
          <p:cNvPr id="7" name="Subtitle 6"/>
          <p:cNvSpPr>
            <a:spLocks noGrp="1"/>
          </p:cNvSpPr>
          <p:nvPr>
            <p:ph type="subTitle" idx="1"/>
          </p:nvPr>
        </p:nvSpPr>
        <p:spPr>
          <a:xfrm>
            <a:off x="1697872" y="4211093"/>
            <a:ext cx="4219162" cy="1232283"/>
          </a:xfrm>
        </p:spPr>
        <p:txBody>
          <a:bodyPr/>
          <a:lstStyle/>
          <a:p>
            <a:pPr lvl="0"/>
            <a:r>
              <a:rPr lang="en-GB" dirty="0"/>
              <a:t>30 March 2022</a:t>
            </a:r>
          </a:p>
          <a:p>
            <a:pPr marL="0" marR="0" lvl="0" indent="0" algn="l" defTabSz="914400" rtl="0" eaLnBrk="1" fontAlgn="base" latinLnBrk="0" hangingPunct="1">
              <a:lnSpc>
                <a:spcPct val="100000"/>
              </a:lnSpc>
              <a:spcBef>
                <a:spcPct val="40000"/>
              </a:spcBef>
              <a:spcAft>
                <a:spcPct val="0"/>
              </a:spcAft>
              <a:buClr>
                <a:srgbClr val="2DB6B3"/>
              </a:buClr>
              <a:buSzTx/>
              <a:buFont typeface="Wingdings" pitchFamily="2" charset="2"/>
              <a:buNone/>
              <a:tabLst/>
              <a:defRPr/>
            </a:pPr>
            <a:r>
              <a:rPr kumimoji="0" lang="en-GB" sz="1800" b="0" i="1" u="none" strike="noStrike" kern="0" cap="none" spc="0" normalizeH="0" baseline="0" noProof="0" dirty="0">
                <a:ln>
                  <a:noFill/>
                </a:ln>
                <a:solidFill>
                  <a:srgbClr val="000000"/>
                </a:solidFill>
                <a:effectLst/>
                <a:uLnTx/>
                <a:uFillTx/>
                <a:latin typeface="Lato Light"/>
                <a:ea typeface="+mn-ea"/>
                <a:cs typeface="Arial"/>
              </a:rPr>
              <a:t>Data Warehousing and BI Summit 2022</a:t>
            </a:r>
          </a:p>
        </p:txBody>
      </p:sp>
    </p:spTree>
    <p:extLst>
      <p:ext uri="{BB962C8B-B14F-4D97-AF65-F5344CB8AC3E}">
        <p14:creationId xmlns:p14="http://schemas.microsoft.com/office/powerpoint/2010/main" val="898617971"/>
      </p:ext>
    </p:ext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B162386-5A10-41F4-A4BD-8BE3D385659F}"/>
              </a:ext>
            </a:extLst>
          </p:cNvPr>
          <p:cNvSpPr>
            <a:spLocks noGrp="1"/>
          </p:cNvSpPr>
          <p:nvPr>
            <p:ph type="title"/>
          </p:nvPr>
        </p:nvSpPr>
        <p:spPr>
          <a:xfrm>
            <a:off x="1626670" y="4406901"/>
            <a:ext cx="9966616" cy="1362075"/>
          </a:xfrm>
        </p:spPr>
        <p:txBody>
          <a:bodyPr/>
          <a:lstStyle/>
          <a:p>
            <a:r>
              <a:rPr lang="en-IE" dirty="0"/>
              <a:t>Meaningful definitions &amp; architected pictures</a:t>
            </a:r>
          </a:p>
        </p:txBody>
      </p:sp>
      <p:sp>
        <p:nvSpPr>
          <p:cNvPr id="7" name="Text Placeholder 6">
            <a:extLst>
              <a:ext uri="{FF2B5EF4-FFF2-40B4-BE49-F238E27FC236}">
                <a16:creationId xmlns:a16="http://schemas.microsoft.com/office/drawing/2014/main" id="{17DEBDE4-47AB-4314-97A5-D879441D312D}"/>
              </a:ext>
            </a:extLst>
          </p:cNvPr>
          <p:cNvSpPr>
            <a:spLocks noGrp="1"/>
          </p:cNvSpPr>
          <p:nvPr>
            <p:ph type="body" idx="1"/>
          </p:nvPr>
        </p:nvSpPr>
        <p:spPr/>
        <p:txBody>
          <a:bodyPr anchor="t"/>
          <a:lstStyle/>
          <a:p>
            <a:r>
              <a:rPr lang="en-IE" dirty="0"/>
              <a:t>Data Fabric and Data Mesh</a:t>
            </a:r>
          </a:p>
        </p:txBody>
      </p:sp>
      <p:sp>
        <p:nvSpPr>
          <p:cNvPr id="4" name="Slide Number Placeholder 3">
            <a:extLst>
              <a:ext uri="{FF2B5EF4-FFF2-40B4-BE49-F238E27FC236}">
                <a16:creationId xmlns:a16="http://schemas.microsoft.com/office/drawing/2014/main" id="{6812E32A-8BA6-4E57-AC1B-B2D6586380CF}"/>
              </a:ext>
            </a:extLst>
          </p:cNvPr>
          <p:cNvSpPr>
            <a:spLocks noGrp="1"/>
          </p:cNvSpPr>
          <p:nvPr>
            <p:ph type="sldNum" sz="quarter" idx="10"/>
          </p:nvPr>
        </p:nvSpPr>
        <p:spPr/>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fld id="{502BDC3B-DEFA-4533-A215-4D95D901384D}" type="slidenum">
              <a:rPr kumimoji="0" lang="en-IE" sz="1400" b="1" i="0" u="none" strike="noStrike" kern="1200" cap="none" spc="0" normalizeH="0" baseline="0" noProof="0" smtClean="0">
                <a:ln>
                  <a:noFill/>
                </a:ln>
                <a:solidFill>
                  <a:srgbClr val="FFFFFF"/>
                </a:solidFill>
                <a:effectLst/>
                <a:uLnTx/>
                <a:uFillTx/>
                <a:latin typeface="Lato Light" pitchFamily="34" charset="0"/>
                <a:ea typeface="+mn-ea"/>
                <a:cs typeface="Arial" charset="0"/>
              </a:rPr>
              <a:pPr marL="0" marR="0" lvl="0" indent="0" algn="l" defTabSz="914400" rtl="0" eaLnBrk="1" fontAlgn="base" latinLnBrk="0" hangingPunct="1">
                <a:lnSpc>
                  <a:spcPct val="100000"/>
                </a:lnSpc>
                <a:spcBef>
                  <a:spcPct val="50000"/>
                </a:spcBef>
                <a:spcAft>
                  <a:spcPct val="0"/>
                </a:spcAft>
                <a:buClrTx/>
                <a:buSzTx/>
                <a:buFontTx/>
                <a:buNone/>
                <a:tabLst/>
                <a:defRPr/>
              </a:pPr>
              <a:t>10</a:t>
            </a:fld>
            <a:endParaRPr kumimoji="0" lang="en-IE" sz="1400" b="1" i="0" u="none" strike="noStrike" kern="1200" cap="none" spc="0" normalizeH="0" baseline="0" noProof="0" dirty="0">
              <a:ln>
                <a:noFill/>
              </a:ln>
              <a:solidFill>
                <a:srgbClr val="FFFFFF"/>
              </a:solidFill>
              <a:effectLst/>
              <a:uLnTx/>
              <a:uFillTx/>
              <a:latin typeface="Lato Light" pitchFamily="34" charset="0"/>
              <a:ea typeface="+mn-ea"/>
              <a:cs typeface="Arial" charset="0"/>
            </a:endParaRPr>
          </a:p>
        </p:txBody>
      </p:sp>
      <p:sp>
        <p:nvSpPr>
          <p:cNvPr id="5" name="Footer Placeholder 4">
            <a:extLst>
              <a:ext uri="{FF2B5EF4-FFF2-40B4-BE49-F238E27FC236}">
                <a16:creationId xmlns:a16="http://schemas.microsoft.com/office/drawing/2014/main" id="{F746FA67-33EB-4D2A-BC4C-037E925E749C}"/>
              </a:ext>
            </a:extLst>
          </p:cNvPr>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IE" sz="1300" b="0" i="0" u="none" strike="noStrike" kern="1200" cap="none" spc="0" normalizeH="0" baseline="0" noProof="0">
                <a:ln>
                  <a:noFill/>
                </a:ln>
                <a:solidFill>
                  <a:srgbClr val="FFFFFF"/>
                </a:solidFill>
                <a:effectLst/>
                <a:uLnTx/>
                <a:uFillTx/>
                <a:latin typeface="Lato Light" pitchFamily="34" charset="0"/>
                <a:ea typeface="+mn-ea"/>
                <a:cs typeface="Arial" charset="0"/>
              </a:rPr>
              <a:t>Copyright © 2022, 9sight Consulting</a:t>
            </a:r>
            <a:endParaRPr kumimoji="0" lang="en-IE" sz="1300" b="0" i="0" u="none" strike="noStrike" kern="1200" cap="none" spc="0" normalizeH="0" baseline="0" noProof="0" dirty="0">
              <a:ln>
                <a:noFill/>
              </a:ln>
              <a:solidFill>
                <a:srgbClr val="FFFFFF"/>
              </a:solidFill>
              <a:effectLst/>
              <a:uLnTx/>
              <a:uFillTx/>
              <a:latin typeface="Lato Light" pitchFamily="34" charset="0"/>
              <a:ea typeface="+mn-ea"/>
              <a:cs typeface="Arial" charset="0"/>
            </a:endParaRPr>
          </a:p>
        </p:txBody>
      </p:sp>
      <p:pic>
        <p:nvPicPr>
          <p:cNvPr id="8" name="Picture 7">
            <a:extLst>
              <a:ext uri="{FF2B5EF4-FFF2-40B4-BE49-F238E27FC236}">
                <a16:creationId xmlns:a16="http://schemas.microsoft.com/office/drawing/2014/main" id="{1ACAA7C0-1C3E-4619-A334-91AAF1B05383}"/>
              </a:ext>
            </a:extLst>
          </p:cNvPr>
          <p:cNvPicPr>
            <a:picLocks noChangeAspect="1"/>
          </p:cNvPicPr>
          <p:nvPr/>
        </p:nvPicPr>
        <p:blipFill>
          <a:blip r:embed="rId2">
            <a:clrChange>
              <a:clrFrom>
                <a:srgbClr val="FFFFFF"/>
              </a:clrFrom>
              <a:clrTo>
                <a:srgbClr val="FFFFFF">
                  <a:alpha val="0"/>
                </a:srgbClr>
              </a:clrTo>
            </a:clrChange>
            <a:duotone>
              <a:schemeClr val="accent1">
                <a:shade val="45000"/>
                <a:satMod val="135000"/>
              </a:schemeClr>
              <a:prstClr val="white"/>
            </a:duotone>
            <a:alphaModFix amt="35000"/>
            <a:extLst>
              <a:ext uri="{BEBA8EAE-BF5A-486C-A8C5-ECC9F3942E4B}">
                <a14:imgProps xmlns:a14="http://schemas.microsoft.com/office/drawing/2010/main">
                  <a14:imgLayer r:embed="rId3">
                    <a14:imgEffect>
                      <a14:artisticPhotocopy/>
                    </a14:imgEffect>
                  </a14:imgLayer>
                </a14:imgProps>
              </a:ext>
            </a:extLst>
          </a:blip>
          <a:stretch>
            <a:fillRect/>
          </a:stretch>
        </p:blipFill>
        <p:spPr>
          <a:xfrm flipH="1">
            <a:off x="5396221" y="1"/>
            <a:ext cx="5271779" cy="4546697"/>
          </a:xfrm>
          <a:prstGeom prst="rect">
            <a:avLst/>
          </a:prstGeom>
        </p:spPr>
      </p:pic>
    </p:spTree>
    <p:extLst>
      <p:ext uri="{BB962C8B-B14F-4D97-AF65-F5344CB8AC3E}">
        <p14:creationId xmlns:p14="http://schemas.microsoft.com/office/powerpoint/2010/main" val="2209384068"/>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DA7DF-D597-4906-A9BE-EA76856F5936}"/>
              </a:ext>
            </a:extLst>
          </p:cNvPr>
          <p:cNvSpPr>
            <a:spLocks noGrp="1"/>
          </p:cNvSpPr>
          <p:nvPr>
            <p:ph type="title"/>
          </p:nvPr>
        </p:nvSpPr>
        <p:spPr>
          <a:xfrm>
            <a:off x="1309036" y="414069"/>
            <a:ext cx="10058400" cy="927369"/>
          </a:xfrm>
        </p:spPr>
        <p:txBody>
          <a:bodyPr/>
          <a:lstStyle/>
          <a:p>
            <a:r>
              <a:rPr lang="en-IE" dirty="0"/>
              <a:t>Data fabric – as described by proponents</a:t>
            </a:r>
          </a:p>
        </p:txBody>
      </p:sp>
      <p:sp>
        <p:nvSpPr>
          <p:cNvPr id="3" name="Content Placeholder 2">
            <a:extLst>
              <a:ext uri="{FF2B5EF4-FFF2-40B4-BE49-F238E27FC236}">
                <a16:creationId xmlns:a16="http://schemas.microsoft.com/office/drawing/2014/main" id="{DC1D5A43-1734-448A-B877-B15E4F785606}"/>
              </a:ext>
            </a:extLst>
          </p:cNvPr>
          <p:cNvSpPr>
            <a:spLocks noGrp="1"/>
          </p:cNvSpPr>
          <p:nvPr>
            <p:ph idx="1"/>
          </p:nvPr>
        </p:nvSpPr>
        <p:spPr>
          <a:xfrm>
            <a:off x="1309035" y="914400"/>
            <a:ext cx="9701865" cy="5395913"/>
          </a:xfrm>
        </p:spPr>
        <p:txBody>
          <a:bodyPr/>
          <a:lstStyle/>
          <a:p>
            <a:pPr marL="0" indent="0">
              <a:buNone/>
            </a:pPr>
            <a:r>
              <a:rPr lang="en-IE" dirty="0">
                <a:latin typeface="Lato" panose="020F0502020204030203" pitchFamily="34" charset="0"/>
              </a:rPr>
              <a:t>Gartner – Design concept:</a:t>
            </a:r>
          </a:p>
          <a:p>
            <a:pPr>
              <a:spcBef>
                <a:spcPts val="600"/>
              </a:spcBef>
            </a:pPr>
            <a:r>
              <a:rPr lang="en-IE" dirty="0"/>
              <a:t>Integrated layer (fabric) of data and connecting processes</a:t>
            </a:r>
          </a:p>
          <a:p>
            <a:pPr>
              <a:spcBef>
                <a:spcPts val="600"/>
              </a:spcBef>
            </a:pPr>
            <a:r>
              <a:rPr lang="en-IE" dirty="0"/>
              <a:t>Continuous analytics over existing, discoverable, and inferenced metadata </a:t>
            </a:r>
          </a:p>
          <a:p>
            <a:pPr>
              <a:spcBef>
                <a:spcPts val="600"/>
              </a:spcBef>
            </a:pPr>
            <a:r>
              <a:rPr lang="en-IE" dirty="0"/>
              <a:t>Supporting design, deployment &amp;</a:t>
            </a:r>
            <a:br>
              <a:rPr lang="en-IE" dirty="0"/>
            </a:br>
            <a:r>
              <a:rPr lang="en-IE" dirty="0"/>
              <a:t>utilization of integrated &amp; reusable </a:t>
            </a:r>
            <a:br>
              <a:rPr lang="en-IE" dirty="0"/>
            </a:br>
            <a:r>
              <a:rPr lang="en-IE" dirty="0"/>
              <a:t>data across all environments, incl. </a:t>
            </a:r>
            <a:br>
              <a:rPr lang="en-IE" dirty="0"/>
            </a:br>
            <a:r>
              <a:rPr lang="en-IE" dirty="0"/>
              <a:t>hybrid and multi-cloud platforms</a:t>
            </a:r>
          </a:p>
          <a:p>
            <a:pPr>
              <a:spcBef>
                <a:spcPts val="600"/>
              </a:spcBef>
            </a:pPr>
            <a:r>
              <a:rPr lang="en-GB" dirty="0"/>
              <a:t>Leverages both </a:t>
            </a:r>
            <a:r>
              <a:rPr lang="en-GB" b="1" i="1" dirty="0"/>
              <a:t>human</a:t>
            </a:r>
            <a:r>
              <a:rPr lang="en-GB" dirty="0"/>
              <a:t> and </a:t>
            </a:r>
            <a:r>
              <a:rPr lang="en-GB" b="1" i="1" dirty="0"/>
              <a:t>machine </a:t>
            </a:r>
            <a:br>
              <a:rPr lang="en-GB" b="1" i="1" dirty="0"/>
            </a:br>
            <a:r>
              <a:rPr lang="en-GB" b="1" i="1" dirty="0"/>
              <a:t>capabilities</a:t>
            </a:r>
            <a:r>
              <a:rPr lang="en-GB" dirty="0"/>
              <a:t> to </a:t>
            </a:r>
            <a:r>
              <a:rPr lang="en-GB" dirty="0">
                <a:solidFill>
                  <a:schemeClr val="bg2">
                    <a:lumMod val="50000"/>
                  </a:schemeClr>
                </a:solidFill>
              </a:rPr>
              <a:t>access data in place </a:t>
            </a:r>
            <a:br>
              <a:rPr lang="en-GB" dirty="0"/>
            </a:br>
            <a:r>
              <a:rPr lang="en-GB" dirty="0"/>
              <a:t>or support its </a:t>
            </a:r>
            <a:r>
              <a:rPr lang="en-GB" dirty="0">
                <a:solidFill>
                  <a:schemeClr val="bg2">
                    <a:lumMod val="50000"/>
                  </a:schemeClr>
                </a:solidFill>
              </a:rPr>
              <a:t>consolidation</a:t>
            </a:r>
            <a:r>
              <a:rPr lang="en-GB" dirty="0"/>
              <a:t> </a:t>
            </a:r>
            <a:br>
              <a:rPr lang="en-GB" dirty="0"/>
            </a:br>
            <a:r>
              <a:rPr lang="en-GB" dirty="0"/>
              <a:t>where appropriate</a:t>
            </a:r>
            <a:endParaRPr lang="en-IE" dirty="0"/>
          </a:p>
          <a:p>
            <a:pPr>
              <a:spcBef>
                <a:spcPts val="600"/>
              </a:spcBef>
            </a:pPr>
            <a:r>
              <a:rPr lang="en-IE" dirty="0"/>
              <a:t>No. 3 in Gartner Top 10 </a:t>
            </a:r>
            <a:br>
              <a:rPr lang="en-IE" dirty="0"/>
            </a:br>
            <a:r>
              <a:rPr lang="en-IE" dirty="0"/>
              <a:t>Data &amp; Analytic Trends 2021</a:t>
            </a:r>
          </a:p>
          <a:p>
            <a:pPr lvl="1"/>
            <a:endParaRPr lang="en-IE" dirty="0"/>
          </a:p>
          <a:p>
            <a:r>
              <a:rPr lang="en-IE" dirty="0"/>
              <a:t>Not truly “new”</a:t>
            </a:r>
          </a:p>
          <a:p>
            <a:pPr lvl="1"/>
            <a:r>
              <a:rPr lang="en-IE" dirty="0"/>
              <a:t>Described (in part) since 2013 </a:t>
            </a:r>
            <a:br>
              <a:rPr lang="en-IE" dirty="0"/>
            </a:br>
            <a:r>
              <a:rPr lang="en-IE" dirty="0"/>
              <a:t>by Forrester and others</a:t>
            </a:r>
          </a:p>
        </p:txBody>
      </p:sp>
      <p:sp>
        <p:nvSpPr>
          <p:cNvPr id="4" name="Slide Number Placeholder 3">
            <a:extLst>
              <a:ext uri="{FF2B5EF4-FFF2-40B4-BE49-F238E27FC236}">
                <a16:creationId xmlns:a16="http://schemas.microsoft.com/office/drawing/2014/main" id="{358400B2-EF8D-4D87-AD1A-19D2E4B7EB4F}"/>
              </a:ext>
            </a:extLst>
          </p:cNvPr>
          <p:cNvSpPr>
            <a:spLocks noGrp="1"/>
          </p:cNvSpPr>
          <p:nvPr>
            <p:ph type="sldNum" sz="quarter" idx="10"/>
          </p:nvPr>
        </p:nvSpPr>
        <p:spPr>
          <a:xfrm>
            <a:off x="143933" y="6497695"/>
            <a:ext cx="863600" cy="296863"/>
          </a:xfrm>
        </p:spPr>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fld id="{502BDC3B-DEFA-4533-A215-4D95D901384D}" type="slidenum">
              <a:rPr kumimoji="0" lang="en-IE" sz="1400" b="1" i="0" u="none" strike="noStrike" kern="1200" cap="none" spc="0" normalizeH="0" baseline="0" noProof="0">
                <a:ln>
                  <a:noFill/>
                </a:ln>
                <a:solidFill>
                  <a:srgbClr val="FFFFFF"/>
                </a:solidFill>
                <a:effectLst/>
                <a:uLnTx/>
                <a:uFillTx/>
                <a:latin typeface="Lato Light" pitchFamily="34" charset="0"/>
                <a:ea typeface="+mn-ea"/>
                <a:cs typeface="Arial" charset="0"/>
              </a:rPr>
              <a:pPr marL="0" marR="0" lvl="0" indent="0" algn="l" defTabSz="914400" rtl="0" eaLnBrk="1" fontAlgn="base" latinLnBrk="0" hangingPunct="1">
                <a:lnSpc>
                  <a:spcPct val="100000"/>
                </a:lnSpc>
                <a:spcBef>
                  <a:spcPct val="50000"/>
                </a:spcBef>
                <a:spcAft>
                  <a:spcPct val="0"/>
                </a:spcAft>
                <a:buClrTx/>
                <a:buSzTx/>
                <a:buFontTx/>
                <a:buNone/>
                <a:tabLst/>
                <a:defRPr/>
              </a:pPr>
              <a:t>11</a:t>
            </a:fld>
            <a:endParaRPr kumimoji="0" lang="en-IE" sz="1400" b="1" i="0" u="none" strike="noStrike" kern="1200" cap="none" spc="0" normalizeH="0" baseline="0" noProof="0" dirty="0">
              <a:ln>
                <a:noFill/>
              </a:ln>
              <a:solidFill>
                <a:srgbClr val="FFFFFF"/>
              </a:solidFill>
              <a:effectLst/>
              <a:uLnTx/>
              <a:uFillTx/>
              <a:latin typeface="Lato Light" pitchFamily="34" charset="0"/>
              <a:ea typeface="+mn-ea"/>
              <a:cs typeface="Arial" charset="0"/>
            </a:endParaRPr>
          </a:p>
        </p:txBody>
      </p:sp>
      <p:sp>
        <p:nvSpPr>
          <p:cNvPr id="5" name="Footer Placeholder 4">
            <a:extLst>
              <a:ext uri="{FF2B5EF4-FFF2-40B4-BE49-F238E27FC236}">
                <a16:creationId xmlns:a16="http://schemas.microsoft.com/office/drawing/2014/main" id="{8A979981-AAA8-43CB-B006-693E4E6E09DA}"/>
              </a:ext>
            </a:extLst>
          </p:cNvPr>
          <p:cNvSpPr>
            <a:spLocks noGrp="1"/>
          </p:cNvSpPr>
          <p:nvPr>
            <p:ph type="ftr" sz="quarter" idx="11"/>
          </p:nvPr>
        </p:nvSpPr>
        <p:spPr>
          <a:xfrm rot="16200000">
            <a:off x="10237079" y="2182573"/>
            <a:ext cx="3259282" cy="268287"/>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IE" sz="1300" b="0" i="0" u="none" strike="noStrike" kern="1200" cap="none" spc="0" normalizeH="0" baseline="0" noProof="0">
                <a:ln>
                  <a:noFill/>
                </a:ln>
                <a:solidFill>
                  <a:srgbClr val="FFFFFF"/>
                </a:solidFill>
                <a:effectLst/>
                <a:uLnTx/>
                <a:uFillTx/>
                <a:latin typeface="Lato Light" pitchFamily="34" charset="0"/>
                <a:ea typeface="+mn-ea"/>
                <a:cs typeface="Arial" charset="0"/>
              </a:rPr>
              <a:t>Copyright © 2022, 9sight Consulting</a:t>
            </a:r>
            <a:endParaRPr kumimoji="0" lang="en-IE" sz="1300" b="0" i="0" u="none" strike="noStrike" kern="1200" cap="none" spc="0" normalizeH="0" baseline="0" noProof="0" dirty="0">
              <a:ln>
                <a:noFill/>
              </a:ln>
              <a:solidFill>
                <a:srgbClr val="FFFFFF"/>
              </a:solidFill>
              <a:effectLst/>
              <a:uLnTx/>
              <a:uFillTx/>
              <a:latin typeface="Lato Light" pitchFamily="34" charset="0"/>
              <a:ea typeface="+mn-ea"/>
              <a:cs typeface="Arial" charset="0"/>
            </a:endParaRPr>
          </a:p>
        </p:txBody>
      </p:sp>
      <p:pic>
        <p:nvPicPr>
          <p:cNvPr id="7" name="Picture 6">
            <a:extLst>
              <a:ext uri="{FF2B5EF4-FFF2-40B4-BE49-F238E27FC236}">
                <a16:creationId xmlns:a16="http://schemas.microsoft.com/office/drawing/2014/main" id="{F5D863F2-2149-42AA-86B6-1BB6E51E70A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8581"/>
          <a:stretch/>
        </p:blipFill>
        <p:spPr>
          <a:xfrm>
            <a:off x="5547943" y="2210848"/>
            <a:ext cx="6002063" cy="4262160"/>
          </a:xfrm>
          <a:prstGeom prst="rect">
            <a:avLst/>
          </a:prstGeom>
        </p:spPr>
      </p:pic>
      <p:sp>
        <p:nvSpPr>
          <p:cNvPr id="8" name="TextBox 7">
            <a:extLst>
              <a:ext uri="{FF2B5EF4-FFF2-40B4-BE49-F238E27FC236}">
                <a16:creationId xmlns:a16="http://schemas.microsoft.com/office/drawing/2014/main" id="{95889581-E3B7-4EDE-884D-8F0EC50FB70A}"/>
              </a:ext>
            </a:extLst>
          </p:cNvPr>
          <p:cNvSpPr txBox="1"/>
          <p:nvPr/>
        </p:nvSpPr>
        <p:spPr>
          <a:xfrm>
            <a:off x="9468302" y="6108653"/>
            <a:ext cx="1998485"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IE" sz="1600" b="0" i="0" u="none" strike="noStrike" kern="1200" cap="none" spc="0" normalizeH="0" baseline="0" noProof="0" dirty="0">
                <a:ln>
                  <a:noFill/>
                </a:ln>
                <a:solidFill>
                  <a:srgbClr val="000000"/>
                </a:solidFill>
                <a:effectLst/>
                <a:uLnTx/>
                <a:uFillTx/>
                <a:latin typeface="Lato Light"/>
                <a:ea typeface="+mn-ea"/>
                <a:cs typeface="Arial" charset="0"/>
              </a:rPr>
              <a:t>See </a:t>
            </a:r>
            <a:r>
              <a:rPr kumimoji="0" lang="en-IE" sz="1600" b="0" i="0" u="none" strike="noStrike" kern="1200" cap="none" spc="0" normalizeH="0" baseline="0" noProof="0" dirty="0">
                <a:ln>
                  <a:noFill/>
                </a:ln>
                <a:solidFill>
                  <a:srgbClr val="000000"/>
                </a:solidFill>
                <a:effectLst/>
                <a:uLnTx/>
                <a:uFillTx/>
                <a:latin typeface="Lato Light"/>
                <a:ea typeface="+mn-ea"/>
                <a:cs typeface="Arial" charset="0"/>
                <a:hlinkClick r:id="rId3"/>
              </a:rPr>
              <a:t>gtnr.it/3gOo7zk</a:t>
            </a:r>
            <a:r>
              <a:rPr kumimoji="0" lang="en-IE" sz="1600" b="0" i="0" u="none" strike="noStrike" kern="1200" cap="none" spc="0" normalizeH="0" baseline="0" noProof="0" dirty="0">
                <a:ln>
                  <a:noFill/>
                </a:ln>
                <a:solidFill>
                  <a:srgbClr val="000000"/>
                </a:solidFill>
                <a:effectLst/>
                <a:uLnTx/>
                <a:uFillTx/>
                <a:latin typeface="Lato Light"/>
                <a:ea typeface="+mn-ea"/>
                <a:cs typeface="Arial" charset="0"/>
              </a:rPr>
              <a:t> </a:t>
            </a:r>
          </a:p>
        </p:txBody>
      </p:sp>
      <p:sp>
        <p:nvSpPr>
          <p:cNvPr id="9" name="TextBox 8">
            <a:extLst>
              <a:ext uri="{FF2B5EF4-FFF2-40B4-BE49-F238E27FC236}">
                <a16:creationId xmlns:a16="http://schemas.microsoft.com/office/drawing/2014/main" id="{88802D6E-F7D7-48D8-B9F7-319196009419}"/>
              </a:ext>
            </a:extLst>
          </p:cNvPr>
          <p:cNvSpPr txBox="1"/>
          <p:nvPr/>
        </p:nvSpPr>
        <p:spPr>
          <a:xfrm>
            <a:off x="-1668684" y="6326079"/>
            <a:ext cx="1580882" cy="523220"/>
          </a:xfrm>
          <a:prstGeom prst="rect">
            <a:avLst/>
          </a:prstGeom>
          <a:noFill/>
          <a:ln>
            <a:solidFill>
              <a:schemeClr val="tx1"/>
            </a:solidFill>
          </a:ln>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IE" sz="1400" b="0" i="0" u="none" strike="noStrike" kern="1200" cap="none" spc="0" normalizeH="0" baseline="0" noProof="0" dirty="0">
                <a:ln>
                  <a:noFill/>
                </a:ln>
                <a:effectLst/>
                <a:uLnTx/>
                <a:uFillTx/>
                <a:latin typeface="Lucida Console" panose="020B0609040504020204" pitchFamily="49" charset="0"/>
                <a:ea typeface="+mn-ea"/>
                <a:cs typeface="Courier New" panose="02070309020205020404" pitchFamily="49" charset="0"/>
              </a:rPr>
              <a:t>I=M3-02-A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IE" sz="1400" b="0" i="0" u="none" strike="noStrike" kern="1200" cap="none" spc="0" normalizeH="0" baseline="0" noProof="0" dirty="0">
                <a:ln>
                  <a:noFill/>
                </a:ln>
                <a:effectLst/>
                <a:uLnTx/>
                <a:uFillTx/>
                <a:latin typeface="Lucida Console" panose="020B0609040504020204" pitchFamily="49" charset="0"/>
                <a:ea typeface="+mn-ea"/>
                <a:cs typeface="Courier New" panose="02070309020205020404" pitchFamily="49" charset="0"/>
              </a:rPr>
              <a:t>C=2022-02-18 </a:t>
            </a:r>
          </a:p>
        </p:txBody>
      </p:sp>
      <p:sp>
        <p:nvSpPr>
          <p:cNvPr id="6" name="TextBox 5">
            <a:extLst>
              <a:ext uri="{FF2B5EF4-FFF2-40B4-BE49-F238E27FC236}">
                <a16:creationId xmlns:a16="http://schemas.microsoft.com/office/drawing/2014/main" id="{879B6C2D-5F76-47E5-BDEF-AC6AFBCAC2CB}"/>
              </a:ext>
            </a:extLst>
          </p:cNvPr>
          <p:cNvSpPr txBox="1"/>
          <p:nvPr/>
        </p:nvSpPr>
        <p:spPr>
          <a:xfrm>
            <a:off x="6272163" y="2165287"/>
            <a:ext cx="1404615" cy="64633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IE" sz="1800" b="1" i="0" u="none" strike="noStrike" kern="1200" cap="none" spc="0" normalizeH="0" baseline="0" noProof="0" dirty="0">
                <a:ln>
                  <a:noFill/>
                </a:ln>
                <a:solidFill>
                  <a:srgbClr val="C00000"/>
                </a:solidFill>
                <a:effectLst/>
                <a:uLnTx/>
                <a:uFillTx/>
                <a:latin typeface="Lato" panose="020F0502020204030203" pitchFamily="34" charset="0"/>
                <a:ea typeface="+mn-ea"/>
                <a:cs typeface="Arial" charset="0"/>
              </a:rPr>
              <a:t>          Layers?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IE" sz="1800" b="1" i="0" u="none" strike="dblStrike" kern="1200" cap="none" spc="0" normalizeH="0" baseline="0" noProof="0" dirty="0">
                <a:ln>
                  <a:noFill/>
                </a:ln>
                <a:solidFill>
                  <a:srgbClr val="C00000"/>
                </a:solidFill>
                <a:effectLst/>
                <a:uLnTx/>
                <a:uFillTx/>
                <a:latin typeface="Lato" panose="020F0502020204030203" pitchFamily="34" charset="0"/>
                <a:ea typeface="+mn-ea"/>
                <a:cs typeface="Arial" charset="0"/>
              </a:rPr>
              <a:t>                  </a:t>
            </a:r>
            <a:r>
              <a:rPr kumimoji="0" lang="en-IE" sz="1800" b="1" i="0" u="none" strike="noStrike" kern="1200" cap="none" spc="0" normalizeH="0" baseline="0" noProof="0" dirty="0">
                <a:ln>
                  <a:noFill/>
                </a:ln>
                <a:solidFill>
                  <a:srgbClr val="C00000"/>
                </a:solidFill>
                <a:effectLst/>
                <a:uLnTx/>
                <a:uFillTx/>
                <a:latin typeface="Lato" panose="020F0502020204030203" pitchFamily="34" charset="0"/>
                <a:ea typeface="+mn-ea"/>
                <a:cs typeface="Arial" charset="0"/>
              </a:rPr>
              <a:t> </a:t>
            </a:r>
          </a:p>
        </p:txBody>
      </p:sp>
    </p:spTree>
    <p:extLst>
      <p:ext uri="{BB962C8B-B14F-4D97-AF65-F5344CB8AC3E}">
        <p14:creationId xmlns:p14="http://schemas.microsoft.com/office/powerpoint/2010/main" val="14249583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9036" y="414069"/>
            <a:ext cx="10058400" cy="927369"/>
          </a:xfrm>
        </p:spPr>
        <p:txBody>
          <a:bodyPr/>
          <a:lstStyle/>
          <a:p>
            <a:r>
              <a:rPr lang="en-IE" dirty="0"/>
              <a:t>REAL data fabric pattern – (simply) an evolution of Logical DW?</a:t>
            </a:r>
          </a:p>
        </p:txBody>
      </p:sp>
      <p:sp>
        <p:nvSpPr>
          <p:cNvPr id="3" name="Content Placeholder 2"/>
          <p:cNvSpPr>
            <a:spLocks noGrp="1"/>
          </p:cNvSpPr>
          <p:nvPr>
            <p:ph idx="1"/>
          </p:nvPr>
        </p:nvSpPr>
        <p:spPr>
          <a:xfrm>
            <a:off x="1319213" y="945748"/>
            <a:ext cx="7897974" cy="3592195"/>
          </a:xfrm>
        </p:spPr>
        <p:txBody>
          <a:bodyPr/>
          <a:lstStyle/>
          <a:p>
            <a:r>
              <a:rPr lang="en-IE" dirty="0"/>
              <a:t>Retain and access all current sources and copies of data as required</a:t>
            </a:r>
          </a:p>
          <a:p>
            <a:pPr lvl="1"/>
            <a:r>
              <a:rPr lang="en-IE" dirty="0"/>
              <a:t>Operational systems and external data sources</a:t>
            </a:r>
          </a:p>
          <a:p>
            <a:pPr lvl="1"/>
            <a:r>
              <a:rPr lang="en-IE" dirty="0"/>
              <a:t>Data warehouse and data lake</a:t>
            </a:r>
          </a:p>
          <a:p>
            <a:r>
              <a:rPr lang="en-IE" dirty="0"/>
              <a:t>Data virtualisation to access all data</a:t>
            </a:r>
          </a:p>
          <a:p>
            <a:r>
              <a:rPr lang="en-IE" dirty="0"/>
              <a:t>Automated, integrated information preparation</a:t>
            </a:r>
          </a:p>
          <a:p>
            <a:r>
              <a:rPr lang="en-IE" dirty="0"/>
              <a:t>Strong focus on </a:t>
            </a:r>
            <a:r>
              <a:rPr lang="en-IE" dirty="0">
                <a:sym typeface="Wingdings" panose="05000000000000000000" pitchFamily="2" charset="2"/>
              </a:rPr>
              <a:t>context-setting information</a:t>
            </a:r>
          </a:p>
          <a:p>
            <a:pPr lvl="1"/>
            <a:r>
              <a:rPr lang="en-IE" dirty="0"/>
              <a:t>Central to data management / governance</a:t>
            </a:r>
          </a:p>
          <a:p>
            <a:pPr lvl="1"/>
            <a:r>
              <a:rPr lang="en-IE" dirty="0"/>
              <a:t>Key to widespread self-service usage</a:t>
            </a:r>
          </a:p>
          <a:p>
            <a:pPr lvl="1"/>
            <a:r>
              <a:rPr lang="en-IE" dirty="0"/>
              <a:t>Pervasive – business, technical, operational</a:t>
            </a:r>
          </a:p>
          <a:p>
            <a:pPr lvl="1"/>
            <a:r>
              <a:rPr lang="en-IE" dirty="0"/>
              <a:t>Actively maintained and used </a:t>
            </a:r>
          </a:p>
        </p:txBody>
      </p:sp>
      <p:sp>
        <p:nvSpPr>
          <p:cNvPr id="4" name="Slide Number Placeholder 3"/>
          <p:cNvSpPr>
            <a:spLocks noGrp="1"/>
          </p:cNvSpPr>
          <p:nvPr>
            <p:ph type="sldNum" sz="quarter" idx="10"/>
          </p:nvPr>
        </p:nvSpPr>
        <p:spPr>
          <a:xfrm>
            <a:off x="143933" y="6497695"/>
            <a:ext cx="863600" cy="296863"/>
          </a:xfrm>
        </p:spPr>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fld id="{502BDC3B-DEFA-4533-A215-4D95D901384D}" type="slidenum">
              <a:rPr kumimoji="0" lang="en-IE" sz="1400" b="1" i="0" u="none" strike="noStrike" kern="1200" cap="none" spc="0" normalizeH="0" baseline="0" noProof="0" smtClean="0">
                <a:ln>
                  <a:noFill/>
                </a:ln>
                <a:solidFill>
                  <a:srgbClr val="FFFFFF"/>
                </a:solidFill>
                <a:effectLst/>
                <a:uLnTx/>
                <a:uFillTx/>
                <a:latin typeface="Lato Light" pitchFamily="34" charset="0"/>
                <a:ea typeface="+mn-ea"/>
                <a:cs typeface="Arial" charset="0"/>
              </a:rPr>
              <a:pPr marL="0" marR="0" lvl="0" indent="0" algn="l" defTabSz="914400" rtl="0" eaLnBrk="1" fontAlgn="base" latinLnBrk="0" hangingPunct="1">
                <a:lnSpc>
                  <a:spcPct val="100000"/>
                </a:lnSpc>
                <a:spcBef>
                  <a:spcPct val="50000"/>
                </a:spcBef>
                <a:spcAft>
                  <a:spcPct val="0"/>
                </a:spcAft>
                <a:buClrTx/>
                <a:buSzTx/>
                <a:buFontTx/>
                <a:buNone/>
                <a:tabLst/>
                <a:defRPr/>
              </a:pPr>
              <a:t>12</a:t>
            </a:fld>
            <a:endParaRPr kumimoji="0" lang="en-IE" sz="1400" b="1" i="0" u="none" strike="noStrike" kern="1200" cap="none" spc="0" normalizeH="0" baseline="0" noProof="0" dirty="0">
              <a:ln>
                <a:noFill/>
              </a:ln>
              <a:solidFill>
                <a:srgbClr val="FFFFFF"/>
              </a:solidFill>
              <a:effectLst/>
              <a:uLnTx/>
              <a:uFillTx/>
              <a:latin typeface="Lato Light" pitchFamily="34" charset="0"/>
              <a:ea typeface="+mn-ea"/>
              <a:cs typeface="Arial" charset="0"/>
            </a:endParaRPr>
          </a:p>
        </p:txBody>
      </p:sp>
      <p:sp>
        <p:nvSpPr>
          <p:cNvPr id="5" name="Footer Placeholder 4"/>
          <p:cNvSpPr>
            <a:spLocks noGrp="1"/>
          </p:cNvSpPr>
          <p:nvPr>
            <p:ph type="ftr" sz="quarter" idx="11"/>
          </p:nvPr>
        </p:nvSpPr>
        <p:spPr>
          <a:xfrm rot="16200000">
            <a:off x="10237079" y="2182573"/>
            <a:ext cx="3259282" cy="268287"/>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IE" sz="1300" b="0" i="0" u="none" strike="noStrike" kern="1200" cap="none" spc="0" normalizeH="0" baseline="0" noProof="0">
                <a:ln>
                  <a:noFill/>
                </a:ln>
                <a:solidFill>
                  <a:srgbClr val="FFFFFF"/>
                </a:solidFill>
                <a:effectLst/>
                <a:uLnTx/>
                <a:uFillTx/>
                <a:latin typeface="Lato Light" pitchFamily="34" charset="0"/>
                <a:ea typeface="+mn-ea"/>
                <a:cs typeface="Arial" charset="0"/>
              </a:rPr>
              <a:t>Copyright © 2022, 9sight Consulting</a:t>
            </a:r>
            <a:endParaRPr kumimoji="0" lang="en-IE" sz="1300" b="0" i="0" u="none" strike="noStrike" kern="1200" cap="none" spc="0" normalizeH="0" baseline="0" noProof="0" dirty="0">
              <a:ln>
                <a:noFill/>
              </a:ln>
              <a:solidFill>
                <a:srgbClr val="FFFFFF"/>
              </a:solidFill>
              <a:effectLst/>
              <a:uLnTx/>
              <a:uFillTx/>
              <a:latin typeface="Lato Light" pitchFamily="34" charset="0"/>
              <a:ea typeface="+mn-ea"/>
              <a:cs typeface="Arial" charset="0"/>
            </a:endParaRPr>
          </a:p>
        </p:txBody>
      </p:sp>
      <p:sp>
        <p:nvSpPr>
          <p:cNvPr id="106" name="Content Placeholder 2">
            <a:extLst>
              <a:ext uri="{FF2B5EF4-FFF2-40B4-BE49-F238E27FC236}">
                <a16:creationId xmlns:a16="http://schemas.microsoft.com/office/drawing/2014/main" id="{895AF098-3EA8-4624-9B5D-4DA603B7E648}"/>
              </a:ext>
            </a:extLst>
          </p:cNvPr>
          <p:cNvSpPr txBox="1">
            <a:spLocks/>
          </p:cNvSpPr>
          <p:nvPr/>
        </p:nvSpPr>
        <p:spPr bwMode="auto">
          <a:xfrm>
            <a:off x="1319213" y="4613011"/>
            <a:ext cx="5067292" cy="20785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spcBef>
                <a:spcPct val="40000"/>
              </a:spcBef>
              <a:spcAft>
                <a:spcPct val="0"/>
              </a:spcAft>
              <a:buClr>
                <a:schemeClr val="accent2"/>
              </a:buClr>
              <a:buFont typeface="Wingdings" pitchFamily="2" charset="2"/>
              <a:buChar char="§"/>
              <a:defRPr sz="2000" b="1">
                <a:solidFill>
                  <a:schemeClr val="tx1"/>
                </a:solidFill>
                <a:latin typeface="+mn-lt"/>
                <a:ea typeface="+mn-ea"/>
                <a:cs typeface="+mn-cs"/>
              </a:defRPr>
            </a:lvl1pPr>
            <a:lvl2pPr marL="600075" indent="-257175" algn="l" rtl="0" eaLnBrk="1" fontAlgn="base" hangingPunct="1">
              <a:spcBef>
                <a:spcPct val="0"/>
              </a:spcBef>
              <a:spcAft>
                <a:spcPct val="0"/>
              </a:spcAft>
              <a:buClr>
                <a:schemeClr val="accent2"/>
              </a:buClr>
              <a:buFont typeface="Arial" charset="0"/>
              <a:buChar char="–"/>
              <a:defRPr sz="1800">
                <a:solidFill>
                  <a:schemeClr val="tx1"/>
                </a:solidFill>
                <a:latin typeface="Lato Light" pitchFamily="34" charset="0"/>
                <a:cs typeface="+mn-cs"/>
              </a:defRPr>
            </a:lvl2pPr>
            <a:lvl3pPr marL="885825" indent="-171450" algn="l" rtl="0" eaLnBrk="1" fontAlgn="base" hangingPunct="1">
              <a:spcBef>
                <a:spcPct val="0"/>
              </a:spcBef>
              <a:spcAft>
                <a:spcPct val="0"/>
              </a:spcAft>
              <a:buClr>
                <a:schemeClr val="accent2"/>
              </a:buClr>
              <a:buFont typeface="Arial" charset="0"/>
              <a:buChar char="–"/>
              <a:defRPr sz="1800" i="1">
                <a:solidFill>
                  <a:schemeClr val="tx1"/>
                </a:solidFill>
                <a:latin typeface="Lato Light" pitchFamily="34" charset="0"/>
                <a:cs typeface="+mn-cs"/>
              </a:defRPr>
            </a:lvl3pPr>
            <a:lvl4pPr marL="1236663" indent="-171450" algn="l" rtl="0" eaLnBrk="1" fontAlgn="base" hangingPunct="1">
              <a:spcBef>
                <a:spcPct val="20000"/>
              </a:spcBef>
              <a:spcAft>
                <a:spcPct val="0"/>
              </a:spcAft>
              <a:buClr>
                <a:schemeClr val="accent2"/>
              </a:buClr>
              <a:buChar char="–"/>
              <a:defRPr sz="1600">
                <a:solidFill>
                  <a:schemeClr val="tx1"/>
                </a:solidFill>
                <a:latin typeface="Lato Light" pitchFamily="34" charset="0"/>
                <a:cs typeface="+mn-cs"/>
              </a:defRPr>
            </a:lvl4pPr>
            <a:lvl5pPr marL="1587500" indent="-171450" algn="l" rtl="0" eaLnBrk="1" fontAlgn="base" hangingPunct="1">
              <a:spcBef>
                <a:spcPct val="20000"/>
              </a:spcBef>
              <a:spcAft>
                <a:spcPct val="0"/>
              </a:spcAft>
              <a:buClr>
                <a:schemeClr val="accent2"/>
              </a:buClr>
              <a:buFont typeface="Arial" charset="0"/>
              <a:buChar char="–"/>
              <a:defRPr sz="1600" i="1">
                <a:solidFill>
                  <a:schemeClr val="tx1"/>
                </a:solidFill>
                <a:latin typeface="Lato Light" pitchFamily="34" charset="0"/>
                <a:cs typeface="+mn-cs"/>
              </a:defRPr>
            </a:lvl5pPr>
            <a:lvl6pPr marL="2044700" indent="-171450" algn="l" rtl="0" eaLnBrk="1" fontAlgn="base" hangingPunct="1">
              <a:spcBef>
                <a:spcPct val="20000"/>
              </a:spcBef>
              <a:spcAft>
                <a:spcPct val="0"/>
              </a:spcAft>
              <a:buClr>
                <a:schemeClr val="accent2"/>
              </a:buClr>
              <a:buFont typeface="Arial" charset="0"/>
              <a:buChar char="–"/>
              <a:defRPr sz="1400">
                <a:solidFill>
                  <a:schemeClr val="tx1"/>
                </a:solidFill>
                <a:latin typeface="+mn-lt"/>
                <a:cs typeface="+mn-cs"/>
              </a:defRPr>
            </a:lvl6pPr>
            <a:lvl7pPr marL="2501900" indent="-171450" algn="l" rtl="0" eaLnBrk="1" fontAlgn="base" hangingPunct="1">
              <a:spcBef>
                <a:spcPct val="20000"/>
              </a:spcBef>
              <a:spcAft>
                <a:spcPct val="0"/>
              </a:spcAft>
              <a:buClr>
                <a:schemeClr val="accent2"/>
              </a:buClr>
              <a:buFont typeface="Arial" charset="0"/>
              <a:buChar char="–"/>
              <a:defRPr sz="1400">
                <a:solidFill>
                  <a:schemeClr val="tx1"/>
                </a:solidFill>
                <a:latin typeface="+mn-lt"/>
                <a:cs typeface="+mn-cs"/>
              </a:defRPr>
            </a:lvl7pPr>
            <a:lvl8pPr marL="2959100" indent="-171450" algn="l" rtl="0" eaLnBrk="1" fontAlgn="base" hangingPunct="1">
              <a:spcBef>
                <a:spcPct val="20000"/>
              </a:spcBef>
              <a:spcAft>
                <a:spcPct val="0"/>
              </a:spcAft>
              <a:buClr>
                <a:schemeClr val="accent2"/>
              </a:buClr>
              <a:buFont typeface="Arial" charset="0"/>
              <a:buChar char="–"/>
              <a:defRPr sz="1400">
                <a:solidFill>
                  <a:schemeClr val="tx1"/>
                </a:solidFill>
                <a:latin typeface="+mn-lt"/>
                <a:cs typeface="+mn-cs"/>
              </a:defRPr>
            </a:lvl8pPr>
            <a:lvl9pPr marL="3416300" indent="-171450" algn="l" rtl="0" eaLnBrk="1" fontAlgn="base" hangingPunct="1">
              <a:spcBef>
                <a:spcPct val="20000"/>
              </a:spcBef>
              <a:spcAft>
                <a:spcPct val="0"/>
              </a:spcAft>
              <a:buClr>
                <a:schemeClr val="accent2"/>
              </a:buClr>
              <a:buFont typeface="Arial" charset="0"/>
              <a:buChar char="–"/>
              <a:defRPr sz="1400">
                <a:solidFill>
                  <a:schemeClr val="tx1"/>
                </a:solidFill>
                <a:latin typeface="+mn-lt"/>
                <a:cs typeface="+mn-cs"/>
              </a:defRPr>
            </a:lvl9pPr>
          </a:lstStyle>
          <a:p>
            <a:pPr marL="0" marR="0" lvl="0" indent="0" algn="l" defTabSz="914400" rtl="0" eaLnBrk="1" fontAlgn="base" latinLnBrk="0" hangingPunct="1">
              <a:lnSpc>
                <a:spcPct val="100000"/>
              </a:lnSpc>
              <a:spcBef>
                <a:spcPct val="40000"/>
              </a:spcBef>
              <a:spcAft>
                <a:spcPct val="0"/>
              </a:spcAft>
              <a:buClr>
                <a:srgbClr val="2DB6B3"/>
              </a:buClr>
              <a:buSzTx/>
              <a:buFont typeface="Wingdings" pitchFamily="2" charset="2"/>
              <a:buNone/>
              <a:tabLst/>
              <a:defRPr/>
            </a:pPr>
            <a:r>
              <a:rPr kumimoji="0" lang="en-IE" sz="2000" b="1" i="0" u="none" strike="noStrike" kern="0" cap="none" spc="0" normalizeH="0" baseline="0" noProof="0" dirty="0">
                <a:ln>
                  <a:noFill/>
                </a:ln>
                <a:solidFill>
                  <a:srgbClr val="000000"/>
                </a:solidFill>
                <a:effectLst/>
                <a:uLnTx/>
                <a:uFillTx/>
                <a:latin typeface="Lato" panose="020F0502020204030203" pitchFamily="34" charset="0"/>
                <a:ea typeface="+mn-ea"/>
                <a:cs typeface="Arial"/>
              </a:rPr>
              <a:t>Challenge: </a:t>
            </a:r>
            <a:r>
              <a:rPr kumimoji="0" lang="en-IE" sz="2000" b="1" i="0" u="none" strike="noStrike" kern="1200" cap="none" spc="0" normalizeH="0" baseline="0" noProof="0" dirty="0">
                <a:ln>
                  <a:noFill/>
                </a:ln>
                <a:solidFill>
                  <a:srgbClr val="000000"/>
                </a:solidFill>
                <a:effectLst/>
                <a:uLnTx/>
                <a:uFillTx/>
                <a:latin typeface="Lato" panose="020F0502020204030203" pitchFamily="34" charset="0"/>
                <a:ea typeface="+mn-ea"/>
                <a:cs typeface="Arial"/>
              </a:rPr>
              <a:t>requires significant new / improved technologies, e.g.</a:t>
            </a:r>
          </a:p>
          <a:p>
            <a:pPr marL="600075" marR="0" lvl="1" indent="-257175" algn="l" defTabSz="914400" rtl="0" eaLnBrk="1" fontAlgn="base" latinLnBrk="0" hangingPunct="1">
              <a:lnSpc>
                <a:spcPct val="100000"/>
              </a:lnSpc>
              <a:spcBef>
                <a:spcPct val="0"/>
              </a:spcBef>
              <a:spcAft>
                <a:spcPct val="0"/>
              </a:spcAft>
              <a:buClr>
                <a:srgbClr val="2DB6B3"/>
              </a:buClr>
              <a:buSzTx/>
              <a:buFont typeface="Arial" charset="0"/>
              <a:buChar char="–"/>
              <a:tabLst/>
              <a:defRPr/>
            </a:pPr>
            <a:r>
              <a:rPr kumimoji="0" lang="en-IE" sz="1800" b="0" i="0" u="none" strike="noStrike" kern="1200" cap="none" spc="0" normalizeH="0" baseline="0" noProof="0" dirty="0">
                <a:ln>
                  <a:noFill/>
                </a:ln>
                <a:solidFill>
                  <a:srgbClr val="000000"/>
                </a:solidFill>
                <a:effectLst/>
                <a:uLnTx/>
                <a:uFillTx/>
                <a:latin typeface="Lato Light" pitchFamily="34" charset="0"/>
                <a:ea typeface="+mn-ea"/>
                <a:cs typeface="Arial"/>
              </a:rPr>
              <a:t>Choreographed workflows</a:t>
            </a:r>
          </a:p>
          <a:p>
            <a:pPr marL="600075" marR="0" lvl="1" indent="-257175" algn="l" defTabSz="914400" rtl="0" eaLnBrk="1" fontAlgn="base" latinLnBrk="0" hangingPunct="1">
              <a:lnSpc>
                <a:spcPct val="100000"/>
              </a:lnSpc>
              <a:spcBef>
                <a:spcPct val="0"/>
              </a:spcBef>
              <a:spcAft>
                <a:spcPct val="0"/>
              </a:spcAft>
              <a:buClr>
                <a:srgbClr val="2DB6B3"/>
              </a:buClr>
              <a:buSzTx/>
              <a:buFont typeface="Arial" charset="0"/>
              <a:buChar char="–"/>
              <a:tabLst/>
              <a:defRPr/>
            </a:pPr>
            <a:r>
              <a:rPr kumimoji="0" lang="en-IE" sz="1800" b="0" i="0" u="none" strike="noStrike" kern="1200" cap="none" spc="0" normalizeH="0" baseline="0" noProof="0" dirty="0">
                <a:ln>
                  <a:noFill/>
                </a:ln>
                <a:solidFill>
                  <a:srgbClr val="000000"/>
                </a:solidFill>
                <a:effectLst/>
                <a:uLnTx/>
                <a:uFillTx/>
                <a:latin typeface="Lato Light" pitchFamily="34" charset="0"/>
                <a:ea typeface="+mn-ea"/>
                <a:cs typeface="Arial"/>
              </a:rPr>
              <a:t>Semantic knowledge graphs</a:t>
            </a:r>
          </a:p>
          <a:p>
            <a:pPr marL="600075" marR="0" lvl="1" indent="-257175" algn="l" defTabSz="914400" rtl="0" eaLnBrk="1" fontAlgn="base" latinLnBrk="0" hangingPunct="1">
              <a:lnSpc>
                <a:spcPct val="100000"/>
              </a:lnSpc>
              <a:spcBef>
                <a:spcPct val="0"/>
              </a:spcBef>
              <a:spcAft>
                <a:spcPct val="0"/>
              </a:spcAft>
              <a:buClr>
                <a:srgbClr val="2DB6B3"/>
              </a:buClr>
              <a:buSzTx/>
              <a:buFont typeface="Arial" charset="0"/>
              <a:buChar char="–"/>
              <a:tabLst/>
              <a:defRPr/>
            </a:pPr>
            <a:r>
              <a:rPr kumimoji="0" lang="en-IE" sz="1800" b="0" i="0" u="none" strike="noStrike" kern="1200" cap="none" spc="0" normalizeH="0" baseline="0" noProof="0" dirty="0">
                <a:ln>
                  <a:noFill/>
                </a:ln>
                <a:solidFill>
                  <a:srgbClr val="000000"/>
                </a:solidFill>
                <a:effectLst/>
                <a:uLnTx/>
                <a:uFillTx/>
                <a:latin typeface="Lato Light" pitchFamily="34" charset="0"/>
                <a:ea typeface="+mn-ea"/>
                <a:cs typeface="Arial"/>
              </a:rPr>
              <a:t>Active metadata management</a:t>
            </a:r>
          </a:p>
          <a:p>
            <a:pPr marL="600075" marR="0" lvl="1" indent="-257175" algn="l" defTabSz="914400" rtl="0" eaLnBrk="1" fontAlgn="base" latinLnBrk="0" hangingPunct="1">
              <a:lnSpc>
                <a:spcPct val="100000"/>
              </a:lnSpc>
              <a:spcBef>
                <a:spcPct val="0"/>
              </a:spcBef>
              <a:spcAft>
                <a:spcPct val="0"/>
              </a:spcAft>
              <a:buClr>
                <a:srgbClr val="2DB6B3"/>
              </a:buClr>
              <a:buSzTx/>
              <a:buFont typeface="Arial" charset="0"/>
              <a:buChar char="–"/>
              <a:tabLst/>
              <a:defRPr/>
            </a:pPr>
            <a:r>
              <a:rPr kumimoji="0" lang="en-IE" sz="1800" b="0" i="0" u="none" strike="noStrike" kern="1200" cap="none" spc="0" normalizeH="0" baseline="0" noProof="0" dirty="0">
                <a:ln>
                  <a:noFill/>
                </a:ln>
                <a:solidFill>
                  <a:srgbClr val="000000"/>
                </a:solidFill>
                <a:effectLst/>
                <a:uLnTx/>
                <a:uFillTx/>
                <a:latin typeface="Lato Light" pitchFamily="34" charset="0"/>
                <a:ea typeface="+mn-ea"/>
                <a:cs typeface="Arial"/>
              </a:rPr>
              <a:t>Embedded machine learning</a:t>
            </a:r>
          </a:p>
        </p:txBody>
      </p:sp>
      <p:sp>
        <p:nvSpPr>
          <p:cNvPr id="365" name="Rectangle 9">
            <a:extLst>
              <a:ext uri="{FF2B5EF4-FFF2-40B4-BE49-F238E27FC236}">
                <a16:creationId xmlns:a16="http://schemas.microsoft.com/office/drawing/2014/main" id="{CBB5AB11-FDD1-494D-8973-5EA3410F2B67}"/>
              </a:ext>
            </a:extLst>
          </p:cNvPr>
          <p:cNvSpPr>
            <a:spLocks noChangeArrowheads="1"/>
          </p:cNvSpPr>
          <p:nvPr/>
        </p:nvSpPr>
        <p:spPr bwMode="auto">
          <a:xfrm>
            <a:off x="10079402" y="1910290"/>
            <a:ext cx="1359550" cy="3578485"/>
          </a:xfrm>
          <a:prstGeom prst="rect">
            <a:avLst/>
          </a:prstGeom>
          <a:solidFill>
            <a:srgbClr val="1F497D">
              <a:lumMod val="40000"/>
              <a:lumOff val="60000"/>
            </a:srgbClr>
          </a:solidFill>
          <a:ln>
            <a:noFill/>
            <a:headEnd/>
            <a:tailEnd/>
          </a:ln>
          <a:effectLst>
            <a:outerShdw blurRad="50800" dist="38100" dir="27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54000" tIns="10800" rIns="54000" bIns="10800" anchor="b" anchorCtr="1"/>
          <a:lstStyle/>
          <a:p>
            <a:pPr marL="0" marR="0" lvl="0" indent="0" algn="ctr" defTabSz="449263" rtl="0" eaLnBrk="1" fontAlgn="auto" latinLnBrk="0" hangingPunct="1">
              <a:lnSpc>
                <a:spcPct val="111000"/>
              </a:lnSpc>
              <a:spcBef>
                <a:spcPts val="0"/>
              </a:spcBef>
              <a:spcAft>
                <a:spcPts val="0"/>
              </a:spcAft>
              <a:buClr>
                <a:srgbClr val="000000"/>
              </a:buClr>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IE" sz="1050" b="0" i="0" u="none" strike="noStrike" kern="0" cap="none" spc="0" normalizeH="0" baseline="0" noProof="0" dirty="0">
              <a:ln>
                <a:noFill/>
              </a:ln>
              <a:solidFill>
                <a:srgbClr val="000000"/>
              </a:solidFill>
              <a:effectLst/>
              <a:uLnTx/>
              <a:uFillTx/>
              <a:latin typeface="Lato" panose="020F0502020204030203" pitchFamily="34" charset="0"/>
              <a:ea typeface="+mn-ea"/>
              <a:cs typeface="Arial" charset="0"/>
            </a:endParaRPr>
          </a:p>
        </p:txBody>
      </p:sp>
      <p:sp>
        <p:nvSpPr>
          <p:cNvPr id="366" name="Rectangle 3">
            <a:extLst>
              <a:ext uri="{FF2B5EF4-FFF2-40B4-BE49-F238E27FC236}">
                <a16:creationId xmlns:a16="http://schemas.microsoft.com/office/drawing/2014/main" id="{BCE8B376-4A88-4610-BACC-B27A854CD9FC}"/>
              </a:ext>
            </a:extLst>
          </p:cNvPr>
          <p:cNvSpPr>
            <a:spLocks noChangeArrowheads="1"/>
          </p:cNvSpPr>
          <p:nvPr/>
        </p:nvSpPr>
        <p:spPr bwMode="auto">
          <a:xfrm>
            <a:off x="7188658" y="1910287"/>
            <a:ext cx="1359550" cy="3578488"/>
          </a:xfrm>
          <a:prstGeom prst="rect">
            <a:avLst/>
          </a:prstGeom>
          <a:solidFill>
            <a:srgbClr val="B5CEED"/>
          </a:solidFill>
          <a:ln>
            <a:noFill/>
            <a:headEnd/>
            <a:tailEnd/>
          </a:ln>
          <a:effectLst>
            <a:outerShdw blurRad="50800" dist="38100" dir="27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b" anchorCtr="1"/>
          <a:lstStyle/>
          <a:p>
            <a:pPr marL="0" marR="0" lvl="0" indent="0" algn="ctr" defTabSz="449263" rtl="0" eaLnBrk="1" fontAlgn="auto" latinLnBrk="0" hangingPunct="1">
              <a:lnSpc>
                <a:spcPct val="111000"/>
              </a:lnSpc>
              <a:spcBef>
                <a:spcPts val="0"/>
              </a:spcBef>
              <a:spcAft>
                <a:spcPts val="0"/>
              </a:spcAft>
              <a:buClr>
                <a:srgbClr val="000000"/>
              </a:buClr>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IE" sz="1400" b="0" i="0" u="none" strike="noStrike" kern="0" cap="none" spc="0" normalizeH="0" baseline="0" noProof="0" dirty="0">
              <a:ln>
                <a:noFill/>
              </a:ln>
              <a:solidFill>
                <a:srgbClr val="000000"/>
              </a:solidFill>
              <a:effectLst/>
              <a:uLnTx/>
              <a:uFillTx/>
              <a:latin typeface="Lato" panose="020F0502020204030203" pitchFamily="34" charset="0"/>
              <a:ea typeface="+mn-ea"/>
              <a:cs typeface="Arial" charset="0"/>
            </a:endParaRPr>
          </a:p>
        </p:txBody>
      </p:sp>
      <p:sp>
        <p:nvSpPr>
          <p:cNvPr id="368" name="Rounded Rectangle 18">
            <a:extLst>
              <a:ext uri="{FF2B5EF4-FFF2-40B4-BE49-F238E27FC236}">
                <a16:creationId xmlns:a16="http://schemas.microsoft.com/office/drawing/2014/main" id="{A557694B-6B7A-4FF0-B856-6FF89CDD3B5A}"/>
              </a:ext>
            </a:extLst>
          </p:cNvPr>
          <p:cNvSpPr/>
          <p:nvPr/>
        </p:nvSpPr>
        <p:spPr>
          <a:xfrm>
            <a:off x="7170746" y="1469765"/>
            <a:ext cx="4272999" cy="377053"/>
          </a:xfrm>
          <a:prstGeom prst="roundRect">
            <a:avLst>
              <a:gd name="adj" fmla="val 20051"/>
            </a:avLst>
          </a:prstGeom>
          <a:gradFill rotWithShape="1">
            <a:gsLst>
              <a:gs pos="0">
                <a:srgbClr val="C0504D">
                  <a:lumMod val="75000"/>
                  <a:shade val="30000"/>
                  <a:satMod val="115000"/>
                  <a:alpha val="80000"/>
                </a:srgbClr>
              </a:gs>
              <a:gs pos="50000">
                <a:srgbClr val="C0504D">
                  <a:lumMod val="75000"/>
                  <a:shade val="67500"/>
                  <a:satMod val="115000"/>
                </a:srgbClr>
              </a:gs>
              <a:gs pos="100000">
                <a:srgbClr val="C0504D">
                  <a:lumMod val="75000"/>
                  <a:shade val="100000"/>
                  <a:satMod val="115000"/>
                  <a:alpha val="85000"/>
                </a:srgbClr>
              </a:gs>
            </a:gsLst>
            <a:lin ang="162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38100" h="127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ato" panose="020F0502020204030203" pitchFamily="34" charset="0"/>
              <a:ea typeface="+mn-ea"/>
              <a:cs typeface="Arial" charset="0"/>
            </a:endParaRPr>
          </a:p>
        </p:txBody>
      </p:sp>
      <p:sp>
        <p:nvSpPr>
          <p:cNvPr id="369" name="TextBox 368">
            <a:extLst>
              <a:ext uri="{FF2B5EF4-FFF2-40B4-BE49-F238E27FC236}">
                <a16:creationId xmlns:a16="http://schemas.microsoft.com/office/drawing/2014/main" id="{2242B4A0-BEA8-4E28-987D-3C765AF637C2}"/>
              </a:ext>
            </a:extLst>
          </p:cNvPr>
          <p:cNvSpPr txBox="1"/>
          <p:nvPr/>
        </p:nvSpPr>
        <p:spPr>
          <a:xfrm>
            <a:off x="8524354" y="1462118"/>
            <a:ext cx="154363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Lato" panose="020F0502020204030203" pitchFamily="34" charset="0"/>
                <a:ea typeface="+mn-ea"/>
                <a:cs typeface="Arial" charset="0"/>
              </a:rPr>
              <a:t>Reification</a:t>
            </a:r>
          </a:p>
        </p:txBody>
      </p:sp>
      <p:grpSp>
        <p:nvGrpSpPr>
          <p:cNvPr id="374" name="Group 373">
            <a:extLst>
              <a:ext uri="{FF2B5EF4-FFF2-40B4-BE49-F238E27FC236}">
                <a16:creationId xmlns:a16="http://schemas.microsoft.com/office/drawing/2014/main" id="{41B57ED1-CC53-4069-88A4-3508C863146C}"/>
              </a:ext>
            </a:extLst>
          </p:cNvPr>
          <p:cNvGrpSpPr/>
          <p:nvPr/>
        </p:nvGrpSpPr>
        <p:grpSpPr>
          <a:xfrm>
            <a:off x="8023426" y="2915223"/>
            <a:ext cx="448475" cy="376110"/>
            <a:chOff x="6098015" y="1948675"/>
            <a:chExt cx="526397" cy="408917"/>
          </a:xfrm>
        </p:grpSpPr>
        <p:sp>
          <p:nvSpPr>
            <p:cNvPr id="521" name="Rectangle 93" descr="50%">
              <a:extLst>
                <a:ext uri="{FF2B5EF4-FFF2-40B4-BE49-F238E27FC236}">
                  <a16:creationId xmlns:a16="http://schemas.microsoft.com/office/drawing/2014/main" id="{E62B7899-EB71-48CC-A03A-57F01030E571}"/>
                </a:ext>
              </a:extLst>
            </p:cNvPr>
            <p:cNvSpPr>
              <a:spLocks noChangeArrowheads="1"/>
            </p:cNvSpPr>
            <p:nvPr/>
          </p:nvSpPr>
          <p:spPr bwMode="auto">
            <a:xfrm>
              <a:off x="6098015" y="1948675"/>
              <a:ext cx="526397" cy="408917"/>
            </a:xfrm>
            <a:prstGeom prst="rect">
              <a:avLst/>
            </a:prstGeom>
            <a:gradFill rotWithShape="1">
              <a:gsLst>
                <a:gs pos="0">
                  <a:srgbClr val="4F81BD">
                    <a:tint val="50000"/>
                    <a:satMod val="300000"/>
                    <a:lumMod val="94000"/>
                  </a:srgbClr>
                </a:gs>
                <a:gs pos="35000">
                  <a:srgbClr val="4F81BD">
                    <a:tint val="37000"/>
                    <a:satMod val="300000"/>
                    <a:lumMod val="90000"/>
                  </a:srgbClr>
                </a:gs>
                <a:gs pos="100000">
                  <a:srgbClr val="1F497D">
                    <a:lumMod val="20000"/>
                    <a:lumOff val="80000"/>
                  </a:srgbClr>
                </a:gs>
              </a:gsLst>
              <a:lin ang="16200000" scaled="1"/>
            </a:gradFill>
            <a:ln w="9525" cap="flat" cmpd="sng" algn="ctr">
              <a:solidFill>
                <a:srgbClr val="4F81BD">
                  <a:shade val="95000"/>
                  <a:satMod val="105000"/>
                </a:srgbClr>
              </a:solidFill>
              <a:prstDash val="solid"/>
              <a:headEnd/>
              <a:tailEnd/>
            </a:ln>
            <a:effectLst>
              <a:outerShdw blurRad="50800" dist="38100" dir="2700000" algn="tl" rotWithShape="0">
                <a:prstClr val="black">
                  <a:alpha val="40000"/>
                </a:prst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ysClr val="windowText" lastClr="000000"/>
                </a:solidFill>
                <a:effectLst/>
                <a:uLnTx/>
                <a:uFillTx/>
                <a:latin typeface="Lato" panose="020F0502020204030203" pitchFamily="34" charset="0"/>
                <a:ea typeface="+mn-ea"/>
                <a:cs typeface="Arial" charset="0"/>
              </a:endParaRPr>
            </a:p>
          </p:txBody>
        </p:sp>
        <p:grpSp>
          <p:nvGrpSpPr>
            <p:cNvPr id="522" name="Group 521">
              <a:extLst>
                <a:ext uri="{FF2B5EF4-FFF2-40B4-BE49-F238E27FC236}">
                  <a16:creationId xmlns:a16="http://schemas.microsoft.com/office/drawing/2014/main" id="{4015B0D0-961E-4B4D-B9F0-39FD654261BA}"/>
                </a:ext>
              </a:extLst>
            </p:cNvPr>
            <p:cNvGrpSpPr/>
            <p:nvPr/>
          </p:nvGrpSpPr>
          <p:grpSpPr>
            <a:xfrm>
              <a:off x="6145040" y="2027642"/>
              <a:ext cx="446196" cy="260622"/>
              <a:chOff x="6178213" y="3387251"/>
              <a:chExt cx="446196" cy="260622"/>
            </a:xfrm>
          </p:grpSpPr>
          <p:sp>
            <p:nvSpPr>
              <p:cNvPr id="523" name="Rectangle 128">
                <a:extLst>
                  <a:ext uri="{FF2B5EF4-FFF2-40B4-BE49-F238E27FC236}">
                    <a16:creationId xmlns:a16="http://schemas.microsoft.com/office/drawing/2014/main" id="{A09D0A20-F054-4433-95BB-693D2B4C75E1}"/>
                  </a:ext>
                </a:extLst>
              </p:cNvPr>
              <p:cNvSpPr/>
              <p:nvPr/>
            </p:nvSpPr>
            <p:spPr>
              <a:xfrm>
                <a:off x="6182293" y="3387251"/>
                <a:ext cx="388960" cy="66117"/>
              </a:xfrm>
              <a:custGeom>
                <a:avLst/>
                <a:gdLst>
                  <a:gd name="connsiteX0" fmla="*/ 0 w 388960"/>
                  <a:gd name="connsiteY0" fmla="*/ 0 h 66117"/>
                  <a:gd name="connsiteX1" fmla="*/ 388960 w 388960"/>
                  <a:gd name="connsiteY1" fmla="*/ 0 h 66117"/>
                  <a:gd name="connsiteX2" fmla="*/ 388960 w 388960"/>
                  <a:gd name="connsiteY2" fmla="*/ 66117 h 66117"/>
                  <a:gd name="connsiteX3" fmla="*/ 0 w 388960"/>
                  <a:gd name="connsiteY3" fmla="*/ 66117 h 66117"/>
                  <a:gd name="connsiteX4" fmla="*/ 0 w 388960"/>
                  <a:gd name="connsiteY4" fmla="*/ 0 h 66117"/>
                  <a:gd name="connsiteX0" fmla="*/ 0 w 388960"/>
                  <a:gd name="connsiteY0" fmla="*/ 0 h 66117"/>
                  <a:gd name="connsiteX1" fmla="*/ 388960 w 388960"/>
                  <a:gd name="connsiteY1" fmla="*/ 0 h 66117"/>
                  <a:gd name="connsiteX2" fmla="*/ 340469 w 388960"/>
                  <a:gd name="connsiteY2" fmla="*/ 66117 h 66117"/>
                  <a:gd name="connsiteX3" fmla="*/ 0 w 388960"/>
                  <a:gd name="connsiteY3" fmla="*/ 66117 h 66117"/>
                  <a:gd name="connsiteX4" fmla="*/ 0 w 388960"/>
                  <a:gd name="connsiteY4" fmla="*/ 0 h 66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960" h="66117">
                    <a:moveTo>
                      <a:pt x="0" y="0"/>
                    </a:moveTo>
                    <a:lnTo>
                      <a:pt x="388960" y="0"/>
                    </a:lnTo>
                    <a:lnTo>
                      <a:pt x="340469" y="66117"/>
                    </a:lnTo>
                    <a:lnTo>
                      <a:pt x="0" y="66117"/>
                    </a:lnTo>
                    <a:lnTo>
                      <a:pt x="0" y="0"/>
                    </a:lnTo>
                    <a:close/>
                  </a:path>
                </a:pathLst>
              </a:custGeom>
              <a:solidFill>
                <a:srgbClr val="4F81BD">
                  <a:lumMod val="40000"/>
                  <a:lumOff val="60000"/>
                </a:srgbClr>
              </a:solidFill>
              <a:ln w="12700" cap="flat" cmpd="sng" algn="ctr">
                <a:solidFill>
                  <a:srgbClr val="1F497D">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prstClr val="white"/>
                  </a:solidFill>
                  <a:effectLst/>
                  <a:uLnTx/>
                  <a:uFillTx/>
                  <a:latin typeface="Lato" panose="020F0502020204030203" pitchFamily="34" charset="0"/>
                  <a:ea typeface="+mn-ea"/>
                  <a:cs typeface="Arial" charset="0"/>
                </a:endParaRPr>
              </a:p>
            </p:txBody>
          </p:sp>
          <p:sp>
            <p:nvSpPr>
              <p:cNvPr id="524" name="Rectangle 128">
                <a:extLst>
                  <a:ext uri="{FF2B5EF4-FFF2-40B4-BE49-F238E27FC236}">
                    <a16:creationId xmlns:a16="http://schemas.microsoft.com/office/drawing/2014/main" id="{3AA123B6-2EBB-4D36-9673-D83C9F9B049B}"/>
                  </a:ext>
                </a:extLst>
              </p:cNvPr>
              <p:cNvSpPr/>
              <p:nvPr/>
            </p:nvSpPr>
            <p:spPr>
              <a:xfrm>
                <a:off x="6182293" y="3453368"/>
                <a:ext cx="442116" cy="64163"/>
              </a:xfrm>
              <a:custGeom>
                <a:avLst/>
                <a:gdLst>
                  <a:gd name="connsiteX0" fmla="*/ 0 w 388960"/>
                  <a:gd name="connsiteY0" fmla="*/ 0 h 66117"/>
                  <a:gd name="connsiteX1" fmla="*/ 388960 w 388960"/>
                  <a:gd name="connsiteY1" fmla="*/ 0 h 66117"/>
                  <a:gd name="connsiteX2" fmla="*/ 388960 w 388960"/>
                  <a:gd name="connsiteY2" fmla="*/ 66117 h 66117"/>
                  <a:gd name="connsiteX3" fmla="*/ 0 w 388960"/>
                  <a:gd name="connsiteY3" fmla="*/ 66117 h 66117"/>
                  <a:gd name="connsiteX4" fmla="*/ 0 w 388960"/>
                  <a:gd name="connsiteY4" fmla="*/ 0 h 66117"/>
                  <a:gd name="connsiteX0" fmla="*/ 0 w 388960"/>
                  <a:gd name="connsiteY0" fmla="*/ 0 h 66117"/>
                  <a:gd name="connsiteX1" fmla="*/ 388960 w 388960"/>
                  <a:gd name="connsiteY1" fmla="*/ 0 h 66117"/>
                  <a:gd name="connsiteX2" fmla="*/ 340469 w 388960"/>
                  <a:gd name="connsiteY2" fmla="*/ 66117 h 66117"/>
                  <a:gd name="connsiteX3" fmla="*/ 0 w 388960"/>
                  <a:gd name="connsiteY3" fmla="*/ 66117 h 66117"/>
                  <a:gd name="connsiteX4" fmla="*/ 0 w 388960"/>
                  <a:gd name="connsiteY4" fmla="*/ 0 h 66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960" h="66117">
                    <a:moveTo>
                      <a:pt x="0" y="0"/>
                    </a:moveTo>
                    <a:lnTo>
                      <a:pt x="388960" y="0"/>
                    </a:lnTo>
                    <a:lnTo>
                      <a:pt x="340469" y="66117"/>
                    </a:lnTo>
                    <a:lnTo>
                      <a:pt x="0" y="66117"/>
                    </a:lnTo>
                    <a:lnTo>
                      <a:pt x="0" y="0"/>
                    </a:lnTo>
                    <a:close/>
                  </a:path>
                </a:pathLst>
              </a:custGeom>
              <a:solidFill>
                <a:srgbClr val="4F81BD">
                  <a:lumMod val="40000"/>
                  <a:lumOff val="60000"/>
                </a:srgbClr>
              </a:solidFill>
              <a:ln w="12700" cap="flat" cmpd="sng" algn="ctr">
                <a:solidFill>
                  <a:srgbClr val="1F497D">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prstClr val="white"/>
                  </a:solidFill>
                  <a:effectLst/>
                  <a:uLnTx/>
                  <a:uFillTx/>
                  <a:latin typeface="Lato" panose="020F0502020204030203" pitchFamily="34" charset="0"/>
                  <a:ea typeface="+mn-ea"/>
                  <a:cs typeface="Arial" charset="0"/>
                </a:endParaRPr>
              </a:p>
            </p:txBody>
          </p:sp>
          <p:sp>
            <p:nvSpPr>
              <p:cNvPr id="525" name="Rectangle 128">
                <a:extLst>
                  <a:ext uri="{FF2B5EF4-FFF2-40B4-BE49-F238E27FC236}">
                    <a16:creationId xmlns:a16="http://schemas.microsoft.com/office/drawing/2014/main" id="{764A726F-4414-4C51-AA58-6B10F32D8BE8}"/>
                  </a:ext>
                </a:extLst>
              </p:cNvPr>
              <p:cNvSpPr/>
              <p:nvPr/>
            </p:nvSpPr>
            <p:spPr>
              <a:xfrm>
                <a:off x="6182293" y="3511958"/>
                <a:ext cx="263207" cy="66117"/>
              </a:xfrm>
              <a:custGeom>
                <a:avLst/>
                <a:gdLst>
                  <a:gd name="connsiteX0" fmla="*/ 0 w 388960"/>
                  <a:gd name="connsiteY0" fmla="*/ 0 h 66117"/>
                  <a:gd name="connsiteX1" fmla="*/ 388960 w 388960"/>
                  <a:gd name="connsiteY1" fmla="*/ 0 h 66117"/>
                  <a:gd name="connsiteX2" fmla="*/ 388960 w 388960"/>
                  <a:gd name="connsiteY2" fmla="*/ 66117 h 66117"/>
                  <a:gd name="connsiteX3" fmla="*/ 0 w 388960"/>
                  <a:gd name="connsiteY3" fmla="*/ 66117 h 66117"/>
                  <a:gd name="connsiteX4" fmla="*/ 0 w 388960"/>
                  <a:gd name="connsiteY4" fmla="*/ 0 h 66117"/>
                  <a:gd name="connsiteX0" fmla="*/ 0 w 388960"/>
                  <a:gd name="connsiteY0" fmla="*/ 0 h 66117"/>
                  <a:gd name="connsiteX1" fmla="*/ 388960 w 388960"/>
                  <a:gd name="connsiteY1" fmla="*/ 0 h 66117"/>
                  <a:gd name="connsiteX2" fmla="*/ 340469 w 388960"/>
                  <a:gd name="connsiteY2" fmla="*/ 66117 h 66117"/>
                  <a:gd name="connsiteX3" fmla="*/ 0 w 388960"/>
                  <a:gd name="connsiteY3" fmla="*/ 66117 h 66117"/>
                  <a:gd name="connsiteX4" fmla="*/ 0 w 388960"/>
                  <a:gd name="connsiteY4" fmla="*/ 0 h 66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960" h="66117">
                    <a:moveTo>
                      <a:pt x="0" y="0"/>
                    </a:moveTo>
                    <a:lnTo>
                      <a:pt x="388960" y="0"/>
                    </a:lnTo>
                    <a:lnTo>
                      <a:pt x="340469" y="66117"/>
                    </a:lnTo>
                    <a:lnTo>
                      <a:pt x="0" y="66117"/>
                    </a:lnTo>
                    <a:lnTo>
                      <a:pt x="0" y="0"/>
                    </a:lnTo>
                    <a:close/>
                  </a:path>
                </a:pathLst>
              </a:custGeom>
              <a:solidFill>
                <a:srgbClr val="4F81BD">
                  <a:lumMod val="40000"/>
                  <a:lumOff val="60000"/>
                </a:srgbClr>
              </a:solidFill>
              <a:ln w="12700" cap="flat" cmpd="sng" algn="ctr">
                <a:solidFill>
                  <a:srgbClr val="1F497D">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prstClr val="white"/>
                  </a:solidFill>
                  <a:effectLst/>
                  <a:uLnTx/>
                  <a:uFillTx/>
                  <a:latin typeface="Lato" panose="020F0502020204030203" pitchFamily="34" charset="0"/>
                  <a:ea typeface="+mn-ea"/>
                  <a:cs typeface="Arial" charset="0"/>
                </a:endParaRPr>
              </a:p>
            </p:txBody>
          </p:sp>
          <p:sp>
            <p:nvSpPr>
              <p:cNvPr id="526" name="Rectangle 128">
                <a:extLst>
                  <a:ext uri="{FF2B5EF4-FFF2-40B4-BE49-F238E27FC236}">
                    <a16:creationId xmlns:a16="http://schemas.microsoft.com/office/drawing/2014/main" id="{F263B8D5-0909-4CF5-8E8C-C3E4A866F114}"/>
                  </a:ext>
                </a:extLst>
              </p:cNvPr>
              <p:cNvSpPr/>
              <p:nvPr/>
            </p:nvSpPr>
            <p:spPr>
              <a:xfrm>
                <a:off x="6182293" y="3578075"/>
                <a:ext cx="339329" cy="66117"/>
              </a:xfrm>
              <a:custGeom>
                <a:avLst/>
                <a:gdLst>
                  <a:gd name="connsiteX0" fmla="*/ 0 w 388960"/>
                  <a:gd name="connsiteY0" fmla="*/ 0 h 66117"/>
                  <a:gd name="connsiteX1" fmla="*/ 388960 w 388960"/>
                  <a:gd name="connsiteY1" fmla="*/ 0 h 66117"/>
                  <a:gd name="connsiteX2" fmla="*/ 388960 w 388960"/>
                  <a:gd name="connsiteY2" fmla="*/ 66117 h 66117"/>
                  <a:gd name="connsiteX3" fmla="*/ 0 w 388960"/>
                  <a:gd name="connsiteY3" fmla="*/ 66117 h 66117"/>
                  <a:gd name="connsiteX4" fmla="*/ 0 w 388960"/>
                  <a:gd name="connsiteY4" fmla="*/ 0 h 66117"/>
                  <a:gd name="connsiteX0" fmla="*/ 0 w 388960"/>
                  <a:gd name="connsiteY0" fmla="*/ 0 h 66117"/>
                  <a:gd name="connsiteX1" fmla="*/ 388960 w 388960"/>
                  <a:gd name="connsiteY1" fmla="*/ 0 h 66117"/>
                  <a:gd name="connsiteX2" fmla="*/ 340469 w 388960"/>
                  <a:gd name="connsiteY2" fmla="*/ 66117 h 66117"/>
                  <a:gd name="connsiteX3" fmla="*/ 0 w 388960"/>
                  <a:gd name="connsiteY3" fmla="*/ 66117 h 66117"/>
                  <a:gd name="connsiteX4" fmla="*/ 0 w 388960"/>
                  <a:gd name="connsiteY4" fmla="*/ 0 h 66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960" h="66117">
                    <a:moveTo>
                      <a:pt x="0" y="0"/>
                    </a:moveTo>
                    <a:lnTo>
                      <a:pt x="388960" y="0"/>
                    </a:lnTo>
                    <a:lnTo>
                      <a:pt x="340469" y="66117"/>
                    </a:lnTo>
                    <a:lnTo>
                      <a:pt x="0" y="66117"/>
                    </a:lnTo>
                    <a:lnTo>
                      <a:pt x="0" y="0"/>
                    </a:lnTo>
                    <a:close/>
                  </a:path>
                </a:pathLst>
              </a:custGeom>
              <a:solidFill>
                <a:srgbClr val="4F81BD">
                  <a:lumMod val="40000"/>
                  <a:lumOff val="60000"/>
                </a:srgbClr>
              </a:solidFill>
              <a:ln w="12700" cap="flat" cmpd="sng" algn="ctr">
                <a:solidFill>
                  <a:srgbClr val="1F497D">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prstClr val="white"/>
                  </a:solidFill>
                  <a:effectLst/>
                  <a:uLnTx/>
                  <a:uFillTx/>
                  <a:latin typeface="Lato" panose="020F0502020204030203" pitchFamily="34" charset="0"/>
                  <a:ea typeface="+mn-ea"/>
                  <a:cs typeface="Arial" charset="0"/>
                </a:endParaRPr>
              </a:p>
            </p:txBody>
          </p:sp>
          <p:sp>
            <p:nvSpPr>
              <p:cNvPr id="527" name="Rectangle 526">
                <a:extLst>
                  <a:ext uri="{FF2B5EF4-FFF2-40B4-BE49-F238E27FC236}">
                    <a16:creationId xmlns:a16="http://schemas.microsoft.com/office/drawing/2014/main" id="{1BE8D9FE-4EA0-4C49-937A-2BF4E838C453}"/>
                  </a:ext>
                </a:extLst>
              </p:cNvPr>
              <p:cNvSpPr/>
              <p:nvPr/>
            </p:nvSpPr>
            <p:spPr>
              <a:xfrm>
                <a:off x="6178213" y="3387252"/>
                <a:ext cx="135683" cy="260621"/>
              </a:xfrm>
              <a:prstGeom prst="rect">
                <a:avLst/>
              </a:prstGeom>
              <a:solidFill>
                <a:srgbClr val="4F81BD">
                  <a:alpha val="63000"/>
                </a:srgbClr>
              </a:solidFill>
              <a:ln w="12700" cap="flat" cmpd="sng" algn="ctr">
                <a:solidFill>
                  <a:srgbClr val="1F497D">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600" b="0" i="0" u="none" strike="noStrike" kern="0" cap="none" spc="0" normalizeH="0" baseline="0" noProof="0" dirty="0">
                  <a:ln>
                    <a:noFill/>
                  </a:ln>
                  <a:solidFill>
                    <a:sysClr val="window" lastClr="FFFFFF"/>
                  </a:solidFill>
                  <a:effectLst/>
                  <a:uLnTx/>
                  <a:uFillTx/>
                  <a:latin typeface="Lato" panose="020F0502020204030203" pitchFamily="34" charset="0"/>
                  <a:ea typeface="+mn-ea"/>
                  <a:cs typeface="Arial" charset="0"/>
                </a:endParaRPr>
              </a:p>
            </p:txBody>
          </p:sp>
        </p:grpSp>
      </p:grpSp>
      <p:grpSp>
        <p:nvGrpSpPr>
          <p:cNvPr id="375" name="Group 374">
            <a:extLst>
              <a:ext uri="{FF2B5EF4-FFF2-40B4-BE49-F238E27FC236}">
                <a16:creationId xmlns:a16="http://schemas.microsoft.com/office/drawing/2014/main" id="{3DF62EA1-5834-4E10-94A3-519DBBA78A0A}"/>
              </a:ext>
            </a:extLst>
          </p:cNvPr>
          <p:cNvGrpSpPr/>
          <p:nvPr/>
        </p:nvGrpSpPr>
        <p:grpSpPr>
          <a:xfrm>
            <a:off x="10660201" y="2762780"/>
            <a:ext cx="448474" cy="378965"/>
            <a:chOff x="6145040" y="3013885"/>
            <a:chExt cx="526397" cy="408917"/>
          </a:xfrm>
        </p:grpSpPr>
        <p:sp>
          <p:nvSpPr>
            <p:cNvPr id="519" name="Rectangle 93" descr="50%">
              <a:extLst>
                <a:ext uri="{FF2B5EF4-FFF2-40B4-BE49-F238E27FC236}">
                  <a16:creationId xmlns:a16="http://schemas.microsoft.com/office/drawing/2014/main" id="{6295F9D8-D24A-462C-998A-04CA92147D10}"/>
                </a:ext>
              </a:extLst>
            </p:cNvPr>
            <p:cNvSpPr>
              <a:spLocks noChangeArrowheads="1"/>
            </p:cNvSpPr>
            <p:nvPr/>
          </p:nvSpPr>
          <p:spPr bwMode="auto">
            <a:xfrm>
              <a:off x="6145040" y="3013885"/>
              <a:ext cx="526397" cy="408917"/>
            </a:xfrm>
            <a:prstGeom prst="rect">
              <a:avLst/>
            </a:prstGeom>
            <a:gradFill rotWithShape="1">
              <a:gsLst>
                <a:gs pos="0">
                  <a:srgbClr val="1F497D">
                    <a:lumMod val="60000"/>
                    <a:lumOff val="40000"/>
                  </a:srgbClr>
                </a:gs>
                <a:gs pos="35000">
                  <a:srgbClr val="4F81BD">
                    <a:tint val="37000"/>
                    <a:satMod val="300000"/>
                    <a:lumMod val="90000"/>
                  </a:srgbClr>
                </a:gs>
                <a:gs pos="100000">
                  <a:srgbClr val="1F497D">
                    <a:lumMod val="20000"/>
                    <a:lumOff val="80000"/>
                  </a:srgbClr>
                </a:gs>
              </a:gsLst>
              <a:lin ang="5400000" scaled="0"/>
            </a:gradFill>
            <a:ln w="9525" cap="flat" cmpd="sng" algn="ctr">
              <a:solidFill>
                <a:srgbClr val="4F81BD">
                  <a:shade val="95000"/>
                  <a:satMod val="105000"/>
                </a:srgbClr>
              </a:solidFill>
              <a:prstDash val="solid"/>
              <a:headEnd/>
              <a:tailEnd/>
            </a:ln>
            <a:effectLst>
              <a:outerShdw blurRad="50800" dist="38100" dir="2700000" algn="tl" rotWithShape="0">
                <a:prstClr val="black">
                  <a:alpha val="40000"/>
                </a:prst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ysClr val="windowText" lastClr="000000"/>
                </a:solidFill>
                <a:effectLst/>
                <a:uLnTx/>
                <a:uFillTx/>
                <a:latin typeface="Lato" panose="020F0502020204030203" pitchFamily="34" charset="0"/>
                <a:ea typeface="+mn-ea"/>
                <a:cs typeface="Arial" charset="0"/>
              </a:endParaRPr>
            </a:p>
          </p:txBody>
        </p:sp>
        <p:sp>
          <p:nvSpPr>
            <p:cNvPr id="520" name="Flowchart: Multidocument 519">
              <a:extLst>
                <a:ext uri="{FF2B5EF4-FFF2-40B4-BE49-F238E27FC236}">
                  <a16:creationId xmlns:a16="http://schemas.microsoft.com/office/drawing/2014/main" id="{30A12A54-1D66-44C3-BB30-3CB3FB395D94}"/>
                </a:ext>
              </a:extLst>
            </p:cNvPr>
            <p:cNvSpPr/>
            <p:nvPr/>
          </p:nvSpPr>
          <p:spPr>
            <a:xfrm>
              <a:off x="6196197" y="3052165"/>
              <a:ext cx="424081" cy="332356"/>
            </a:xfrm>
            <a:prstGeom prst="flowChartMultidocument">
              <a:avLst/>
            </a:prstGeom>
            <a:gradFill rotWithShape="1">
              <a:gsLst>
                <a:gs pos="0">
                  <a:srgbClr val="1F497D"/>
                </a:gs>
                <a:gs pos="80000">
                  <a:srgbClr val="4F81BD">
                    <a:lumMod val="40000"/>
                    <a:lumOff val="60000"/>
                  </a:srgbClr>
                </a:gs>
                <a:gs pos="100000">
                  <a:srgbClr val="4F81BD">
                    <a:lumMod val="20000"/>
                    <a:lumOff val="80000"/>
                  </a:srgbClr>
                </a:gs>
              </a:gsLst>
              <a:lin ang="16200000" scaled="0"/>
            </a:gradFill>
            <a:ln w="12700">
              <a:solidFill>
                <a:srgbClr val="1F497D">
                  <a:lumMod val="75000"/>
                </a:srgbClr>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0" cap="none" spc="0" normalizeH="0" baseline="0" noProof="0" dirty="0">
                <a:ln>
                  <a:noFill/>
                </a:ln>
                <a:solidFill>
                  <a:sysClr val="window" lastClr="FFFFFF"/>
                </a:solidFill>
                <a:effectLst/>
                <a:uLnTx/>
                <a:uFillTx/>
                <a:latin typeface="Lato" panose="020F0502020204030203" pitchFamily="34" charset="0"/>
                <a:ea typeface="+mn-ea"/>
                <a:cs typeface="Arial" pitchFamily="34" charset="0"/>
              </a:endParaRPr>
            </a:p>
          </p:txBody>
        </p:sp>
      </p:grpSp>
      <p:grpSp>
        <p:nvGrpSpPr>
          <p:cNvPr id="376" name="Group 375">
            <a:extLst>
              <a:ext uri="{FF2B5EF4-FFF2-40B4-BE49-F238E27FC236}">
                <a16:creationId xmlns:a16="http://schemas.microsoft.com/office/drawing/2014/main" id="{1C88E96A-BF98-45E2-A969-C034826EFBE5}"/>
              </a:ext>
            </a:extLst>
          </p:cNvPr>
          <p:cNvGrpSpPr/>
          <p:nvPr/>
        </p:nvGrpSpPr>
        <p:grpSpPr>
          <a:xfrm>
            <a:off x="10119344" y="2638350"/>
            <a:ext cx="448475" cy="376110"/>
            <a:chOff x="6098012" y="1948675"/>
            <a:chExt cx="526397" cy="408917"/>
          </a:xfrm>
        </p:grpSpPr>
        <p:sp>
          <p:nvSpPr>
            <p:cNvPr id="512" name="Rectangle 93" descr="50%">
              <a:extLst>
                <a:ext uri="{FF2B5EF4-FFF2-40B4-BE49-F238E27FC236}">
                  <a16:creationId xmlns:a16="http://schemas.microsoft.com/office/drawing/2014/main" id="{E4D6F1F7-E580-4A9B-B092-466353B0F112}"/>
                </a:ext>
              </a:extLst>
            </p:cNvPr>
            <p:cNvSpPr>
              <a:spLocks noChangeArrowheads="1"/>
            </p:cNvSpPr>
            <p:nvPr/>
          </p:nvSpPr>
          <p:spPr bwMode="auto">
            <a:xfrm>
              <a:off x="6098012" y="1948675"/>
              <a:ext cx="526397" cy="408917"/>
            </a:xfrm>
            <a:prstGeom prst="rect">
              <a:avLst/>
            </a:prstGeom>
            <a:gradFill rotWithShape="1">
              <a:gsLst>
                <a:gs pos="0">
                  <a:srgbClr val="4F81BD">
                    <a:tint val="50000"/>
                    <a:satMod val="300000"/>
                    <a:lumMod val="94000"/>
                  </a:srgbClr>
                </a:gs>
                <a:gs pos="35000">
                  <a:srgbClr val="4F81BD">
                    <a:tint val="37000"/>
                    <a:satMod val="300000"/>
                    <a:lumMod val="90000"/>
                  </a:srgbClr>
                </a:gs>
                <a:gs pos="100000">
                  <a:srgbClr val="1F497D">
                    <a:lumMod val="20000"/>
                    <a:lumOff val="80000"/>
                  </a:srgbClr>
                </a:gs>
              </a:gsLst>
              <a:lin ang="16200000" scaled="1"/>
            </a:gradFill>
            <a:ln w="9525" cap="flat" cmpd="sng" algn="ctr">
              <a:solidFill>
                <a:srgbClr val="4F81BD">
                  <a:shade val="95000"/>
                  <a:satMod val="105000"/>
                </a:srgbClr>
              </a:solidFill>
              <a:prstDash val="solid"/>
              <a:headEnd/>
              <a:tailEnd/>
            </a:ln>
            <a:effectLst>
              <a:outerShdw blurRad="50800" dist="38100" dir="2700000" algn="tl" rotWithShape="0">
                <a:prstClr val="black">
                  <a:alpha val="40000"/>
                </a:prst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ysClr val="windowText" lastClr="000000"/>
                </a:solidFill>
                <a:effectLst/>
                <a:uLnTx/>
                <a:uFillTx/>
                <a:latin typeface="Lato" panose="020F0502020204030203" pitchFamily="34" charset="0"/>
                <a:ea typeface="+mn-ea"/>
                <a:cs typeface="Arial" charset="0"/>
              </a:endParaRPr>
            </a:p>
          </p:txBody>
        </p:sp>
        <p:grpSp>
          <p:nvGrpSpPr>
            <p:cNvPr id="513" name="Group 512">
              <a:extLst>
                <a:ext uri="{FF2B5EF4-FFF2-40B4-BE49-F238E27FC236}">
                  <a16:creationId xmlns:a16="http://schemas.microsoft.com/office/drawing/2014/main" id="{AE1E4D6B-D764-49B1-B022-C908DEB49F1D}"/>
                </a:ext>
              </a:extLst>
            </p:cNvPr>
            <p:cNvGrpSpPr/>
            <p:nvPr/>
          </p:nvGrpSpPr>
          <p:grpSpPr>
            <a:xfrm>
              <a:off x="6145040" y="2027642"/>
              <a:ext cx="446196" cy="260622"/>
              <a:chOff x="6178213" y="3387251"/>
              <a:chExt cx="446196" cy="260622"/>
            </a:xfrm>
          </p:grpSpPr>
          <p:sp>
            <p:nvSpPr>
              <p:cNvPr id="514" name="Rectangle 128">
                <a:extLst>
                  <a:ext uri="{FF2B5EF4-FFF2-40B4-BE49-F238E27FC236}">
                    <a16:creationId xmlns:a16="http://schemas.microsoft.com/office/drawing/2014/main" id="{5A933440-C924-4569-A2EC-8B1AB1E9D878}"/>
                  </a:ext>
                </a:extLst>
              </p:cNvPr>
              <p:cNvSpPr/>
              <p:nvPr/>
            </p:nvSpPr>
            <p:spPr>
              <a:xfrm>
                <a:off x="6182293" y="3387251"/>
                <a:ext cx="388960" cy="66117"/>
              </a:xfrm>
              <a:custGeom>
                <a:avLst/>
                <a:gdLst>
                  <a:gd name="connsiteX0" fmla="*/ 0 w 388960"/>
                  <a:gd name="connsiteY0" fmla="*/ 0 h 66117"/>
                  <a:gd name="connsiteX1" fmla="*/ 388960 w 388960"/>
                  <a:gd name="connsiteY1" fmla="*/ 0 h 66117"/>
                  <a:gd name="connsiteX2" fmla="*/ 388960 w 388960"/>
                  <a:gd name="connsiteY2" fmla="*/ 66117 h 66117"/>
                  <a:gd name="connsiteX3" fmla="*/ 0 w 388960"/>
                  <a:gd name="connsiteY3" fmla="*/ 66117 h 66117"/>
                  <a:gd name="connsiteX4" fmla="*/ 0 w 388960"/>
                  <a:gd name="connsiteY4" fmla="*/ 0 h 66117"/>
                  <a:gd name="connsiteX0" fmla="*/ 0 w 388960"/>
                  <a:gd name="connsiteY0" fmla="*/ 0 h 66117"/>
                  <a:gd name="connsiteX1" fmla="*/ 388960 w 388960"/>
                  <a:gd name="connsiteY1" fmla="*/ 0 h 66117"/>
                  <a:gd name="connsiteX2" fmla="*/ 340469 w 388960"/>
                  <a:gd name="connsiteY2" fmla="*/ 66117 h 66117"/>
                  <a:gd name="connsiteX3" fmla="*/ 0 w 388960"/>
                  <a:gd name="connsiteY3" fmla="*/ 66117 h 66117"/>
                  <a:gd name="connsiteX4" fmla="*/ 0 w 388960"/>
                  <a:gd name="connsiteY4" fmla="*/ 0 h 66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960" h="66117">
                    <a:moveTo>
                      <a:pt x="0" y="0"/>
                    </a:moveTo>
                    <a:lnTo>
                      <a:pt x="388960" y="0"/>
                    </a:lnTo>
                    <a:lnTo>
                      <a:pt x="340469" y="66117"/>
                    </a:lnTo>
                    <a:lnTo>
                      <a:pt x="0" y="66117"/>
                    </a:lnTo>
                    <a:lnTo>
                      <a:pt x="0" y="0"/>
                    </a:lnTo>
                    <a:close/>
                  </a:path>
                </a:pathLst>
              </a:custGeom>
              <a:solidFill>
                <a:srgbClr val="4F81BD">
                  <a:lumMod val="40000"/>
                  <a:lumOff val="60000"/>
                </a:srgbClr>
              </a:solidFill>
              <a:ln w="12700" cap="flat" cmpd="sng" algn="ctr">
                <a:solidFill>
                  <a:srgbClr val="1F497D">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prstClr val="white"/>
                  </a:solidFill>
                  <a:effectLst/>
                  <a:uLnTx/>
                  <a:uFillTx/>
                  <a:latin typeface="Lato" panose="020F0502020204030203" pitchFamily="34" charset="0"/>
                  <a:ea typeface="+mn-ea"/>
                  <a:cs typeface="Arial" charset="0"/>
                </a:endParaRPr>
              </a:p>
            </p:txBody>
          </p:sp>
          <p:sp>
            <p:nvSpPr>
              <p:cNvPr id="515" name="Rectangle 128">
                <a:extLst>
                  <a:ext uri="{FF2B5EF4-FFF2-40B4-BE49-F238E27FC236}">
                    <a16:creationId xmlns:a16="http://schemas.microsoft.com/office/drawing/2014/main" id="{2025097B-64DD-4EBB-B648-661FB2AD6EF4}"/>
                  </a:ext>
                </a:extLst>
              </p:cNvPr>
              <p:cNvSpPr/>
              <p:nvPr/>
            </p:nvSpPr>
            <p:spPr>
              <a:xfrm>
                <a:off x="6182293" y="3453368"/>
                <a:ext cx="442116" cy="64163"/>
              </a:xfrm>
              <a:custGeom>
                <a:avLst/>
                <a:gdLst>
                  <a:gd name="connsiteX0" fmla="*/ 0 w 388960"/>
                  <a:gd name="connsiteY0" fmla="*/ 0 h 66117"/>
                  <a:gd name="connsiteX1" fmla="*/ 388960 w 388960"/>
                  <a:gd name="connsiteY1" fmla="*/ 0 h 66117"/>
                  <a:gd name="connsiteX2" fmla="*/ 388960 w 388960"/>
                  <a:gd name="connsiteY2" fmla="*/ 66117 h 66117"/>
                  <a:gd name="connsiteX3" fmla="*/ 0 w 388960"/>
                  <a:gd name="connsiteY3" fmla="*/ 66117 h 66117"/>
                  <a:gd name="connsiteX4" fmla="*/ 0 w 388960"/>
                  <a:gd name="connsiteY4" fmla="*/ 0 h 66117"/>
                  <a:gd name="connsiteX0" fmla="*/ 0 w 388960"/>
                  <a:gd name="connsiteY0" fmla="*/ 0 h 66117"/>
                  <a:gd name="connsiteX1" fmla="*/ 388960 w 388960"/>
                  <a:gd name="connsiteY1" fmla="*/ 0 h 66117"/>
                  <a:gd name="connsiteX2" fmla="*/ 340469 w 388960"/>
                  <a:gd name="connsiteY2" fmla="*/ 66117 h 66117"/>
                  <a:gd name="connsiteX3" fmla="*/ 0 w 388960"/>
                  <a:gd name="connsiteY3" fmla="*/ 66117 h 66117"/>
                  <a:gd name="connsiteX4" fmla="*/ 0 w 388960"/>
                  <a:gd name="connsiteY4" fmla="*/ 0 h 66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960" h="66117">
                    <a:moveTo>
                      <a:pt x="0" y="0"/>
                    </a:moveTo>
                    <a:lnTo>
                      <a:pt x="388960" y="0"/>
                    </a:lnTo>
                    <a:lnTo>
                      <a:pt x="340469" y="66117"/>
                    </a:lnTo>
                    <a:lnTo>
                      <a:pt x="0" y="66117"/>
                    </a:lnTo>
                    <a:lnTo>
                      <a:pt x="0" y="0"/>
                    </a:lnTo>
                    <a:close/>
                  </a:path>
                </a:pathLst>
              </a:custGeom>
              <a:solidFill>
                <a:srgbClr val="4F81BD">
                  <a:lumMod val="40000"/>
                  <a:lumOff val="60000"/>
                </a:srgbClr>
              </a:solidFill>
              <a:ln w="12700" cap="flat" cmpd="sng" algn="ctr">
                <a:solidFill>
                  <a:srgbClr val="1F497D">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prstClr val="white"/>
                  </a:solidFill>
                  <a:effectLst/>
                  <a:uLnTx/>
                  <a:uFillTx/>
                  <a:latin typeface="Lato" panose="020F0502020204030203" pitchFamily="34" charset="0"/>
                  <a:ea typeface="+mn-ea"/>
                  <a:cs typeface="Arial" charset="0"/>
                </a:endParaRPr>
              </a:p>
            </p:txBody>
          </p:sp>
          <p:sp>
            <p:nvSpPr>
              <p:cNvPr id="516" name="Rectangle 128">
                <a:extLst>
                  <a:ext uri="{FF2B5EF4-FFF2-40B4-BE49-F238E27FC236}">
                    <a16:creationId xmlns:a16="http://schemas.microsoft.com/office/drawing/2014/main" id="{A0E0AFC8-3A97-4321-AD7E-DFFE260BEE93}"/>
                  </a:ext>
                </a:extLst>
              </p:cNvPr>
              <p:cNvSpPr/>
              <p:nvPr/>
            </p:nvSpPr>
            <p:spPr>
              <a:xfrm>
                <a:off x="6182293" y="3511958"/>
                <a:ext cx="263207" cy="66117"/>
              </a:xfrm>
              <a:custGeom>
                <a:avLst/>
                <a:gdLst>
                  <a:gd name="connsiteX0" fmla="*/ 0 w 388960"/>
                  <a:gd name="connsiteY0" fmla="*/ 0 h 66117"/>
                  <a:gd name="connsiteX1" fmla="*/ 388960 w 388960"/>
                  <a:gd name="connsiteY1" fmla="*/ 0 h 66117"/>
                  <a:gd name="connsiteX2" fmla="*/ 388960 w 388960"/>
                  <a:gd name="connsiteY2" fmla="*/ 66117 h 66117"/>
                  <a:gd name="connsiteX3" fmla="*/ 0 w 388960"/>
                  <a:gd name="connsiteY3" fmla="*/ 66117 h 66117"/>
                  <a:gd name="connsiteX4" fmla="*/ 0 w 388960"/>
                  <a:gd name="connsiteY4" fmla="*/ 0 h 66117"/>
                  <a:gd name="connsiteX0" fmla="*/ 0 w 388960"/>
                  <a:gd name="connsiteY0" fmla="*/ 0 h 66117"/>
                  <a:gd name="connsiteX1" fmla="*/ 388960 w 388960"/>
                  <a:gd name="connsiteY1" fmla="*/ 0 h 66117"/>
                  <a:gd name="connsiteX2" fmla="*/ 340469 w 388960"/>
                  <a:gd name="connsiteY2" fmla="*/ 66117 h 66117"/>
                  <a:gd name="connsiteX3" fmla="*/ 0 w 388960"/>
                  <a:gd name="connsiteY3" fmla="*/ 66117 h 66117"/>
                  <a:gd name="connsiteX4" fmla="*/ 0 w 388960"/>
                  <a:gd name="connsiteY4" fmla="*/ 0 h 66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960" h="66117">
                    <a:moveTo>
                      <a:pt x="0" y="0"/>
                    </a:moveTo>
                    <a:lnTo>
                      <a:pt x="388960" y="0"/>
                    </a:lnTo>
                    <a:lnTo>
                      <a:pt x="340469" y="66117"/>
                    </a:lnTo>
                    <a:lnTo>
                      <a:pt x="0" y="66117"/>
                    </a:lnTo>
                    <a:lnTo>
                      <a:pt x="0" y="0"/>
                    </a:lnTo>
                    <a:close/>
                  </a:path>
                </a:pathLst>
              </a:custGeom>
              <a:solidFill>
                <a:srgbClr val="4F81BD">
                  <a:lumMod val="40000"/>
                  <a:lumOff val="60000"/>
                </a:srgbClr>
              </a:solidFill>
              <a:ln w="12700" cap="flat" cmpd="sng" algn="ctr">
                <a:solidFill>
                  <a:srgbClr val="1F497D">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prstClr val="white"/>
                  </a:solidFill>
                  <a:effectLst/>
                  <a:uLnTx/>
                  <a:uFillTx/>
                  <a:latin typeface="Lato" panose="020F0502020204030203" pitchFamily="34" charset="0"/>
                  <a:ea typeface="+mn-ea"/>
                  <a:cs typeface="Arial" charset="0"/>
                </a:endParaRPr>
              </a:p>
            </p:txBody>
          </p:sp>
          <p:sp>
            <p:nvSpPr>
              <p:cNvPr id="517" name="Rectangle 128">
                <a:extLst>
                  <a:ext uri="{FF2B5EF4-FFF2-40B4-BE49-F238E27FC236}">
                    <a16:creationId xmlns:a16="http://schemas.microsoft.com/office/drawing/2014/main" id="{5CC37E13-2DFC-40F8-BF60-370F24D1973F}"/>
                  </a:ext>
                </a:extLst>
              </p:cNvPr>
              <p:cNvSpPr/>
              <p:nvPr/>
            </p:nvSpPr>
            <p:spPr>
              <a:xfrm>
                <a:off x="6182293" y="3578075"/>
                <a:ext cx="339329" cy="66117"/>
              </a:xfrm>
              <a:custGeom>
                <a:avLst/>
                <a:gdLst>
                  <a:gd name="connsiteX0" fmla="*/ 0 w 388960"/>
                  <a:gd name="connsiteY0" fmla="*/ 0 h 66117"/>
                  <a:gd name="connsiteX1" fmla="*/ 388960 w 388960"/>
                  <a:gd name="connsiteY1" fmla="*/ 0 h 66117"/>
                  <a:gd name="connsiteX2" fmla="*/ 388960 w 388960"/>
                  <a:gd name="connsiteY2" fmla="*/ 66117 h 66117"/>
                  <a:gd name="connsiteX3" fmla="*/ 0 w 388960"/>
                  <a:gd name="connsiteY3" fmla="*/ 66117 h 66117"/>
                  <a:gd name="connsiteX4" fmla="*/ 0 w 388960"/>
                  <a:gd name="connsiteY4" fmla="*/ 0 h 66117"/>
                  <a:gd name="connsiteX0" fmla="*/ 0 w 388960"/>
                  <a:gd name="connsiteY0" fmla="*/ 0 h 66117"/>
                  <a:gd name="connsiteX1" fmla="*/ 388960 w 388960"/>
                  <a:gd name="connsiteY1" fmla="*/ 0 h 66117"/>
                  <a:gd name="connsiteX2" fmla="*/ 340469 w 388960"/>
                  <a:gd name="connsiteY2" fmla="*/ 66117 h 66117"/>
                  <a:gd name="connsiteX3" fmla="*/ 0 w 388960"/>
                  <a:gd name="connsiteY3" fmla="*/ 66117 h 66117"/>
                  <a:gd name="connsiteX4" fmla="*/ 0 w 388960"/>
                  <a:gd name="connsiteY4" fmla="*/ 0 h 66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960" h="66117">
                    <a:moveTo>
                      <a:pt x="0" y="0"/>
                    </a:moveTo>
                    <a:lnTo>
                      <a:pt x="388960" y="0"/>
                    </a:lnTo>
                    <a:lnTo>
                      <a:pt x="340469" y="66117"/>
                    </a:lnTo>
                    <a:lnTo>
                      <a:pt x="0" y="66117"/>
                    </a:lnTo>
                    <a:lnTo>
                      <a:pt x="0" y="0"/>
                    </a:lnTo>
                    <a:close/>
                  </a:path>
                </a:pathLst>
              </a:custGeom>
              <a:solidFill>
                <a:srgbClr val="4F81BD">
                  <a:lumMod val="40000"/>
                  <a:lumOff val="60000"/>
                </a:srgbClr>
              </a:solidFill>
              <a:ln w="12700" cap="flat" cmpd="sng" algn="ctr">
                <a:solidFill>
                  <a:srgbClr val="1F497D">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prstClr val="white"/>
                  </a:solidFill>
                  <a:effectLst/>
                  <a:uLnTx/>
                  <a:uFillTx/>
                  <a:latin typeface="Lato" panose="020F0502020204030203" pitchFamily="34" charset="0"/>
                  <a:ea typeface="+mn-ea"/>
                  <a:cs typeface="Arial" charset="0"/>
                </a:endParaRPr>
              </a:p>
            </p:txBody>
          </p:sp>
          <p:sp>
            <p:nvSpPr>
              <p:cNvPr id="518" name="Rectangle 517">
                <a:extLst>
                  <a:ext uri="{FF2B5EF4-FFF2-40B4-BE49-F238E27FC236}">
                    <a16:creationId xmlns:a16="http://schemas.microsoft.com/office/drawing/2014/main" id="{4CADB158-84C0-4E0F-A5D3-2E68A71F0116}"/>
                  </a:ext>
                </a:extLst>
              </p:cNvPr>
              <p:cNvSpPr/>
              <p:nvPr/>
            </p:nvSpPr>
            <p:spPr>
              <a:xfrm>
                <a:off x="6178213" y="3387252"/>
                <a:ext cx="135683" cy="260621"/>
              </a:xfrm>
              <a:prstGeom prst="rect">
                <a:avLst/>
              </a:prstGeom>
              <a:solidFill>
                <a:srgbClr val="4F81BD">
                  <a:alpha val="63000"/>
                </a:srgbClr>
              </a:solidFill>
              <a:ln w="12700" cap="flat" cmpd="sng" algn="ctr">
                <a:solidFill>
                  <a:srgbClr val="1F497D">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600" b="0" i="0" u="none" strike="noStrike" kern="0" cap="none" spc="0" normalizeH="0" baseline="0" noProof="0" dirty="0">
                  <a:ln>
                    <a:noFill/>
                  </a:ln>
                  <a:solidFill>
                    <a:sysClr val="window" lastClr="FFFFFF"/>
                  </a:solidFill>
                  <a:effectLst/>
                  <a:uLnTx/>
                  <a:uFillTx/>
                  <a:latin typeface="Lato" panose="020F0502020204030203" pitchFamily="34" charset="0"/>
                  <a:ea typeface="+mn-ea"/>
                  <a:cs typeface="Arial" charset="0"/>
                </a:endParaRPr>
              </a:p>
            </p:txBody>
          </p:sp>
        </p:grpSp>
      </p:grpSp>
      <p:grpSp>
        <p:nvGrpSpPr>
          <p:cNvPr id="377" name="Group 376">
            <a:extLst>
              <a:ext uri="{FF2B5EF4-FFF2-40B4-BE49-F238E27FC236}">
                <a16:creationId xmlns:a16="http://schemas.microsoft.com/office/drawing/2014/main" id="{61FE6681-B9CB-49B5-A3D0-552A9A084976}"/>
              </a:ext>
            </a:extLst>
          </p:cNvPr>
          <p:cNvGrpSpPr/>
          <p:nvPr/>
        </p:nvGrpSpPr>
        <p:grpSpPr>
          <a:xfrm>
            <a:off x="7703397" y="2431372"/>
            <a:ext cx="448475" cy="376110"/>
            <a:chOff x="6763205" y="1784978"/>
            <a:chExt cx="526397" cy="446811"/>
          </a:xfrm>
        </p:grpSpPr>
        <p:sp>
          <p:nvSpPr>
            <p:cNvPr id="504" name="Rectangle 93" descr="50%">
              <a:extLst>
                <a:ext uri="{FF2B5EF4-FFF2-40B4-BE49-F238E27FC236}">
                  <a16:creationId xmlns:a16="http://schemas.microsoft.com/office/drawing/2014/main" id="{DF85D88B-A351-4B2E-A6DE-EBCCD118EBC3}"/>
                </a:ext>
              </a:extLst>
            </p:cNvPr>
            <p:cNvSpPr>
              <a:spLocks noChangeArrowheads="1"/>
            </p:cNvSpPr>
            <p:nvPr/>
          </p:nvSpPr>
          <p:spPr bwMode="auto">
            <a:xfrm>
              <a:off x="6763205" y="1784978"/>
              <a:ext cx="526397" cy="446811"/>
            </a:xfrm>
            <a:prstGeom prst="rect">
              <a:avLst/>
            </a:prstGeom>
            <a:gradFill rotWithShape="1">
              <a:gsLst>
                <a:gs pos="0">
                  <a:srgbClr val="4F81BD">
                    <a:tint val="50000"/>
                    <a:satMod val="300000"/>
                    <a:lumMod val="94000"/>
                  </a:srgbClr>
                </a:gs>
                <a:gs pos="35000">
                  <a:srgbClr val="4F81BD">
                    <a:tint val="37000"/>
                    <a:satMod val="300000"/>
                    <a:lumMod val="90000"/>
                  </a:srgbClr>
                </a:gs>
                <a:gs pos="100000">
                  <a:srgbClr val="1F497D">
                    <a:lumMod val="20000"/>
                    <a:lumOff val="80000"/>
                  </a:srgbClr>
                </a:gs>
              </a:gsLst>
              <a:lin ang="10800000" scaled="0"/>
            </a:gradFill>
            <a:ln w="9525" cap="flat" cmpd="sng" algn="ctr">
              <a:solidFill>
                <a:srgbClr val="4F81BD">
                  <a:shade val="95000"/>
                  <a:satMod val="105000"/>
                </a:srgbClr>
              </a:solidFill>
              <a:prstDash val="solid"/>
              <a:headEnd/>
              <a:tailEnd/>
            </a:ln>
            <a:effectLst>
              <a:outerShdw blurRad="50800" dist="38100" dir="2700000" algn="tl" rotWithShape="0">
                <a:prstClr val="black">
                  <a:alpha val="40000"/>
                </a:prst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ysClr val="windowText" lastClr="000000"/>
                </a:solidFill>
                <a:effectLst/>
                <a:uLnTx/>
                <a:uFillTx/>
                <a:latin typeface="Lato" panose="020F0502020204030203" pitchFamily="34" charset="0"/>
                <a:ea typeface="+mn-ea"/>
                <a:cs typeface="Arial" charset="0"/>
              </a:endParaRPr>
            </a:p>
          </p:txBody>
        </p:sp>
        <p:grpSp>
          <p:nvGrpSpPr>
            <p:cNvPr id="505" name="Group 75">
              <a:extLst>
                <a:ext uri="{FF2B5EF4-FFF2-40B4-BE49-F238E27FC236}">
                  <a16:creationId xmlns:a16="http://schemas.microsoft.com/office/drawing/2014/main" id="{307C4124-39C5-4154-BABF-E1C4DC4673CA}"/>
                </a:ext>
              </a:extLst>
            </p:cNvPr>
            <p:cNvGrpSpPr/>
            <p:nvPr/>
          </p:nvGrpSpPr>
          <p:grpSpPr>
            <a:xfrm>
              <a:off x="6813119" y="1839804"/>
              <a:ext cx="426567" cy="326152"/>
              <a:chOff x="3454400" y="3657600"/>
              <a:chExt cx="1194384" cy="354943"/>
            </a:xfrm>
            <a:solidFill>
              <a:srgbClr val="8064A2">
                <a:lumMod val="60000"/>
                <a:lumOff val="40000"/>
              </a:srgbClr>
            </a:solidFill>
          </p:grpSpPr>
          <p:sp>
            <p:nvSpPr>
              <p:cNvPr id="506" name="Flowchart: Decision 505">
                <a:extLst>
                  <a:ext uri="{FF2B5EF4-FFF2-40B4-BE49-F238E27FC236}">
                    <a16:creationId xmlns:a16="http://schemas.microsoft.com/office/drawing/2014/main" id="{BA34BF6A-8FD2-4B3F-8EAB-13DB7B47E0EA}"/>
                  </a:ext>
                </a:extLst>
              </p:cNvPr>
              <p:cNvSpPr/>
              <p:nvPr/>
            </p:nvSpPr>
            <p:spPr>
              <a:xfrm>
                <a:off x="3663950" y="3657600"/>
                <a:ext cx="342900" cy="120650"/>
              </a:xfrm>
              <a:prstGeom prst="flowChartDecision">
                <a:avLst/>
              </a:prstGeom>
              <a:grpFill/>
              <a:ln w="12700" cap="flat" cmpd="sng" algn="ctr">
                <a:solidFill>
                  <a:srgbClr val="1F497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0" cap="none" spc="0" normalizeH="0" baseline="0" noProof="0" dirty="0">
                  <a:ln>
                    <a:noFill/>
                  </a:ln>
                  <a:solidFill>
                    <a:srgbClr val="FFFFFF"/>
                  </a:solidFill>
                  <a:effectLst/>
                  <a:uLnTx/>
                  <a:uFillTx/>
                  <a:latin typeface="Lato" panose="020F0502020204030203" pitchFamily="34" charset="0"/>
                  <a:ea typeface="+mn-ea"/>
                  <a:cs typeface="Arial" pitchFamily="34" charset="0"/>
                </a:endParaRPr>
              </a:p>
            </p:txBody>
          </p:sp>
          <p:sp>
            <p:nvSpPr>
              <p:cNvPr id="507" name="Flowchart: Decision 506">
                <a:extLst>
                  <a:ext uri="{FF2B5EF4-FFF2-40B4-BE49-F238E27FC236}">
                    <a16:creationId xmlns:a16="http://schemas.microsoft.com/office/drawing/2014/main" id="{76991F28-7B3F-4A0F-8C46-1ED41A181CF9}"/>
                  </a:ext>
                </a:extLst>
              </p:cNvPr>
              <p:cNvSpPr/>
              <p:nvPr/>
            </p:nvSpPr>
            <p:spPr>
              <a:xfrm>
                <a:off x="3874614" y="3737249"/>
                <a:ext cx="342901" cy="120650"/>
              </a:xfrm>
              <a:prstGeom prst="flowChartDecision">
                <a:avLst/>
              </a:prstGeom>
              <a:grpFill/>
              <a:ln w="12700" cap="flat" cmpd="sng" algn="ctr">
                <a:solidFill>
                  <a:srgbClr val="1F497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0" cap="none" spc="0" normalizeH="0" baseline="0" noProof="0" dirty="0">
                  <a:ln>
                    <a:noFill/>
                  </a:ln>
                  <a:solidFill>
                    <a:srgbClr val="FFFFFF"/>
                  </a:solidFill>
                  <a:effectLst/>
                  <a:uLnTx/>
                  <a:uFillTx/>
                  <a:latin typeface="Lato" panose="020F0502020204030203" pitchFamily="34" charset="0"/>
                  <a:ea typeface="+mn-ea"/>
                  <a:cs typeface="Arial" pitchFamily="34" charset="0"/>
                </a:endParaRPr>
              </a:p>
            </p:txBody>
          </p:sp>
          <p:sp>
            <p:nvSpPr>
              <p:cNvPr id="508" name="Flowchart: Decision 507">
                <a:extLst>
                  <a:ext uri="{FF2B5EF4-FFF2-40B4-BE49-F238E27FC236}">
                    <a16:creationId xmlns:a16="http://schemas.microsoft.com/office/drawing/2014/main" id="{F382623B-E099-4F3E-B80F-E59386C7BCF4}"/>
                  </a:ext>
                </a:extLst>
              </p:cNvPr>
              <p:cNvSpPr/>
              <p:nvPr/>
            </p:nvSpPr>
            <p:spPr>
              <a:xfrm>
                <a:off x="4092745" y="3813996"/>
                <a:ext cx="342901" cy="120650"/>
              </a:xfrm>
              <a:prstGeom prst="flowChartDecision">
                <a:avLst/>
              </a:prstGeom>
              <a:grpFill/>
              <a:ln w="12700" cap="flat" cmpd="sng" algn="ctr">
                <a:solidFill>
                  <a:srgbClr val="1F497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0" cap="none" spc="0" normalizeH="0" baseline="0" noProof="0" dirty="0">
                  <a:ln>
                    <a:noFill/>
                  </a:ln>
                  <a:solidFill>
                    <a:srgbClr val="FFFFFF"/>
                  </a:solidFill>
                  <a:effectLst/>
                  <a:uLnTx/>
                  <a:uFillTx/>
                  <a:latin typeface="Lato" panose="020F0502020204030203" pitchFamily="34" charset="0"/>
                  <a:ea typeface="+mn-ea"/>
                  <a:cs typeface="Arial" pitchFamily="34" charset="0"/>
                </a:endParaRPr>
              </a:p>
            </p:txBody>
          </p:sp>
          <p:sp>
            <p:nvSpPr>
              <p:cNvPr id="509" name="Flowchart: Decision 39">
                <a:extLst>
                  <a:ext uri="{FF2B5EF4-FFF2-40B4-BE49-F238E27FC236}">
                    <a16:creationId xmlns:a16="http://schemas.microsoft.com/office/drawing/2014/main" id="{A2291D79-A8D3-41F3-96B0-C6BC6D82777C}"/>
                  </a:ext>
                </a:extLst>
              </p:cNvPr>
              <p:cNvSpPr/>
              <p:nvPr/>
            </p:nvSpPr>
            <p:spPr>
              <a:xfrm>
                <a:off x="4305883" y="3741385"/>
                <a:ext cx="342901" cy="120650"/>
              </a:xfrm>
              <a:prstGeom prst="flowChartDecision">
                <a:avLst/>
              </a:prstGeom>
              <a:grpFill/>
              <a:ln w="12700" cap="flat" cmpd="sng" algn="ctr">
                <a:solidFill>
                  <a:srgbClr val="1F497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0" cap="none" spc="0" normalizeH="0" baseline="0" noProof="0" dirty="0">
                  <a:ln>
                    <a:noFill/>
                  </a:ln>
                  <a:solidFill>
                    <a:srgbClr val="FFFFFF"/>
                  </a:solidFill>
                  <a:effectLst/>
                  <a:uLnTx/>
                  <a:uFillTx/>
                  <a:latin typeface="Lato" panose="020F0502020204030203" pitchFamily="34" charset="0"/>
                  <a:ea typeface="+mn-ea"/>
                  <a:cs typeface="Arial" pitchFamily="34" charset="0"/>
                </a:endParaRPr>
              </a:p>
            </p:txBody>
          </p:sp>
          <p:sp>
            <p:nvSpPr>
              <p:cNvPr id="510" name="Flowchart: Decision 509">
                <a:extLst>
                  <a:ext uri="{FF2B5EF4-FFF2-40B4-BE49-F238E27FC236}">
                    <a16:creationId xmlns:a16="http://schemas.microsoft.com/office/drawing/2014/main" id="{0E7AF7B5-B46B-4283-9CBA-5EECE61B1FB2}"/>
                  </a:ext>
                </a:extLst>
              </p:cNvPr>
              <p:cNvSpPr/>
              <p:nvPr/>
            </p:nvSpPr>
            <p:spPr>
              <a:xfrm>
                <a:off x="3454400" y="3733800"/>
                <a:ext cx="342900" cy="120650"/>
              </a:xfrm>
              <a:prstGeom prst="flowChartDecision">
                <a:avLst/>
              </a:prstGeom>
              <a:grpFill/>
              <a:ln w="12700" cap="flat" cmpd="sng" algn="ctr">
                <a:solidFill>
                  <a:srgbClr val="1F497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0" cap="none" spc="0" normalizeH="0" baseline="0" noProof="0" dirty="0">
                  <a:ln>
                    <a:noFill/>
                  </a:ln>
                  <a:solidFill>
                    <a:srgbClr val="FFFFFF"/>
                  </a:solidFill>
                  <a:effectLst/>
                  <a:uLnTx/>
                  <a:uFillTx/>
                  <a:latin typeface="Lato" panose="020F0502020204030203" pitchFamily="34" charset="0"/>
                  <a:ea typeface="+mn-ea"/>
                  <a:cs typeface="Arial" pitchFamily="34" charset="0"/>
                </a:endParaRPr>
              </a:p>
            </p:txBody>
          </p:sp>
          <p:sp>
            <p:nvSpPr>
              <p:cNvPr id="511" name="Flowchart: Decision 510">
                <a:extLst>
                  <a:ext uri="{FF2B5EF4-FFF2-40B4-BE49-F238E27FC236}">
                    <a16:creationId xmlns:a16="http://schemas.microsoft.com/office/drawing/2014/main" id="{BA411039-6189-4AE0-ACD6-13143168F2B2}"/>
                  </a:ext>
                </a:extLst>
              </p:cNvPr>
              <p:cNvSpPr/>
              <p:nvPr/>
            </p:nvSpPr>
            <p:spPr>
              <a:xfrm>
                <a:off x="4299535" y="3891893"/>
                <a:ext cx="342901" cy="120650"/>
              </a:xfrm>
              <a:prstGeom prst="flowChartDecision">
                <a:avLst/>
              </a:prstGeom>
              <a:grpFill/>
              <a:ln w="12700" cap="flat" cmpd="sng" algn="ctr">
                <a:solidFill>
                  <a:srgbClr val="1F497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0" cap="none" spc="0" normalizeH="0" baseline="0" noProof="0" dirty="0">
                  <a:ln>
                    <a:noFill/>
                  </a:ln>
                  <a:solidFill>
                    <a:srgbClr val="FFFFFF"/>
                  </a:solidFill>
                  <a:effectLst/>
                  <a:uLnTx/>
                  <a:uFillTx/>
                  <a:latin typeface="Lato" panose="020F0502020204030203" pitchFamily="34" charset="0"/>
                  <a:ea typeface="+mn-ea"/>
                  <a:cs typeface="Arial" pitchFamily="34" charset="0"/>
                </a:endParaRPr>
              </a:p>
            </p:txBody>
          </p:sp>
        </p:grpSp>
      </p:grpSp>
      <p:grpSp>
        <p:nvGrpSpPr>
          <p:cNvPr id="394" name="Group 393">
            <a:extLst>
              <a:ext uri="{FF2B5EF4-FFF2-40B4-BE49-F238E27FC236}">
                <a16:creationId xmlns:a16="http://schemas.microsoft.com/office/drawing/2014/main" id="{7A3F5C8B-C84A-41C1-8468-F591ECC58AA2}"/>
              </a:ext>
            </a:extLst>
          </p:cNvPr>
          <p:cNvGrpSpPr/>
          <p:nvPr/>
        </p:nvGrpSpPr>
        <p:grpSpPr>
          <a:xfrm>
            <a:off x="7543697" y="3416058"/>
            <a:ext cx="468177" cy="343607"/>
            <a:chOff x="8255883" y="1122527"/>
            <a:chExt cx="495987" cy="384400"/>
          </a:xfrm>
        </p:grpSpPr>
        <p:sp>
          <p:nvSpPr>
            <p:cNvPr id="481" name="Rectangle 117" descr="25%">
              <a:extLst>
                <a:ext uri="{FF2B5EF4-FFF2-40B4-BE49-F238E27FC236}">
                  <a16:creationId xmlns:a16="http://schemas.microsoft.com/office/drawing/2014/main" id="{0980529E-7269-44B1-93AB-112B10D83AAD}"/>
                </a:ext>
              </a:extLst>
            </p:cNvPr>
            <p:cNvSpPr>
              <a:spLocks noChangeArrowheads="1"/>
            </p:cNvSpPr>
            <p:nvPr/>
          </p:nvSpPr>
          <p:spPr bwMode="auto">
            <a:xfrm>
              <a:off x="8255883" y="1122527"/>
              <a:ext cx="495987" cy="384400"/>
            </a:xfrm>
            <a:prstGeom prst="rect">
              <a:avLst/>
            </a:prstGeom>
            <a:gradFill rotWithShape="1">
              <a:gsLst>
                <a:gs pos="0">
                  <a:srgbClr val="6196DD"/>
                </a:gs>
                <a:gs pos="35000">
                  <a:srgbClr val="A6C4F9"/>
                </a:gs>
                <a:gs pos="100000">
                  <a:srgbClr val="C2D6F2"/>
                </a:gs>
              </a:gsLst>
              <a:lin ang="16200000" scaled="1"/>
            </a:gradFill>
            <a:ln w="9525" cap="flat" cmpd="sng" algn="ctr">
              <a:solidFill>
                <a:srgbClr val="5587C2"/>
              </a:solidFill>
              <a:prstDash val="solid"/>
              <a:headEnd/>
              <a:tailEnd/>
            </a:ln>
            <a:effectLst>
              <a:outerShdw blurRad="40000" dist="20000" dir="5400000" rotWithShape="0">
                <a:srgbClr val="000000">
                  <a:alpha val="38000"/>
                </a:srgb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grpSp>
          <p:nvGrpSpPr>
            <p:cNvPr id="482" name="Group 481">
              <a:extLst>
                <a:ext uri="{FF2B5EF4-FFF2-40B4-BE49-F238E27FC236}">
                  <a16:creationId xmlns:a16="http://schemas.microsoft.com/office/drawing/2014/main" id="{8EFF53E9-7E10-493B-8984-8A34645D495D}"/>
                </a:ext>
              </a:extLst>
            </p:cNvPr>
            <p:cNvGrpSpPr/>
            <p:nvPr/>
          </p:nvGrpSpPr>
          <p:grpSpPr>
            <a:xfrm>
              <a:off x="8303305" y="1162142"/>
              <a:ext cx="401141" cy="305171"/>
              <a:chOff x="8255883" y="1697529"/>
              <a:chExt cx="401141" cy="305171"/>
            </a:xfrm>
          </p:grpSpPr>
          <p:sp>
            <p:nvSpPr>
              <p:cNvPr id="483" name="Freeform 119">
                <a:extLst>
                  <a:ext uri="{FF2B5EF4-FFF2-40B4-BE49-F238E27FC236}">
                    <a16:creationId xmlns:a16="http://schemas.microsoft.com/office/drawing/2014/main" id="{71C616E6-EAB6-43EB-89C6-1F69D3ED0B0E}"/>
                  </a:ext>
                </a:extLst>
              </p:cNvPr>
              <p:cNvSpPr>
                <a:spLocks/>
              </p:cNvSpPr>
              <p:nvPr/>
            </p:nvSpPr>
            <p:spPr bwMode="auto">
              <a:xfrm>
                <a:off x="8255883" y="1697529"/>
                <a:ext cx="395654" cy="304389"/>
              </a:xfrm>
              <a:custGeom>
                <a:avLst/>
                <a:gdLst>
                  <a:gd name="T0" fmla="*/ 0 w 209"/>
                  <a:gd name="T1" fmla="*/ 175 h 175"/>
                  <a:gd name="T2" fmla="*/ 0 w 209"/>
                  <a:gd name="T3" fmla="*/ 0 h 175"/>
                  <a:gd name="T4" fmla="*/ 209 w 209"/>
                  <a:gd name="T5" fmla="*/ 0 h 175"/>
                  <a:gd name="T6" fmla="*/ 0 60000 65536"/>
                  <a:gd name="T7" fmla="*/ 0 60000 65536"/>
                  <a:gd name="T8" fmla="*/ 0 60000 65536"/>
                  <a:gd name="T9" fmla="*/ 0 w 209"/>
                  <a:gd name="T10" fmla="*/ 0 h 175"/>
                  <a:gd name="T11" fmla="*/ 209 w 209"/>
                  <a:gd name="T12" fmla="*/ 175 h 175"/>
                </a:gdLst>
                <a:ahLst/>
                <a:cxnLst>
                  <a:cxn ang="T6">
                    <a:pos x="T0" y="T1"/>
                  </a:cxn>
                  <a:cxn ang="T7">
                    <a:pos x="T2" y="T3"/>
                  </a:cxn>
                  <a:cxn ang="T8">
                    <a:pos x="T4" y="T5"/>
                  </a:cxn>
                </a:cxnLst>
                <a:rect l="T9" t="T10" r="T11" b="T12"/>
                <a:pathLst>
                  <a:path w="209" h="175">
                    <a:moveTo>
                      <a:pt x="0" y="175"/>
                    </a:moveTo>
                    <a:lnTo>
                      <a:pt x="0" y="0"/>
                    </a:lnTo>
                    <a:lnTo>
                      <a:pt x="209" y="0"/>
                    </a:lnTo>
                  </a:path>
                </a:pathLst>
              </a:custGeom>
              <a:gradFill>
                <a:gsLst>
                  <a:gs pos="0">
                    <a:srgbClr val="BBD1F4"/>
                  </a:gs>
                  <a:gs pos="35000">
                    <a:srgbClr val="B0CAF7"/>
                  </a:gs>
                  <a:gs pos="100000">
                    <a:srgbClr val="71A1E4"/>
                  </a:gs>
                </a:gsLst>
                <a:lin ang="16200000" scaled="1"/>
              </a:gradFill>
              <a:ln w="9525" cap="flat" cmpd="sng" algn="ctr">
                <a:solidFill>
                  <a:srgbClr val="1F497D"/>
                </a:solidFill>
                <a:prstDash val="solid"/>
                <a:headEnd/>
                <a:tailEnd/>
              </a:ln>
              <a:effectLst>
                <a:outerShdw blurRad="40000" dist="20000" dir="5400000" rotWithShape="0">
                  <a:srgbClr val="000000">
                    <a:alpha val="38000"/>
                  </a:srgbClr>
                </a:outerShdw>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sp>
            <p:nvSpPr>
              <p:cNvPr id="484" name="Line 120">
                <a:extLst>
                  <a:ext uri="{FF2B5EF4-FFF2-40B4-BE49-F238E27FC236}">
                    <a16:creationId xmlns:a16="http://schemas.microsoft.com/office/drawing/2014/main" id="{916B3881-42D8-428A-ABD3-5494373A4E4A}"/>
                  </a:ext>
                </a:extLst>
              </p:cNvPr>
              <p:cNvSpPr>
                <a:spLocks noChangeShapeType="1"/>
              </p:cNvSpPr>
              <p:nvPr/>
            </p:nvSpPr>
            <p:spPr bwMode="auto">
              <a:xfrm flipV="1">
                <a:off x="8361703" y="1698310"/>
                <a:ext cx="0" cy="304389"/>
              </a:xfrm>
              <a:prstGeom prst="line">
                <a:avLst/>
              </a:prstGeom>
              <a:gradFill>
                <a:gsLst>
                  <a:gs pos="0">
                    <a:srgbClr val="C0504D">
                      <a:lumMod val="40000"/>
                      <a:lumOff val="60000"/>
                    </a:srgbClr>
                  </a:gs>
                  <a:gs pos="35000">
                    <a:srgbClr val="C0504D">
                      <a:tint val="37000"/>
                      <a:satMod val="300000"/>
                    </a:srgbClr>
                  </a:gs>
                  <a:gs pos="100000">
                    <a:srgbClr val="C0504D">
                      <a:tint val="15000"/>
                      <a:satMod val="350000"/>
                    </a:srgbClr>
                  </a:gs>
                </a:gsLst>
                <a:lin ang="16200000" scaled="1"/>
              </a:gradFill>
              <a:ln w="9525" cap="flat" cmpd="sng" algn="ctr">
                <a:solidFill>
                  <a:srgbClr val="1F497D"/>
                </a:solidFill>
                <a:prstDash val="solid"/>
                <a:headEnd/>
                <a:tailEnd/>
              </a:ln>
              <a:effectLst>
                <a:outerShdw blurRad="40000" dist="20000" dir="5400000" rotWithShape="0">
                  <a:srgbClr val="000000">
                    <a:alpha val="38000"/>
                  </a:srgbClr>
                </a:outerShdw>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sp>
            <p:nvSpPr>
              <p:cNvPr id="485" name="Line 121">
                <a:extLst>
                  <a:ext uri="{FF2B5EF4-FFF2-40B4-BE49-F238E27FC236}">
                    <a16:creationId xmlns:a16="http://schemas.microsoft.com/office/drawing/2014/main" id="{B21A886A-A508-4410-AF6A-130810ED994F}"/>
                  </a:ext>
                </a:extLst>
              </p:cNvPr>
              <p:cNvSpPr>
                <a:spLocks noChangeShapeType="1"/>
              </p:cNvSpPr>
              <p:nvPr/>
            </p:nvSpPr>
            <p:spPr bwMode="auto">
              <a:xfrm flipV="1">
                <a:off x="8458250" y="1698310"/>
                <a:ext cx="0" cy="304389"/>
              </a:xfrm>
              <a:prstGeom prst="line">
                <a:avLst/>
              </a:prstGeom>
              <a:gradFill>
                <a:gsLst>
                  <a:gs pos="0">
                    <a:srgbClr val="C0504D">
                      <a:lumMod val="40000"/>
                      <a:lumOff val="60000"/>
                    </a:srgbClr>
                  </a:gs>
                  <a:gs pos="35000">
                    <a:srgbClr val="C0504D">
                      <a:tint val="37000"/>
                      <a:satMod val="300000"/>
                    </a:srgbClr>
                  </a:gs>
                  <a:gs pos="100000">
                    <a:srgbClr val="C0504D">
                      <a:tint val="15000"/>
                      <a:satMod val="350000"/>
                    </a:srgbClr>
                  </a:gs>
                </a:gsLst>
                <a:lin ang="16200000" scaled="1"/>
              </a:gradFill>
              <a:ln w="9525" cap="flat" cmpd="sng" algn="ctr">
                <a:solidFill>
                  <a:srgbClr val="1F497D"/>
                </a:solidFill>
                <a:prstDash val="solid"/>
                <a:headEnd/>
                <a:tailEnd/>
              </a:ln>
              <a:effectLst>
                <a:outerShdw blurRad="40000" dist="20000" dir="5400000" rotWithShape="0">
                  <a:srgbClr val="000000">
                    <a:alpha val="38000"/>
                  </a:srgbClr>
                </a:outerShdw>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sp>
            <p:nvSpPr>
              <p:cNvPr id="486" name="Line 122">
                <a:extLst>
                  <a:ext uri="{FF2B5EF4-FFF2-40B4-BE49-F238E27FC236}">
                    <a16:creationId xmlns:a16="http://schemas.microsoft.com/office/drawing/2014/main" id="{C34B4225-831F-4C85-A6C4-1C78A43183E0}"/>
                  </a:ext>
                </a:extLst>
              </p:cNvPr>
              <p:cNvSpPr>
                <a:spLocks noChangeShapeType="1"/>
              </p:cNvSpPr>
              <p:nvPr/>
            </p:nvSpPr>
            <p:spPr bwMode="auto">
              <a:xfrm flipH="1">
                <a:off x="8261370" y="1776581"/>
                <a:ext cx="395654" cy="0"/>
              </a:xfrm>
              <a:prstGeom prst="line">
                <a:avLst/>
              </a:prstGeom>
              <a:gradFill>
                <a:gsLst>
                  <a:gs pos="0">
                    <a:srgbClr val="C0504D">
                      <a:lumMod val="40000"/>
                      <a:lumOff val="60000"/>
                    </a:srgbClr>
                  </a:gs>
                  <a:gs pos="35000">
                    <a:srgbClr val="C0504D">
                      <a:tint val="37000"/>
                      <a:satMod val="300000"/>
                    </a:srgbClr>
                  </a:gs>
                  <a:gs pos="100000">
                    <a:srgbClr val="C0504D">
                      <a:tint val="15000"/>
                      <a:satMod val="350000"/>
                    </a:srgbClr>
                  </a:gs>
                </a:gsLst>
                <a:lin ang="16200000" scaled="1"/>
              </a:gradFill>
              <a:ln w="9525" cap="flat" cmpd="sng" algn="ctr">
                <a:solidFill>
                  <a:srgbClr val="1F497D"/>
                </a:solidFill>
                <a:prstDash val="solid"/>
                <a:headEnd/>
                <a:tailEnd/>
              </a:ln>
              <a:effectLst>
                <a:outerShdw blurRad="40000" dist="20000" dir="5400000" rotWithShape="0">
                  <a:srgbClr val="000000">
                    <a:alpha val="38000"/>
                  </a:srgbClr>
                </a:outerShdw>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sp>
            <p:nvSpPr>
              <p:cNvPr id="487" name="Line 123">
                <a:extLst>
                  <a:ext uri="{FF2B5EF4-FFF2-40B4-BE49-F238E27FC236}">
                    <a16:creationId xmlns:a16="http://schemas.microsoft.com/office/drawing/2014/main" id="{19A460A7-3F73-4D46-BC7D-00A6A29443B4}"/>
                  </a:ext>
                </a:extLst>
              </p:cNvPr>
              <p:cNvSpPr>
                <a:spLocks noChangeShapeType="1"/>
              </p:cNvSpPr>
              <p:nvPr/>
            </p:nvSpPr>
            <p:spPr bwMode="auto">
              <a:xfrm flipH="1">
                <a:off x="8261370" y="1854853"/>
                <a:ext cx="395654" cy="0"/>
              </a:xfrm>
              <a:prstGeom prst="line">
                <a:avLst/>
              </a:prstGeom>
              <a:gradFill>
                <a:gsLst>
                  <a:gs pos="0">
                    <a:srgbClr val="C0504D">
                      <a:lumMod val="40000"/>
                      <a:lumOff val="60000"/>
                    </a:srgbClr>
                  </a:gs>
                  <a:gs pos="35000">
                    <a:srgbClr val="C0504D">
                      <a:tint val="37000"/>
                      <a:satMod val="300000"/>
                    </a:srgbClr>
                  </a:gs>
                  <a:gs pos="100000">
                    <a:srgbClr val="C0504D">
                      <a:tint val="15000"/>
                      <a:satMod val="350000"/>
                    </a:srgbClr>
                  </a:gs>
                </a:gsLst>
                <a:lin ang="16200000" scaled="1"/>
              </a:gradFill>
              <a:ln w="9525" cap="flat" cmpd="sng" algn="ctr">
                <a:solidFill>
                  <a:srgbClr val="1F497D"/>
                </a:solidFill>
                <a:prstDash val="solid"/>
                <a:headEnd/>
                <a:tailEnd/>
              </a:ln>
              <a:effectLst>
                <a:outerShdw blurRad="40000" dist="20000" dir="5400000" rotWithShape="0">
                  <a:srgbClr val="000000">
                    <a:alpha val="38000"/>
                  </a:srgbClr>
                </a:outerShdw>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sp>
            <p:nvSpPr>
              <p:cNvPr id="488" name="Freeform 124">
                <a:extLst>
                  <a:ext uri="{FF2B5EF4-FFF2-40B4-BE49-F238E27FC236}">
                    <a16:creationId xmlns:a16="http://schemas.microsoft.com/office/drawing/2014/main" id="{C11948E8-0807-4F2D-A67C-77FC5AB6FCFD}"/>
                  </a:ext>
                </a:extLst>
              </p:cNvPr>
              <p:cNvSpPr>
                <a:spLocks/>
              </p:cNvSpPr>
              <p:nvPr/>
            </p:nvSpPr>
            <p:spPr bwMode="auto">
              <a:xfrm>
                <a:off x="8261370" y="1926167"/>
                <a:ext cx="395654" cy="0"/>
              </a:xfrm>
              <a:custGeom>
                <a:avLst/>
                <a:gdLst>
                  <a:gd name="T0" fmla="*/ 209 w 209"/>
                  <a:gd name="T1" fmla="*/ 0 w 209"/>
                  <a:gd name="T2" fmla="*/ 3 w 209"/>
                  <a:gd name="T3" fmla="*/ 0 60000 65536"/>
                  <a:gd name="T4" fmla="*/ 0 60000 65536"/>
                  <a:gd name="T5" fmla="*/ 0 60000 65536"/>
                  <a:gd name="T6" fmla="*/ 0 w 209"/>
                  <a:gd name="T7" fmla="*/ 209 w 209"/>
                </a:gdLst>
                <a:ahLst/>
                <a:cxnLst>
                  <a:cxn ang="T3">
                    <a:pos x="T0" y="0"/>
                  </a:cxn>
                  <a:cxn ang="T4">
                    <a:pos x="T1" y="0"/>
                  </a:cxn>
                  <a:cxn ang="T5">
                    <a:pos x="T2" y="0"/>
                  </a:cxn>
                </a:cxnLst>
                <a:rect l="T6" t="0" r="T7" b="0"/>
                <a:pathLst>
                  <a:path w="209">
                    <a:moveTo>
                      <a:pt x="209" y="0"/>
                    </a:moveTo>
                    <a:lnTo>
                      <a:pt x="0" y="0"/>
                    </a:lnTo>
                    <a:lnTo>
                      <a:pt x="3" y="0"/>
                    </a:lnTo>
                  </a:path>
                </a:pathLst>
              </a:custGeom>
              <a:gradFill>
                <a:gsLst>
                  <a:gs pos="0">
                    <a:srgbClr val="C0504D">
                      <a:lumMod val="40000"/>
                      <a:lumOff val="60000"/>
                    </a:srgbClr>
                  </a:gs>
                  <a:gs pos="35000">
                    <a:srgbClr val="C0504D">
                      <a:tint val="37000"/>
                      <a:satMod val="300000"/>
                    </a:srgbClr>
                  </a:gs>
                  <a:gs pos="100000">
                    <a:srgbClr val="C0504D">
                      <a:tint val="15000"/>
                      <a:satMod val="350000"/>
                    </a:srgbClr>
                  </a:gs>
                </a:gsLst>
                <a:lin ang="16200000" scaled="1"/>
              </a:gradFill>
              <a:ln w="9525" cap="flat" cmpd="sng" algn="ctr">
                <a:solidFill>
                  <a:srgbClr val="1F497D"/>
                </a:solidFill>
                <a:prstDash val="solid"/>
                <a:headEnd/>
                <a:tailEnd/>
              </a:ln>
              <a:effectLst>
                <a:outerShdw blurRad="40000" dist="20000" dir="5400000" rotWithShape="0">
                  <a:srgbClr val="000000">
                    <a:alpha val="38000"/>
                  </a:srgbClr>
                </a:outerShdw>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sp>
            <p:nvSpPr>
              <p:cNvPr id="489" name="Line 125">
                <a:extLst>
                  <a:ext uri="{FF2B5EF4-FFF2-40B4-BE49-F238E27FC236}">
                    <a16:creationId xmlns:a16="http://schemas.microsoft.com/office/drawing/2014/main" id="{7FB2EB9E-F41D-4E9A-A057-CDE777225606}"/>
                  </a:ext>
                </a:extLst>
              </p:cNvPr>
              <p:cNvSpPr>
                <a:spLocks noChangeShapeType="1"/>
              </p:cNvSpPr>
              <p:nvPr/>
            </p:nvSpPr>
            <p:spPr bwMode="auto">
              <a:xfrm flipV="1">
                <a:off x="8556692" y="1698311"/>
                <a:ext cx="0" cy="304389"/>
              </a:xfrm>
              <a:prstGeom prst="line">
                <a:avLst/>
              </a:prstGeom>
              <a:gradFill>
                <a:gsLst>
                  <a:gs pos="0">
                    <a:srgbClr val="C0504D">
                      <a:lumMod val="40000"/>
                      <a:lumOff val="60000"/>
                    </a:srgbClr>
                  </a:gs>
                  <a:gs pos="35000">
                    <a:srgbClr val="C0504D">
                      <a:tint val="37000"/>
                      <a:satMod val="300000"/>
                    </a:srgbClr>
                  </a:gs>
                  <a:gs pos="100000">
                    <a:srgbClr val="C0504D">
                      <a:tint val="15000"/>
                      <a:satMod val="350000"/>
                    </a:srgbClr>
                  </a:gs>
                </a:gsLst>
                <a:lin ang="16200000" scaled="1"/>
              </a:gradFill>
              <a:ln w="9525" cap="flat" cmpd="sng" algn="ctr">
                <a:solidFill>
                  <a:srgbClr val="1F497D"/>
                </a:solidFill>
                <a:prstDash val="solid"/>
                <a:headEnd/>
                <a:tailEnd/>
              </a:ln>
              <a:effectLst>
                <a:outerShdw blurRad="40000" dist="20000" dir="5400000" rotWithShape="0">
                  <a:srgbClr val="000000">
                    <a:alpha val="38000"/>
                  </a:srgbClr>
                </a:outerShdw>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grpSp>
      </p:grpSp>
      <p:grpSp>
        <p:nvGrpSpPr>
          <p:cNvPr id="396" name="Group 395">
            <a:extLst>
              <a:ext uri="{FF2B5EF4-FFF2-40B4-BE49-F238E27FC236}">
                <a16:creationId xmlns:a16="http://schemas.microsoft.com/office/drawing/2014/main" id="{D77229C3-9551-4E8B-A11E-A136E9D23A18}"/>
              </a:ext>
            </a:extLst>
          </p:cNvPr>
          <p:cNvGrpSpPr/>
          <p:nvPr/>
        </p:nvGrpSpPr>
        <p:grpSpPr>
          <a:xfrm>
            <a:off x="10328578" y="4579559"/>
            <a:ext cx="448474" cy="378965"/>
            <a:chOff x="6145040" y="3013885"/>
            <a:chExt cx="526397" cy="408917"/>
          </a:xfrm>
        </p:grpSpPr>
        <p:sp>
          <p:nvSpPr>
            <p:cNvPr id="413" name="Rectangle 93" descr="50%">
              <a:extLst>
                <a:ext uri="{FF2B5EF4-FFF2-40B4-BE49-F238E27FC236}">
                  <a16:creationId xmlns:a16="http://schemas.microsoft.com/office/drawing/2014/main" id="{68435B3F-31E2-40D7-9B53-EDF058B845F6}"/>
                </a:ext>
              </a:extLst>
            </p:cNvPr>
            <p:cNvSpPr>
              <a:spLocks noChangeArrowheads="1"/>
            </p:cNvSpPr>
            <p:nvPr/>
          </p:nvSpPr>
          <p:spPr bwMode="auto">
            <a:xfrm>
              <a:off x="6145040" y="3013885"/>
              <a:ext cx="526397" cy="408917"/>
            </a:xfrm>
            <a:prstGeom prst="rect">
              <a:avLst/>
            </a:prstGeom>
            <a:gradFill rotWithShape="1">
              <a:gsLst>
                <a:gs pos="0">
                  <a:srgbClr val="1F497D">
                    <a:lumMod val="60000"/>
                    <a:lumOff val="40000"/>
                  </a:srgbClr>
                </a:gs>
                <a:gs pos="35000">
                  <a:srgbClr val="4F81BD">
                    <a:tint val="37000"/>
                    <a:satMod val="300000"/>
                    <a:lumMod val="90000"/>
                  </a:srgbClr>
                </a:gs>
                <a:gs pos="100000">
                  <a:srgbClr val="1F497D">
                    <a:lumMod val="20000"/>
                    <a:lumOff val="80000"/>
                  </a:srgbClr>
                </a:gs>
              </a:gsLst>
              <a:lin ang="5400000" scaled="0"/>
            </a:gradFill>
            <a:ln w="9525" cap="flat" cmpd="sng" algn="ctr">
              <a:solidFill>
                <a:srgbClr val="4F81BD">
                  <a:shade val="95000"/>
                  <a:satMod val="105000"/>
                </a:srgbClr>
              </a:solidFill>
              <a:prstDash val="solid"/>
              <a:headEnd/>
              <a:tailEnd/>
            </a:ln>
            <a:effectLst>
              <a:outerShdw blurRad="50800" dist="38100" dir="2700000" algn="tl" rotWithShape="0">
                <a:prstClr val="black">
                  <a:alpha val="40000"/>
                </a:prst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ysClr val="windowText" lastClr="000000"/>
                </a:solidFill>
                <a:effectLst/>
                <a:uLnTx/>
                <a:uFillTx/>
                <a:latin typeface="Lato" panose="020F0502020204030203" pitchFamily="34" charset="0"/>
                <a:ea typeface="+mn-ea"/>
                <a:cs typeface="Arial" charset="0"/>
              </a:endParaRPr>
            </a:p>
          </p:txBody>
        </p:sp>
        <p:sp>
          <p:nvSpPr>
            <p:cNvPr id="414" name="Flowchart: Multidocument 413">
              <a:extLst>
                <a:ext uri="{FF2B5EF4-FFF2-40B4-BE49-F238E27FC236}">
                  <a16:creationId xmlns:a16="http://schemas.microsoft.com/office/drawing/2014/main" id="{E6BBC847-49B6-449E-A688-9369B58B31D6}"/>
                </a:ext>
              </a:extLst>
            </p:cNvPr>
            <p:cNvSpPr/>
            <p:nvPr/>
          </p:nvSpPr>
          <p:spPr>
            <a:xfrm>
              <a:off x="6196197" y="3052165"/>
              <a:ext cx="424081" cy="332356"/>
            </a:xfrm>
            <a:prstGeom prst="flowChartMultidocument">
              <a:avLst/>
            </a:prstGeom>
            <a:gradFill rotWithShape="1">
              <a:gsLst>
                <a:gs pos="0">
                  <a:srgbClr val="1F497D"/>
                </a:gs>
                <a:gs pos="80000">
                  <a:srgbClr val="4F81BD">
                    <a:lumMod val="40000"/>
                    <a:lumOff val="60000"/>
                  </a:srgbClr>
                </a:gs>
                <a:gs pos="100000">
                  <a:srgbClr val="4F81BD">
                    <a:lumMod val="20000"/>
                    <a:lumOff val="80000"/>
                  </a:srgbClr>
                </a:gs>
              </a:gsLst>
              <a:lin ang="16200000" scaled="0"/>
            </a:gradFill>
            <a:ln w="12700">
              <a:solidFill>
                <a:srgbClr val="1F497D">
                  <a:lumMod val="75000"/>
                </a:srgbClr>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0" cap="none" spc="0" normalizeH="0" baseline="0" noProof="0" dirty="0">
                <a:ln>
                  <a:noFill/>
                </a:ln>
                <a:solidFill>
                  <a:sysClr val="window" lastClr="FFFFFF"/>
                </a:solidFill>
                <a:effectLst/>
                <a:uLnTx/>
                <a:uFillTx/>
                <a:latin typeface="Lato" panose="020F0502020204030203" pitchFamily="34" charset="0"/>
                <a:ea typeface="+mn-ea"/>
                <a:cs typeface="Arial" pitchFamily="34" charset="0"/>
              </a:endParaRPr>
            </a:p>
          </p:txBody>
        </p:sp>
      </p:grpSp>
      <p:grpSp>
        <p:nvGrpSpPr>
          <p:cNvPr id="397" name="Group 396">
            <a:extLst>
              <a:ext uri="{FF2B5EF4-FFF2-40B4-BE49-F238E27FC236}">
                <a16:creationId xmlns:a16="http://schemas.microsoft.com/office/drawing/2014/main" id="{42B8D61F-E9AB-4DF9-9E83-1B063B233C7B}"/>
              </a:ext>
            </a:extLst>
          </p:cNvPr>
          <p:cNvGrpSpPr/>
          <p:nvPr/>
        </p:nvGrpSpPr>
        <p:grpSpPr>
          <a:xfrm>
            <a:off x="8109812" y="4467426"/>
            <a:ext cx="448474" cy="378965"/>
            <a:chOff x="6145040" y="3013885"/>
            <a:chExt cx="526397" cy="408917"/>
          </a:xfrm>
        </p:grpSpPr>
        <p:sp>
          <p:nvSpPr>
            <p:cNvPr id="411" name="Rectangle 93" descr="50%">
              <a:extLst>
                <a:ext uri="{FF2B5EF4-FFF2-40B4-BE49-F238E27FC236}">
                  <a16:creationId xmlns:a16="http://schemas.microsoft.com/office/drawing/2014/main" id="{6B0BDB5A-4BC5-4DE3-B5EB-F16341B3565E}"/>
                </a:ext>
              </a:extLst>
            </p:cNvPr>
            <p:cNvSpPr>
              <a:spLocks noChangeArrowheads="1"/>
            </p:cNvSpPr>
            <p:nvPr/>
          </p:nvSpPr>
          <p:spPr bwMode="auto">
            <a:xfrm>
              <a:off x="6145040" y="3013885"/>
              <a:ext cx="526397" cy="408917"/>
            </a:xfrm>
            <a:prstGeom prst="rect">
              <a:avLst/>
            </a:prstGeom>
            <a:gradFill rotWithShape="1">
              <a:gsLst>
                <a:gs pos="0">
                  <a:srgbClr val="1F497D">
                    <a:lumMod val="60000"/>
                    <a:lumOff val="40000"/>
                  </a:srgbClr>
                </a:gs>
                <a:gs pos="35000">
                  <a:srgbClr val="4F81BD">
                    <a:tint val="37000"/>
                    <a:satMod val="300000"/>
                    <a:lumMod val="90000"/>
                  </a:srgbClr>
                </a:gs>
                <a:gs pos="100000">
                  <a:srgbClr val="1F497D">
                    <a:lumMod val="20000"/>
                    <a:lumOff val="80000"/>
                  </a:srgbClr>
                </a:gs>
              </a:gsLst>
              <a:lin ang="5400000" scaled="0"/>
            </a:gradFill>
            <a:ln w="9525" cap="flat" cmpd="sng" algn="ctr">
              <a:solidFill>
                <a:srgbClr val="4F81BD">
                  <a:shade val="95000"/>
                  <a:satMod val="105000"/>
                </a:srgbClr>
              </a:solidFill>
              <a:prstDash val="solid"/>
              <a:headEnd/>
              <a:tailEnd/>
            </a:ln>
            <a:effectLst>
              <a:outerShdw blurRad="50800" dist="38100" dir="2700000" algn="tl" rotWithShape="0">
                <a:prstClr val="black">
                  <a:alpha val="40000"/>
                </a:prst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ysClr val="windowText" lastClr="000000"/>
                </a:solidFill>
                <a:effectLst/>
                <a:uLnTx/>
                <a:uFillTx/>
                <a:latin typeface="Lato" panose="020F0502020204030203" pitchFamily="34" charset="0"/>
                <a:ea typeface="+mn-ea"/>
                <a:cs typeface="Arial" charset="0"/>
              </a:endParaRPr>
            </a:p>
          </p:txBody>
        </p:sp>
        <p:sp>
          <p:nvSpPr>
            <p:cNvPr id="412" name="Flowchart: Multidocument 411">
              <a:extLst>
                <a:ext uri="{FF2B5EF4-FFF2-40B4-BE49-F238E27FC236}">
                  <a16:creationId xmlns:a16="http://schemas.microsoft.com/office/drawing/2014/main" id="{8698B6C4-868F-4D56-B367-80F687328BB4}"/>
                </a:ext>
              </a:extLst>
            </p:cNvPr>
            <p:cNvSpPr/>
            <p:nvPr/>
          </p:nvSpPr>
          <p:spPr>
            <a:xfrm>
              <a:off x="6211039" y="3063228"/>
              <a:ext cx="424081" cy="332356"/>
            </a:xfrm>
            <a:prstGeom prst="flowChartMultidocument">
              <a:avLst/>
            </a:prstGeom>
            <a:gradFill rotWithShape="1">
              <a:gsLst>
                <a:gs pos="0">
                  <a:srgbClr val="1F497D"/>
                </a:gs>
                <a:gs pos="80000">
                  <a:srgbClr val="4F81BD">
                    <a:lumMod val="40000"/>
                    <a:lumOff val="60000"/>
                  </a:srgbClr>
                </a:gs>
                <a:gs pos="100000">
                  <a:srgbClr val="4F81BD">
                    <a:lumMod val="20000"/>
                    <a:lumOff val="80000"/>
                  </a:srgbClr>
                </a:gs>
              </a:gsLst>
              <a:lin ang="16200000" scaled="0"/>
            </a:gradFill>
            <a:ln w="12700">
              <a:solidFill>
                <a:srgbClr val="1F497D">
                  <a:lumMod val="75000"/>
                </a:srgbClr>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0" cap="none" spc="0" normalizeH="0" baseline="0" noProof="0" dirty="0">
                <a:ln>
                  <a:noFill/>
                </a:ln>
                <a:solidFill>
                  <a:sysClr val="window" lastClr="FFFFFF"/>
                </a:solidFill>
                <a:effectLst/>
                <a:uLnTx/>
                <a:uFillTx/>
                <a:latin typeface="Lato" panose="020F0502020204030203" pitchFamily="34" charset="0"/>
                <a:ea typeface="+mn-ea"/>
                <a:cs typeface="Arial" pitchFamily="34" charset="0"/>
              </a:endParaRPr>
            </a:p>
          </p:txBody>
        </p:sp>
      </p:grpSp>
      <p:sp>
        <p:nvSpPr>
          <p:cNvPr id="370" name="Rectangle 9">
            <a:extLst>
              <a:ext uri="{FF2B5EF4-FFF2-40B4-BE49-F238E27FC236}">
                <a16:creationId xmlns:a16="http://schemas.microsoft.com/office/drawing/2014/main" id="{F46D353B-ED56-4300-9142-09D01C1BFEB3}"/>
              </a:ext>
            </a:extLst>
          </p:cNvPr>
          <p:cNvSpPr>
            <a:spLocks noChangeArrowheads="1"/>
          </p:cNvSpPr>
          <p:nvPr/>
        </p:nvSpPr>
        <p:spPr bwMode="auto">
          <a:xfrm>
            <a:off x="8629867" y="1910289"/>
            <a:ext cx="1372925" cy="3578485"/>
          </a:xfrm>
          <a:prstGeom prst="rect">
            <a:avLst/>
          </a:prstGeom>
          <a:solidFill>
            <a:srgbClr val="6FA0DB"/>
          </a:solidFill>
          <a:ln>
            <a:noFill/>
            <a:headEnd/>
            <a:tailEnd/>
          </a:ln>
          <a:effectLst>
            <a:outerShdw blurRad="50800" dist="38100" dir="27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54000" tIns="10800" rIns="54000" bIns="10800" anchor="b" anchorCtr="1"/>
          <a:lstStyle/>
          <a:p>
            <a:pPr marL="0" marR="0" lvl="0" indent="0" algn="ctr" defTabSz="449263" rtl="0" eaLnBrk="1" fontAlgn="auto" latinLnBrk="0" hangingPunct="1">
              <a:lnSpc>
                <a:spcPct val="111000"/>
              </a:lnSpc>
              <a:spcBef>
                <a:spcPts val="0"/>
              </a:spcBef>
              <a:spcAft>
                <a:spcPts val="0"/>
              </a:spcAft>
              <a:buClr>
                <a:srgbClr val="000000"/>
              </a:buClr>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IE" sz="1050" b="0" i="0" u="none" strike="noStrike" kern="0" cap="none" spc="0" normalizeH="0" baseline="0" noProof="0" dirty="0">
              <a:ln>
                <a:noFill/>
              </a:ln>
              <a:solidFill>
                <a:srgbClr val="000000"/>
              </a:solidFill>
              <a:effectLst/>
              <a:uLnTx/>
              <a:uFillTx/>
              <a:latin typeface="Lato" panose="020F0502020204030203" pitchFamily="34" charset="0"/>
              <a:ea typeface="+mn-ea"/>
              <a:cs typeface="Arial" charset="0"/>
            </a:endParaRPr>
          </a:p>
        </p:txBody>
      </p:sp>
      <p:sp>
        <p:nvSpPr>
          <p:cNvPr id="371" name="Text Box 86">
            <a:extLst>
              <a:ext uri="{FF2B5EF4-FFF2-40B4-BE49-F238E27FC236}">
                <a16:creationId xmlns:a16="http://schemas.microsoft.com/office/drawing/2014/main" id="{8A91B696-030E-47B4-A3DA-67FC60B29F10}"/>
              </a:ext>
            </a:extLst>
          </p:cNvPr>
          <p:cNvSpPr txBox="1">
            <a:spLocks noChangeArrowheads="1"/>
          </p:cNvSpPr>
          <p:nvPr/>
        </p:nvSpPr>
        <p:spPr bwMode="auto">
          <a:xfrm>
            <a:off x="10622252" y="5060684"/>
            <a:ext cx="752160" cy="408281"/>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4000"/>
              </a:lnSpc>
              <a:spcBef>
                <a:spcPts val="0"/>
              </a:spcBef>
              <a:spcAft>
                <a:spcPts val="0"/>
              </a:spcAft>
              <a:buClr>
                <a:srgbClr val="000000"/>
              </a:buClr>
              <a:buSzPct val="100000"/>
              <a:buFontTx/>
              <a:buNone/>
              <a:tabLst/>
              <a:defRPr/>
            </a:pPr>
            <a:r>
              <a:rPr kumimoji="0" lang="en-IE" sz="2200" b="1" i="1" u="none" strike="noStrike" kern="0" cap="none" spc="0" normalizeH="0" baseline="0" noProof="0" dirty="0">
                <a:ln>
                  <a:noFill/>
                </a:ln>
                <a:solidFill>
                  <a:srgbClr val="1F497D"/>
                </a:solidFill>
                <a:effectLst/>
                <a:uLnTx/>
                <a:uFillTx/>
                <a:latin typeface="Lato" panose="020F0502020204030203" pitchFamily="34" charset="0"/>
                <a:ea typeface="+mn-ea"/>
                <a:cs typeface="Arial" charset="0"/>
              </a:rPr>
              <a:t>HSI</a:t>
            </a:r>
          </a:p>
        </p:txBody>
      </p:sp>
      <p:sp>
        <p:nvSpPr>
          <p:cNvPr id="372" name="Text Box 86">
            <a:extLst>
              <a:ext uri="{FF2B5EF4-FFF2-40B4-BE49-F238E27FC236}">
                <a16:creationId xmlns:a16="http://schemas.microsoft.com/office/drawing/2014/main" id="{403A9694-C8D3-4613-A2E8-0BB445DCFE13}"/>
              </a:ext>
            </a:extLst>
          </p:cNvPr>
          <p:cNvSpPr txBox="1">
            <a:spLocks noChangeArrowheads="1"/>
          </p:cNvSpPr>
          <p:nvPr/>
        </p:nvSpPr>
        <p:spPr bwMode="auto">
          <a:xfrm>
            <a:off x="7194940" y="5064403"/>
            <a:ext cx="932726" cy="408281"/>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4000"/>
              </a:lnSpc>
              <a:spcBef>
                <a:spcPts val="0"/>
              </a:spcBef>
              <a:spcAft>
                <a:spcPts val="0"/>
              </a:spcAft>
              <a:buClr>
                <a:srgbClr val="000000"/>
              </a:buClr>
              <a:buSzPct val="100000"/>
              <a:buFontTx/>
              <a:buNone/>
              <a:tabLst/>
              <a:defRPr/>
            </a:pPr>
            <a:r>
              <a:rPr kumimoji="0" lang="en-IE" sz="2200" b="1" i="1" u="none" strike="noStrike" kern="0" cap="none" spc="0" normalizeH="0" baseline="0" noProof="0">
                <a:ln>
                  <a:noFill/>
                </a:ln>
                <a:solidFill>
                  <a:srgbClr val="1F497D"/>
                </a:solidFill>
                <a:effectLst/>
                <a:uLnTx/>
                <a:uFillTx/>
                <a:latin typeface="Lato" panose="020F0502020204030203" pitchFamily="34" charset="0"/>
                <a:ea typeface="+mn-ea"/>
                <a:cs typeface="Arial" charset="0"/>
              </a:rPr>
              <a:t>MGD</a:t>
            </a:r>
            <a:endParaRPr kumimoji="0" lang="en-IE" sz="2200" b="1" i="1" u="none" strike="noStrike" kern="0" cap="none" spc="0" normalizeH="0" baseline="0" noProof="0" dirty="0">
              <a:ln>
                <a:noFill/>
              </a:ln>
              <a:solidFill>
                <a:srgbClr val="1F497D"/>
              </a:solidFill>
              <a:effectLst/>
              <a:uLnTx/>
              <a:uFillTx/>
              <a:latin typeface="Lato" panose="020F0502020204030203" pitchFamily="34" charset="0"/>
              <a:ea typeface="+mn-ea"/>
              <a:cs typeface="Arial" charset="0"/>
            </a:endParaRPr>
          </a:p>
        </p:txBody>
      </p:sp>
      <p:sp>
        <p:nvSpPr>
          <p:cNvPr id="373" name="Text Box 86">
            <a:extLst>
              <a:ext uri="{FF2B5EF4-FFF2-40B4-BE49-F238E27FC236}">
                <a16:creationId xmlns:a16="http://schemas.microsoft.com/office/drawing/2014/main" id="{F2D15209-78E5-4D59-BBCA-D36589565F64}"/>
              </a:ext>
            </a:extLst>
          </p:cNvPr>
          <p:cNvSpPr txBox="1">
            <a:spLocks noChangeArrowheads="1"/>
          </p:cNvSpPr>
          <p:nvPr/>
        </p:nvSpPr>
        <p:spPr bwMode="auto">
          <a:xfrm>
            <a:off x="8837756" y="4608129"/>
            <a:ext cx="916830" cy="408281"/>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4000"/>
              </a:lnSpc>
              <a:spcBef>
                <a:spcPts val="0"/>
              </a:spcBef>
              <a:spcAft>
                <a:spcPts val="0"/>
              </a:spcAft>
              <a:buClr>
                <a:srgbClr val="000000"/>
              </a:buClr>
              <a:buSzPct val="100000"/>
              <a:buFontTx/>
              <a:buNone/>
              <a:tabLst/>
              <a:defRPr/>
            </a:pPr>
            <a:r>
              <a:rPr kumimoji="0" lang="en-IE" sz="2200" b="1" i="1" u="none" strike="noStrike" kern="0" cap="none" spc="0" normalizeH="0" baseline="0" noProof="0">
                <a:ln>
                  <a:noFill/>
                </a:ln>
                <a:solidFill>
                  <a:srgbClr val="1F497D"/>
                </a:solidFill>
                <a:effectLst/>
                <a:uLnTx/>
                <a:uFillTx/>
                <a:latin typeface="Lato" panose="020F0502020204030203" pitchFamily="34" charset="0"/>
                <a:ea typeface="+mn-ea"/>
                <a:cs typeface="Arial" charset="0"/>
              </a:rPr>
              <a:t>PMD</a:t>
            </a:r>
            <a:endParaRPr kumimoji="0" lang="en-IE" sz="2200" b="1" i="1" u="none" strike="noStrike" kern="0" cap="none" spc="0" normalizeH="0" baseline="0" noProof="0" dirty="0">
              <a:ln>
                <a:noFill/>
              </a:ln>
              <a:solidFill>
                <a:srgbClr val="1F497D"/>
              </a:solidFill>
              <a:effectLst/>
              <a:uLnTx/>
              <a:uFillTx/>
              <a:latin typeface="Lato" panose="020F0502020204030203" pitchFamily="34" charset="0"/>
              <a:ea typeface="+mn-ea"/>
              <a:cs typeface="Arial" charset="0"/>
            </a:endParaRPr>
          </a:p>
        </p:txBody>
      </p:sp>
      <p:sp>
        <p:nvSpPr>
          <p:cNvPr id="494" name="Rectangle 493">
            <a:extLst>
              <a:ext uri="{FF2B5EF4-FFF2-40B4-BE49-F238E27FC236}">
                <a16:creationId xmlns:a16="http://schemas.microsoft.com/office/drawing/2014/main" id="{81247047-3541-472F-B491-2504A400D73C}"/>
              </a:ext>
            </a:extLst>
          </p:cNvPr>
          <p:cNvSpPr/>
          <p:nvPr/>
        </p:nvSpPr>
        <p:spPr>
          <a:xfrm>
            <a:off x="7104231" y="6365427"/>
            <a:ext cx="133800" cy="95368"/>
          </a:xfrm>
          <a:prstGeom prst="rect">
            <a:avLst/>
          </a:prstGeom>
          <a:noFill/>
          <a:ln w="3175" cap="flat" cmpd="sng" algn="ctr">
            <a:noFill/>
            <a:prstDash val="solid"/>
          </a:ln>
          <a:effectLst/>
        </p:spPr>
        <p:txBody>
          <a:bodyPr rtlCol="0" anchor="ctr"/>
          <a:lstStyle/>
          <a:p>
            <a:pPr marL="0" marR="0" lvl="0" indent="0" algn="ctr" defTabSz="914305" rtl="0" eaLnBrk="1" fontAlgn="auto" latinLnBrk="0" hangingPunct="1">
              <a:lnSpc>
                <a:spcPct val="100000"/>
              </a:lnSpc>
              <a:spcBef>
                <a:spcPts val="0"/>
              </a:spcBef>
              <a:spcAft>
                <a:spcPts val="0"/>
              </a:spcAft>
              <a:buClrTx/>
              <a:buSzTx/>
              <a:buFontTx/>
              <a:buNone/>
              <a:tabLst/>
              <a:defRPr/>
            </a:pPr>
            <a:endParaRPr kumimoji="0" lang="en-IE" sz="2000" b="0" i="0" u="none" strike="noStrike" kern="0" cap="none" spc="0" normalizeH="0" baseline="0" noProof="0" dirty="0">
              <a:ln>
                <a:noFill/>
              </a:ln>
              <a:solidFill>
                <a:prstClr val="white"/>
              </a:solidFill>
              <a:effectLst/>
              <a:uLnTx/>
              <a:uFillTx/>
              <a:latin typeface="Lato" panose="020F0502020204030203" pitchFamily="34" charset="0"/>
              <a:ea typeface="+mn-ea"/>
              <a:cs typeface="Arial"/>
            </a:endParaRPr>
          </a:p>
        </p:txBody>
      </p:sp>
      <p:sp>
        <p:nvSpPr>
          <p:cNvPr id="495" name="Rectangle 494">
            <a:extLst>
              <a:ext uri="{FF2B5EF4-FFF2-40B4-BE49-F238E27FC236}">
                <a16:creationId xmlns:a16="http://schemas.microsoft.com/office/drawing/2014/main" id="{CDFDA10B-D7DA-4667-BE79-BD0409FFAE67}"/>
              </a:ext>
            </a:extLst>
          </p:cNvPr>
          <p:cNvSpPr/>
          <p:nvPr/>
        </p:nvSpPr>
        <p:spPr>
          <a:xfrm>
            <a:off x="9881752" y="6368874"/>
            <a:ext cx="133800" cy="95368"/>
          </a:xfrm>
          <a:prstGeom prst="rect">
            <a:avLst/>
          </a:prstGeom>
          <a:noFill/>
          <a:ln w="3175" cap="flat" cmpd="sng" algn="ctr">
            <a:noFill/>
            <a:prstDash val="solid"/>
          </a:ln>
          <a:effectLst/>
        </p:spPr>
        <p:txBody>
          <a:bodyPr rtlCol="0" anchor="ctr"/>
          <a:lstStyle/>
          <a:p>
            <a:pPr marL="0" marR="0" lvl="0" indent="0" algn="ctr" defTabSz="914305" rtl="0" eaLnBrk="1" fontAlgn="auto" latinLnBrk="0" hangingPunct="1">
              <a:lnSpc>
                <a:spcPct val="100000"/>
              </a:lnSpc>
              <a:spcBef>
                <a:spcPts val="0"/>
              </a:spcBef>
              <a:spcAft>
                <a:spcPts val="0"/>
              </a:spcAft>
              <a:buClrTx/>
              <a:buSzTx/>
              <a:buFontTx/>
              <a:buNone/>
              <a:tabLst/>
              <a:defRPr/>
            </a:pPr>
            <a:endParaRPr kumimoji="0" lang="en-IE" sz="2000" b="0" i="0" u="none" strike="noStrike" kern="0" cap="none" spc="0" normalizeH="0" baseline="0" noProof="0" dirty="0">
              <a:ln>
                <a:noFill/>
              </a:ln>
              <a:solidFill>
                <a:prstClr val="white"/>
              </a:solidFill>
              <a:effectLst/>
              <a:uLnTx/>
              <a:uFillTx/>
              <a:latin typeface="Lato" panose="020F0502020204030203" pitchFamily="34" charset="0"/>
              <a:ea typeface="+mn-ea"/>
              <a:cs typeface="Arial"/>
            </a:endParaRPr>
          </a:p>
        </p:txBody>
      </p:sp>
      <p:cxnSp>
        <p:nvCxnSpPr>
          <p:cNvPr id="385" name="Straight Connector 384">
            <a:extLst>
              <a:ext uri="{FF2B5EF4-FFF2-40B4-BE49-F238E27FC236}">
                <a16:creationId xmlns:a16="http://schemas.microsoft.com/office/drawing/2014/main" id="{B0FCEDC2-E5AE-4689-A233-4A028C64B39D}"/>
              </a:ext>
            </a:extLst>
          </p:cNvPr>
          <p:cNvCxnSpPr/>
          <p:nvPr/>
        </p:nvCxnSpPr>
        <p:spPr>
          <a:xfrm>
            <a:off x="7193453" y="3954476"/>
            <a:ext cx="4233930" cy="0"/>
          </a:xfrm>
          <a:prstGeom prst="line">
            <a:avLst/>
          </a:prstGeom>
          <a:noFill/>
          <a:ln w="34925" cap="flat" cmpd="sng" algn="ctr">
            <a:solidFill>
              <a:srgbClr val="C00000"/>
            </a:solidFill>
            <a:prstDash val="sysDash"/>
          </a:ln>
          <a:effectLst/>
        </p:spPr>
      </p:cxnSp>
      <p:cxnSp>
        <p:nvCxnSpPr>
          <p:cNvPr id="386" name="Straight Connector 385">
            <a:extLst>
              <a:ext uri="{FF2B5EF4-FFF2-40B4-BE49-F238E27FC236}">
                <a16:creationId xmlns:a16="http://schemas.microsoft.com/office/drawing/2014/main" id="{EF2C2120-5448-48EF-91DB-CA0B0C0AB117}"/>
              </a:ext>
            </a:extLst>
          </p:cNvPr>
          <p:cNvCxnSpPr/>
          <p:nvPr/>
        </p:nvCxnSpPr>
        <p:spPr>
          <a:xfrm>
            <a:off x="7220391" y="4436672"/>
            <a:ext cx="4233930" cy="0"/>
          </a:xfrm>
          <a:prstGeom prst="line">
            <a:avLst/>
          </a:prstGeom>
          <a:noFill/>
          <a:ln w="34925" cap="flat" cmpd="sng" algn="ctr">
            <a:solidFill>
              <a:srgbClr val="C00000"/>
            </a:solidFill>
            <a:prstDash val="sysDash"/>
          </a:ln>
          <a:effectLst/>
        </p:spPr>
      </p:cxnSp>
      <p:grpSp>
        <p:nvGrpSpPr>
          <p:cNvPr id="387" name="Group 386">
            <a:extLst>
              <a:ext uri="{FF2B5EF4-FFF2-40B4-BE49-F238E27FC236}">
                <a16:creationId xmlns:a16="http://schemas.microsoft.com/office/drawing/2014/main" id="{8DFF2873-C1C6-4F1F-90B6-265237B5C21A}"/>
              </a:ext>
            </a:extLst>
          </p:cNvPr>
          <p:cNvGrpSpPr/>
          <p:nvPr/>
        </p:nvGrpSpPr>
        <p:grpSpPr>
          <a:xfrm>
            <a:off x="9090871" y="3260164"/>
            <a:ext cx="447440" cy="1371996"/>
            <a:chOff x="3073148" y="2798996"/>
            <a:chExt cx="661077" cy="1315205"/>
          </a:xfrm>
        </p:grpSpPr>
        <p:cxnSp>
          <p:nvCxnSpPr>
            <p:cNvPr id="490" name="Straight Arrow Connector 489">
              <a:extLst>
                <a:ext uri="{FF2B5EF4-FFF2-40B4-BE49-F238E27FC236}">
                  <a16:creationId xmlns:a16="http://schemas.microsoft.com/office/drawing/2014/main" id="{AB05AE64-1919-476C-A78D-5DE000BFC505}"/>
                </a:ext>
              </a:extLst>
            </p:cNvPr>
            <p:cNvCxnSpPr/>
            <p:nvPr/>
          </p:nvCxnSpPr>
          <p:spPr>
            <a:xfrm flipV="1">
              <a:off x="3073148" y="2798996"/>
              <a:ext cx="1996" cy="1315204"/>
            </a:xfrm>
            <a:prstGeom prst="straightConnector1">
              <a:avLst/>
            </a:prstGeom>
            <a:noFill/>
            <a:ln w="31750" cap="flat" cmpd="sng" algn="ctr">
              <a:solidFill>
                <a:srgbClr val="4F81BD">
                  <a:shade val="95000"/>
                  <a:satMod val="105000"/>
                </a:srgbClr>
              </a:solidFill>
              <a:prstDash val="solid"/>
              <a:tailEnd type="stealth" w="med" len="lg"/>
            </a:ln>
            <a:effectLst/>
          </p:spPr>
        </p:cxnSp>
        <p:cxnSp>
          <p:nvCxnSpPr>
            <p:cNvPr id="491" name="Straight Arrow Connector 490">
              <a:extLst>
                <a:ext uri="{FF2B5EF4-FFF2-40B4-BE49-F238E27FC236}">
                  <a16:creationId xmlns:a16="http://schemas.microsoft.com/office/drawing/2014/main" id="{3AC62DFB-DC7E-4E14-A8B5-C75B39CCD28B}"/>
                </a:ext>
              </a:extLst>
            </p:cNvPr>
            <p:cNvCxnSpPr/>
            <p:nvPr/>
          </p:nvCxnSpPr>
          <p:spPr>
            <a:xfrm flipV="1">
              <a:off x="3734225" y="2798996"/>
              <a:ext cx="0" cy="1315205"/>
            </a:xfrm>
            <a:prstGeom prst="straightConnector1">
              <a:avLst/>
            </a:prstGeom>
            <a:noFill/>
            <a:ln w="31750" cap="flat" cmpd="sng" algn="ctr">
              <a:solidFill>
                <a:srgbClr val="4F81BD">
                  <a:shade val="95000"/>
                  <a:satMod val="105000"/>
                </a:srgbClr>
              </a:solidFill>
              <a:prstDash val="solid"/>
              <a:tailEnd type="stealth" w="med" len="lg"/>
            </a:ln>
            <a:effectLst/>
          </p:spPr>
        </p:cxnSp>
      </p:grpSp>
      <p:sp>
        <p:nvSpPr>
          <p:cNvPr id="389" name="Rounded Rectangle 47">
            <a:extLst>
              <a:ext uri="{FF2B5EF4-FFF2-40B4-BE49-F238E27FC236}">
                <a16:creationId xmlns:a16="http://schemas.microsoft.com/office/drawing/2014/main" id="{8E4FE4A4-37A9-4304-BC38-CBA1337E8357}"/>
              </a:ext>
            </a:extLst>
          </p:cNvPr>
          <p:cNvSpPr/>
          <p:nvPr/>
        </p:nvSpPr>
        <p:spPr>
          <a:xfrm>
            <a:off x="8431607" y="3482941"/>
            <a:ext cx="1851869" cy="512660"/>
          </a:xfrm>
          <a:prstGeom prst="roundRect">
            <a:avLst>
              <a:gd name="adj" fmla="val 20051"/>
            </a:avLst>
          </a:prstGeom>
          <a:gradFill flip="none" rotWithShape="1">
            <a:gsLst>
              <a:gs pos="0">
                <a:srgbClr val="C0504D">
                  <a:lumMod val="75000"/>
                  <a:shade val="30000"/>
                  <a:satMod val="115000"/>
                  <a:alpha val="80000"/>
                </a:srgbClr>
              </a:gs>
              <a:gs pos="50000">
                <a:srgbClr val="C0504D">
                  <a:lumMod val="75000"/>
                  <a:shade val="67500"/>
                  <a:satMod val="115000"/>
                  <a:alpha val="85000"/>
                </a:srgbClr>
              </a:gs>
              <a:gs pos="100000">
                <a:srgbClr val="C0504D">
                  <a:lumMod val="75000"/>
                  <a:shade val="100000"/>
                  <a:satMod val="115000"/>
                  <a:alpha val="85000"/>
                </a:srgbClr>
              </a:gs>
            </a:gsLst>
            <a:lin ang="162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38100" h="127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ato" panose="020F0502020204030203" pitchFamily="34" charset="0"/>
              <a:ea typeface="+mn-ea"/>
              <a:cs typeface="Arial" charset="0"/>
            </a:endParaRPr>
          </a:p>
        </p:txBody>
      </p:sp>
      <p:grpSp>
        <p:nvGrpSpPr>
          <p:cNvPr id="12" name="Group 11">
            <a:extLst>
              <a:ext uri="{FF2B5EF4-FFF2-40B4-BE49-F238E27FC236}">
                <a16:creationId xmlns:a16="http://schemas.microsoft.com/office/drawing/2014/main" id="{03086EE3-42D3-4FE9-929D-CBBADFD4FEB8}"/>
              </a:ext>
            </a:extLst>
          </p:cNvPr>
          <p:cNvGrpSpPr/>
          <p:nvPr/>
        </p:nvGrpSpPr>
        <p:grpSpPr>
          <a:xfrm>
            <a:off x="8682559" y="1987690"/>
            <a:ext cx="1239342" cy="1245274"/>
            <a:chOff x="8229300" y="2021143"/>
            <a:chExt cx="1239342" cy="1245274"/>
          </a:xfrm>
        </p:grpSpPr>
        <p:sp>
          <p:nvSpPr>
            <p:cNvPr id="415" name="Rectangle 414">
              <a:extLst>
                <a:ext uri="{FF2B5EF4-FFF2-40B4-BE49-F238E27FC236}">
                  <a16:creationId xmlns:a16="http://schemas.microsoft.com/office/drawing/2014/main" id="{FDFE0EBE-F2D8-4B3F-A7B1-6724A885B6AE}"/>
                </a:ext>
              </a:extLst>
            </p:cNvPr>
            <p:cNvSpPr/>
            <p:nvPr/>
          </p:nvSpPr>
          <p:spPr>
            <a:xfrm>
              <a:off x="8229300" y="2021143"/>
              <a:ext cx="1239342" cy="1245274"/>
            </a:xfrm>
            <a:prstGeom prst="rect">
              <a:avLst/>
            </a:prstGeom>
            <a:solidFill>
              <a:srgbClr val="FFE1E1"/>
            </a:solidFill>
            <a:ln w="19050" cap="flat" cmpd="sng" algn="ctr">
              <a:noFill/>
              <a:prstDash val="solid"/>
            </a:ln>
            <a:effectLst/>
            <a:scene3d>
              <a:camera prst="orthographicFront"/>
              <a:lightRig rig="threePt" dir="t"/>
            </a:scene3d>
            <a:sp3d>
              <a:bevelT prst="relaxedInse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2800" b="0" i="0" u="none" strike="noStrike" kern="0" cap="none" spc="0" normalizeH="0" baseline="0" noProof="0" dirty="0">
                <a:ln>
                  <a:noFill/>
                </a:ln>
                <a:solidFill>
                  <a:prstClr val="white"/>
                </a:solidFill>
                <a:effectLst/>
                <a:uLnTx/>
                <a:uFillTx/>
                <a:latin typeface="Lato" panose="020F0502020204030203" pitchFamily="34" charset="0"/>
                <a:ea typeface="+mn-ea"/>
                <a:cs typeface="Arial"/>
              </a:endParaRPr>
            </a:p>
          </p:txBody>
        </p:sp>
        <p:grpSp>
          <p:nvGrpSpPr>
            <p:cNvPr id="416" name="Group 415">
              <a:extLst>
                <a:ext uri="{FF2B5EF4-FFF2-40B4-BE49-F238E27FC236}">
                  <a16:creationId xmlns:a16="http://schemas.microsoft.com/office/drawing/2014/main" id="{89F97F2E-AF37-45AF-80FF-D7080806AA70}"/>
                </a:ext>
              </a:extLst>
            </p:cNvPr>
            <p:cNvGrpSpPr/>
            <p:nvPr/>
          </p:nvGrpSpPr>
          <p:grpSpPr>
            <a:xfrm>
              <a:off x="8349865" y="2131065"/>
              <a:ext cx="202050" cy="166728"/>
              <a:chOff x="1097297" y="966146"/>
              <a:chExt cx="292243" cy="246511"/>
            </a:xfrm>
          </p:grpSpPr>
          <p:sp>
            <p:nvSpPr>
              <p:cNvPr id="472" name="Rectangle 62" descr="25%">
                <a:extLst>
                  <a:ext uri="{FF2B5EF4-FFF2-40B4-BE49-F238E27FC236}">
                    <a16:creationId xmlns:a16="http://schemas.microsoft.com/office/drawing/2014/main" id="{4AF10562-8E8C-4C02-9099-2EC7D931696E}"/>
                  </a:ext>
                </a:extLst>
              </p:cNvPr>
              <p:cNvSpPr>
                <a:spLocks noChangeArrowheads="1"/>
              </p:cNvSpPr>
              <p:nvPr/>
            </p:nvSpPr>
            <p:spPr bwMode="auto">
              <a:xfrm>
                <a:off x="1097297" y="966146"/>
                <a:ext cx="292243" cy="246511"/>
              </a:xfrm>
              <a:prstGeom prst="rect">
                <a:avLst/>
              </a:prstGeom>
              <a:gradFill rotWithShape="1">
                <a:gsLst>
                  <a:gs pos="0">
                    <a:srgbClr val="C0504D">
                      <a:lumMod val="60000"/>
                      <a:lumOff val="40000"/>
                    </a:srgbClr>
                  </a:gs>
                  <a:gs pos="35000">
                    <a:srgbClr val="C0504D">
                      <a:lumMod val="40000"/>
                      <a:lumOff val="60000"/>
                    </a:srgbClr>
                  </a:gs>
                  <a:gs pos="100000">
                    <a:srgbClr val="C0504D">
                      <a:lumMod val="20000"/>
                      <a:lumOff val="80000"/>
                    </a:srgbClr>
                  </a:gs>
                </a:gsLst>
                <a:lin ang="16200000" scaled="1"/>
              </a:grad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0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grpSp>
            <p:nvGrpSpPr>
              <p:cNvPr id="473" name="Group 63">
                <a:extLst>
                  <a:ext uri="{FF2B5EF4-FFF2-40B4-BE49-F238E27FC236}">
                    <a16:creationId xmlns:a16="http://schemas.microsoft.com/office/drawing/2014/main" id="{73773CD4-6087-4A4A-A658-F9FCA3A3EC6D}"/>
                  </a:ext>
                </a:extLst>
              </p:cNvPr>
              <p:cNvGrpSpPr>
                <a:grpSpLocks/>
              </p:cNvGrpSpPr>
              <p:nvPr/>
            </p:nvGrpSpPr>
            <p:grpSpPr bwMode="auto">
              <a:xfrm>
                <a:off x="1131533" y="998151"/>
                <a:ext cx="233125" cy="195201"/>
                <a:chOff x="3750" y="979"/>
                <a:chExt cx="209" cy="175"/>
              </a:xfrm>
              <a:gradFill>
                <a:gsLst>
                  <a:gs pos="0">
                    <a:srgbClr val="C0504D">
                      <a:lumMod val="40000"/>
                      <a:lumOff val="60000"/>
                    </a:srgbClr>
                  </a:gs>
                  <a:gs pos="35000">
                    <a:srgbClr val="C0504D">
                      <a:tint val="37000"/>
                      <a:satMod val="300000"/>
                    </a:srgbClr>
                  </a:gs>
                  <a:gs pos="100000">
                    <a:srgbClr val="C0504D">
                      <a:tint val="15000"/>
                      <a:satMod val="350000"/>
                    </a:srgbClr>
                  </a:gs>
                </a:gsLst>
                <a:lin ang="16200000" scaled="1"/>
              </a:gradFill>
            </p:grpSpPr>
            <p:sp>
              <p:nvSpPr>
                <p:cNvPr id="474" name="Freeform 64">
                  <a:extLst>
                    <a:ext uri="{FF2B5EF4-FFF2-40B4-BE49-F238E27FC236}">
                      <a16:creationId xmlns:a16="http://schemas.microsoft.com/office/drawing/2014/main" id="{ED359677-5733-4BFF-8969-A9223E43D023}"/>
                    </a:ext>
                  </a:extLst>
                </p:cNvPr>
                <p:cNvSpPr>
                  <a:spLocks/>
                </p:cNvSpPr>
                <p:nvPr/>
              </p:nvSpPr>
              <p:spPr bwMode="auto">
                <a:xfrm>
                  <a:off x="3750" y="979"/>
                  <a:ext cx="209" cy="175"/>
                </a:xfrm>
                <a:custGeom>
                  <a:avLst/>
                  <a:gdLst>
                    <a:gd name="T0" fmla="*/ 0 w 209"/>
                    <a:gd name="T1" fmla="*/ 175 h 175"/>
                    <a:gd name="T2" fmla="*/ 0 w 209"/>
                    <a:gd name="T3" fmla="*/ 0 h 175"/>
                    <a:gd name="T4" fmla="*/ 209 w 209"/>
                    <a:gd name="T5" fmla="*/ 0 h 175"/>
                    <a:gd name="T6" fmla="*/ 0 60000 65536"/>
                    <a:gd name="T7" fmla="*/ 0 60000 65536"/>
                    <a:gd name="T8" fmla="*/ 0 60000 65536"/>
                    <a:gd name="T9" fmla="*/ 0 w 209"/>
                    <a:gd name="T10" fmla="*/ 0 h 175"/>
                    <a:gd name="T11" fmla="*/ 209 w 209"/>
                    <a:gd name="T12" fmla="*/ 175 h 175"/>
                  </a:gdLst>
                  <a:ahLst/>
                  <a:cxnLst>
                    <a:cxn ang="T6">
                      <a:pos x="T0" y="T1"/>
                    </a:cxn>
                    <a:cxn ang="T7">
                      <a:pos x="T2" y="T3"/>
                    </a:cxn>
                    <a:cxn ang="T8">
                      <a:pos x="T4" y="T5"/>
                    </a:cxn>
                  </a:cxnLst>
                  <a:rect l="T9" t="T10" r="T11" b="T12"/>
                  <a:pathLst>
                    <a:path w="209" h="175">
                      <a:moveTo>
                        <a:pt x="0" y="175"/>
                      </a:moveTo>
                      <a:lnTo>
                        <a:pt x="0" y="0"/>
                      </a:lnTo>
                      <a:lnTo>
                        <a:pt x="209" y="0"/>
                      </a:lnTo>
                    </a:path>
                  </a:pathLst>
                </a:cu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0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sp>
              <p:nvSpPr>
                <p:cNvPr id="475" name="Line 65">
                  <a:extLst>
                    <a:ext uri="{FF2B5EF4-FFF2-40B4-BE49-F238E27FC236}">
                      <a16:creationId xmlns:a16="http://schemas.microsoft.com/office/drawing/2014/main" id="{398AB1FF-39B2-406A-95C4-C73C48144921}"/>
                    </a:ext>
                  </a:extLst>
                </p:cNvPr>
                <p:cNvSpPr>
                  <a:spLocks noChangeShapeType="1"/>
                </p:cNvSpPr>
                <p:nvPr/>
              </p:nvSpPr>
              <p:spPr bwMode="auto">
                <a:xfrm flipV="1">
                  <a:off x="3803" y="979"/>
                  <a:ext cx="0" cy="175"/>
                </a:xfrm>
                <a:prstGeom prst="line">
                  <a:avLst/>
                </a:pr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0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sp>
              <p:nvSpPr>
                <p:cNvPr id="476" name="Line 66">
                  <a:extLst>
                    <a:ext uri="{FF2B5EF4-FFF2-40B4-BE49-F238E27FC236}">
                      <a16:creationId xmlns:a16="http://schemas.microsoft.com/office/drawing/2014/main" id="{4A9D6032-2826-40F9-A622-908B86B2F693}"/>
                    </a:ext>
                  </a:extLst>
                </p:cNvPr>
                <p:cNvSpPr>
                  <a:spLocks noChangeShapeType="1"/>
                </p:cNvSpPr>
                <p:nvPr/>
              </p:nvSpPr>
              <p:spPr bwMode="auto">
                <a:xfrm flipV="1">
                  <a:off x="3854" y="979"/>
                  <a:ext cx="0" cy="175"/>
                </a:xfrm>
                <a:prstGeom prst="line">
                  <a:avLst/>
                </a:pr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0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sp>
              <p:nvSpPr>
                <p:cNvPr id="477" name="Line 67">
                  <a:extLst>
                    <a:ext uri="{FF2B5EF4-FFF2-40B4-BE49-F238E27FC236}">
                      <a16:creationId xmlns:a16="http://schemas.microsoft.com/office/drawing/2014/main" id="{0307A1F8-DBCC-4CE5-844D-402643E50817}"/>
                    </a:ext>
                  </a:extLst>
                </p:cNvPr>
                <p:cNvSpPr>
                  <a:spLocks noChangeShapeType="1"/>
                </p:cNvSpPr>
                <p:nvPr/>
              </p:nvSpPr>
              <p:spPr bwMode="auto">
                <a:xfrm flipH="1">
                  <a:off x="3750" y="1024"/>
                  <a:ext cx="209" cy="0"/>
                </a:xfrm>
                <a:prstGeom prst="line">
                  <a:avLst/>
                </a:pr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0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sp>
              <p:nvSpPr>
                <p:cNvPr id="478" name="Line 68">
                  <a:extLst>
                    <a:ext uri="{FF2B5EF4-FFF2-40B4-BE49-F238E27FC236}">
                      <a16:creationId xmlns:a16="http://schemas.microsoft.com/office/drawing/2014/main" id="{49A0FF31-3F2E-4D4C-AC50-7A2B7E702A99}"/>
                    </a:ext>
                  </a:extLst>
                </p:cNvPr>
                <p:cNvSpPr>
                  <a:spLocks noChangeShapeType="1"/>
                </p:cNvSpPr>
                <p:nvPr/>
              </p:nvSpPr>
              <p:spPr bwMode="auto">
                <a:xfrm flipH="1">
                  <a:off x="3750" y="1069"/>
                  <a:ext cx="209" cy="0"/>
                </a:xfrm>
                <a:prstGeom prst="line">
                  <a:avLst/>
                </a:pr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0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sp>
              <p:nvSpPr>
                <p:cNvPr id="479" name="Freeform 69">
                  <a:extLst>
                    <a:ext uri="{FF2B5EF4-FFF2-40B4-BE49-F238E27FC236}">
                      <a16:creationId xmlns:a16="http://schemas.microsoft.com/office/drawing/2014/main" id="{8D8E0A58-5A6F-4913-B706-0BA234605B61}"/>
                    </a:ext>
                  </a:extLst>
                </p:cNvPr>
                <p:cNvSpPr>
                  <a:spLocks/>
                </p:cNvSpPr>
                <p:nvPr/>
              </p:nvSpPr>
              <p:spPr bwMode="auto">
                <a:xfrm>
                  <a:off x="3750" y="1110"/>
                  <a:ext cx="209" cy="0"/>
                </a:xfrm>
                <a:custGeom>
                  <a:avLst/>
                  <a:gdLst>
                    <a:gd name="T0" fmla="*/ 209 w 209"/>
                    <a:gd name="T1" fmla="*/ 0 w 209"/>
                    <a:gd name="T2" fmla="*/ 3 w 209"/>
                    <a:gd name="T3" fmla="*/ 0 60000 65536"/>
                    <a:gd name="T4" fmla="*/ 0 60000 65536"/>
                    <a:gd name="T5" fmla="*/ 0 60000 65536"/>
                    <a:gd name="T6" fmla="*/ 0 w 209"/>
                    <a:gd name="T7" fmla="*/ 209 w 209"/>
                  </a:gdLst>
                  <a:ahLst/>
                  <a:cxnLst>
                    <a:cxn ang="T3">
                      <a:pos x="T0" y="0"/>
                    </a:cxn>
                    <a:cxn ang="T4">
                      <a:pos x="T1" y="0"/>
                    </a:cxn>
                    <a:cxn ang="T5">
                      <a:pos x="T2" y="0"/>
                    </a:cxn>
                  </a:cxnLst>
                  <a:rect l="T6" t="0" r="T7" b="0"/>
                  <a:pathLst>
                    <a:path w="209">
                      <a:moveTo>
                        <a:pt x="209" y="0"/>
                      </a:moveTo>
                      <a:lnTo>
                        <a:pt x="0" y="0"/>
                      </a:lnTo>
                      <a:lnTo>
                        <a:pt x="3" y="0"/>
                      </a:lnTo>
                    </a:path>
                  </a:pathLst>
                </a:cu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0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sp>
              <p:nvSpPr>
                <p:cNvPr id="480" name="Line 70">
                  <a:extLst>
                    <a:ext uri="{FF2B5EF4-FFF2-40B4-BE49-F238E27FC236}">
                      <a16:creationId xmlns:a16="http://schemas.microsoft.com/office/drawing/2014/main" id="{63A4FB58-FE8A-470D-90C0-7453B586A302}"/>
                    </a:ext>
                  </a:extLst>
                </p:cNvPr>
                <p:cNvSpPr>
                  <a:spLocks noChangeShapeType="1"/>
                </p:cNvSpPr>
                <p:nvPr/>
              </p:nvSpPr>
              <p:spPr bwMode="auto">
                <a:xfrm flipV="1">
                  <a:off x="3906" y="979"/>
                  <a:ext cx="0" cy="175"/>
                </a:xfrm>
                <a:prstGeom prst="line">
                  <a:avLst/>
                </a:pr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0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grpSp>
        </p:grpSp>
        <p:grpSp>
          <p:nvGrpSpPr>
            <p:cNvPr id="417" name="Group 416">
              <a:extLst>
                <a:ext uri="{FF2B5EF4-FFF2-40B4-BE49-F238E27FC236}">
                  <a16:creationId xmlns:a16="http://schemas.microsoft.com/office/drawing/2014/main" id="{BE2FBB88-0B22-4178-AD97-62BFD9760909}"/>
                </a:ext>
              </a:extLst>
            </p:cNvPr>
            <p:cNvGrpSpPr/>
            <p:nvPr/>
          </p:nvGrpSpPr>
          <p:grpSpPr>
            <a:xfrm>
              <a:off x="8740946" y="2131065"/>
              <a:ext cx="202050" cy="166728"/>
              <a:chOff x="1907100" y="966146"/>
              <a:chExt cx="292243" cy="246511"/>
            </a:xfrm>
          </p:grpSpPr>
          <p:sp>
            <p:nvSpPr>
              <p:cNvPr id="463" name="Rectangle 107" descr="25%">
                <a:extLst>
                  <a:ext uri="{FF2B5EF4-FFF2-40B4-BE49-F238E27FC236}">
                    <a16:creationId xmlns:a16="http://schemas.microsoft.com/office/drawing/2014/main" id="{9C9C38FE-767B-4C5C-A48E-E8D40C78C770}"/>
                  </a:ext>
                </a:extLst>
              </p:cNvPr>
              <p:cNvSpPr>
                <a:spLocks noChangeArrowheads="1"/>
              </p:cNvSpPr>
              <p:nvPr/>
            </p:nvSpPr>
            <p:spPr bwMode="auto">
              <a:xfrm>
                <a:off x="1907100" y="966146"/>
                <a:ext cx="292243" cy="246511"/>
              </a:xfrm>
              <a:prstGeom prst="rect">
                <a:avLst/>
              </a:prstGeom>
              <a:gradFill rotWithShape="1">
                <a:gsLst>
                  <a:gs pos="0">
                    <a:srgbClr val="C0504D">
                      <a:lumMod val="60000"/>
                      <a:lumOff val="40000"/>
                    </a:srgbClr>
                  </a:gs>
                  <a:gs pos="35000">
                    <a:srgbClr val="C0504D">
                      <a:lumMod val="40000"/>
                      <a:lumOff val="60000"/>
                    </a:srgbClr>
                  </a:gs>
                  <a:gs pos="100000">
                    <a:srgbClr val="C0504D">
                      <a:lumMod val="20000"/>
                      <a:lumOff val="80000"/>
                    </a:srgbClr>
                  </a:gs>
                </a:gsLst>
                <a:lin ang="16200000" scaled="1"/>
              </a:grad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0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grpSp>
            <p:nvGrpSpPr>
              <p:cNvPr id="464" name="Group 108">
                <a:extLst>
                  <a:ext uri="{FF2B5EF4-FFF2-40B4-BE49-F238E27FC236}">
                    <a16:creationId xmlns:a16="http://schemas.microsoft.com/office/drawing/2014/main" id="{83B02146-0B2E-49A0-85ED-E0576EF720DA}"/>
                  </a:ext>
                </a:extLst>
              </p:cNvPr>
              <p:cNvGrpSpPr>
                <a:grpSpLocks/>
              </p:cNvGrpSpPr>
              <p:nvPr/>
            </p:nvGrpSpPr>
            <p:grpSpPr bwMode="auto">
              <a:xfrm>
                <a:off x="1941336" y="998151"/>
                <a:ext cx="233125" cy="195201"/>
                <a:chOff x="3750" y="979"/>
                <a:chExt cx="209" cy="175"/>
              </a:xfrm>
              <a:gradFill>
                <a:gsLst>
                  <a:gs pos="0">
                    <a:srgbClr val="C0504D">
                      <a:lumMod val="40000"/>
                      <a:lumOff val="60000"/>
                    </a:srgbClr>
                  </a:gs>
                  <a:gs pos="35000">
                    <a:srgbClr val="C0504D">
                      <a:tint val="37000"/>
                      <a:satMod val="300000"/>
                    </a:srgbClr>
                  </a:gs>
                  <a:gs pos="100000">
                    <a:srgbClr val="C0504D">
                      <a:tint val="15000"/>
                      <a:satMod val="350000"/>
                    </a:srgbClr>
                  </a:gs>
                </a:gsLst>
                <a:lin ang="16200000" scaled="1"/>
              </a:gradFill>
            </p:grpSpPr>
            <p:sp>
              <p:nvSpPr>
                <p:cNvPr id="465" name="Freeform 109">
                  <a:extLst>
                    <a:ext uri="{FF2B5EF4-FFF2-40B4-BE49-F238E27FC236}">
                      <a16:creationId xmlns:a16="http://schemas.microsoft.com/office/drawing/2014/main" id="{C2D0BE33-0E2F-41F7-887C-B9C0D175E426}"/>
                    </a:ext>
                  </a:extLst>
                </p:cNvPr>
                <p:cNvSpPr>
                  <a:spLocks/>
                </p:cNvSpPr>
                <p:nvPr/>
              </p:nvSpPr>
              <p:spPr bwMode="auto">
                <a:xfrm>
                  <a:off x="3750" y="979"/>
                  <a:ext cx="209" cy="175"/>
                </a:xfrm>
                <a:custGeom>
                  <a:avLst/>
                  <a:gdLst>
                    <a:gd name="T0" fmla="*/ 0 w 209"/>
                    <a:gd name="T1" fmla="*/ 175 h 175"/>
                    <a:gd name="T2" fmla="*/ 0 w 209"/>
                    <a:gd name="T3" fmla="*/ 0 h 175"/>
                    <a:gd name="T4" fmla="*/ 209 w 209"/>
                    <a:gd name="T5" fmla="*/ 0 h 175"/>
                    <a:gd name="T6" fmla="*/ 0 60000 65536"/>
                    <a:gd name="T7" fmla="*/ 0 60000 65536"/>
                    <a:gd name="T8" fmla="*/ 0 60000 65536"/>
                    <a:gd name="T9" fmla="*/ 0 w 209"/>
                    <a:gd name="T10" fmla="*/ 0 h 175"/>
                    <a:gd name="T11" fmla="*/ 209 w 209"/>
                    <a:gd name="T12" fmla="*/ 175 h 175"/>
                  </a:gdLst>
                  <a:ahLst/>
                  <a:cxnLst>
                    <a:cxn ang="T6">
                      <a:pos x="T0" y="T1"/>
                    </a:cxn>
                    <a:cxn ang="T7">
                      <a:pos x="T2" y="T3"/>
                    </a:cxn>
                    <a:cxn ang="T8">
                      <a:pos x="T4" y="T5"/>
                    </a:cxn>
                  </a:cxnLst>
                  <a:rect l="T9" t="T10" r="T11" b="T12"/>
                  <a:pathLst>
                    <a:path w="209" h="175">
                      <a:moveTo>
                        <a:pt x="0" y="175"/>
                      </a:moveTo>
                      <a:lnTo>
                        <a:pt x="0" y="0"/>
                      </a:lnTo>
                      <a:lnTo>
                        <a:pt x="209" y="0"/>
                      </a:lnTo>
                    </a:path>
                  </a:pathLst>
                </a:cu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0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sp>
              <p:nvSpPr>
                <p:cNvPr id="466" name="Line 110">
                  <a:extLst>
                    <a:ext uri="{FF2B5EF4-FFF2-40B4-BE49-F238E27FC236}">
                      <a16:creationId xmlns:a16="http://schemas.microsoft.com/office/drawing/2014/main" id="{73217CC8-847D-4128-8BA6-122C4D988485}"/>
                    </a:ext>
                  </a:extLst>
                </p:cNvPr>
                <p:cNvSpPr>
                  <a:spLocks noChangeShapeType="1"/>
                </p:cNvSpPr>
                <p:nvPr/>
              </p:nvSpPr>
              <p:spPr bwMode="auto">
                <a:xfrm flipV="1">
                  <a:off x="3803" y="979"/>
                  <a:ext cx="0" cy="175"/>
                </a:xfrm>
                <a:prstGeom prst="line">
                  <a:avLst/>
                </a:pr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0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sp>
              <p:nvSpPr>
                <p:cNvPr id="467" name="Line 111">
                  <a:extLst>
                    <a:ext uri="{FF2B5EF4-FFF2-40B4-BE49-F238E27FC236}">
                      <a16:creationId xmlns:a16="http://schemas.microsoft.com/office/drawing/2014/main" id="{34881C04-A3B8-4F60-8DE3-51015C8D3566}"/>
                    </a:ext>
                  </a:extLst>
                </p:cNvPr>
                <p:cNvSpPr>
                  <a:spLocks noChangeShapeType="1"/>
                </p:cNvSpPr>
                <p:nvPr/>
              </p:nvSpPr>
              <p:spPr bwMode="auto">
                <a:xfrm flipV="1">
                  <a:off x="3854" y="979"/>
                  <a:ext cx="0" cy="175"/>
                </a:xfrm>
                <a:prstGeom prst="line">
                  <a:avLst/>
                </a:pr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0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sp>
              <p:nvSpPr>
                <p:cNvPr id="468" name="Line 112">
                  <a:extLst>
                    <a:ext uri="{FF2B5EF4-FFF2-40B4-BE49-F238E27FC236}">
                      <a16:creationId xmlns:a16="http://schemas.microsoft.com/office/drawing/2014/main" id="{68C26EA4-C0AE-4B91-8626-94A92F65798A}"/>
                    </a:ext>
                  </a:extLst>
                </p:cNvPr>
                <p:cNvSpPr>
                  <a:spLocks noChangeShapeType="1"/>
                </p:cNvSpPr>
                <p:nvPr/>
              </p:nvSpPr>
              <p:spPr bwMode="auto">
                <a:xfrm flipH="1">
                  <a:off x="3750" y="1024"/>
                  <a:ext cx="209" cy="0"/>
                </a:xfrm>
                <a:prstGeom prst="line">
                  <a:avLst/>
                </a:pr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0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sp>
              <p:nvSpPr>
                <p:cNvPr id="469" name="Line 113">
                  <a:extLst>
                    <a:ext uri="{FF2B5EF4-FFF2-40B4-BE49-F238E27FC236}">
                      <a16:creationId xmlns:a16="http://schemas.microsoft.com/office/drawing/2014/main" id="{B85EB657-E063-4B75-BC6E-4F3D6E8773AC}"/>
                    </a:ext>
                  </a:extLst>
                </p:cNvPr>
                <p:cNvSpPr>
                  <a:spLocks noChangeShapeType="1"/>
                </p:cNvSpPr>
                <p:nvPr/>
              </p:nvSpPr>
              <p:spPr bwMode="auto">
                <a:xfrm flipH="1">
                  <a:off x="3750" y="1069"/>
                  <a:ext cx="209" cy="0"/>
                </a:xfrm>
                <a:prstGeom prst="line">
                  <a:avLst/>
                </a:pr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0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sp>
              <p:nvSpPr>
                <p:cNvPr id="470" name="Freeform 114">
                  <a:extLst>
                    <a:ext uri="{FF2B5EF4-FFF2-40B4-BE49-F238E27FC236}">
                      <a16:creationId xmlns:a16="http://schemas.microsoft.com/office/drawing/2014/main" id="{187CE3E7-E1FE-4B58-8733-CF1D141A5D5B}"/>
                    </a:ext>
                  </a:extLst>
                </p:cNvPr>
                <p:cNvSpPr>
                  <a:spLocks/>
                </p:cNvSpPr>
                <p:nvPr/>
              </p:nvSpPr>
              <p:spPr bwMode="auto">
                <a:xfrm>
                  <a:off x="3750" y="1110"/>
                  <a:ext cx="209" cy="0"/>
                </a:xfrm>
                <a:custGeom>
                  <a:avLst/>
                  <a:gdLst>
                    <a:gd name="T0" fmla="*/ 209 w 209"/>
                    <a:gd name="T1" fmla="*/ 0 w 209"/>
                    <a:gd name="T2" fmla="*/ 3 w 209"/>
                    <a:gd name="T3" fmla="*/ 0 60000 65536"/>
                    <a:gd name="T4" fmla="*/ 0 60000 65536"/>
                    <a:gd name="T5" fmla="*/ 0 60000 65536"/>
                    <a:gd name="T6" fmla="*/ 0 w 209"/>
                    <a:gd name="T7" fmla="*/ 209 w 209"/>
                  </a:gdLst>
                  <a:ahLst/>
                  <a:cxnLst>
                    <a:cxn ang="T3">
                      <a:pos x="T0" y="0"/>
                    </a:cxn>
                    <a:cxn ang="T4">
                      <a:pos x="T1" y="0"/>
                    </a:cxn>
                    <a:cxn ang="T5">
                      <a:pos x="T2" y="0"/>
                    </a:cxn>
                  </a:cxnLst>
                  <a:rect l="T6" t="0" r="T7" b="0"/>
                  <a:pathLst>
                    <a:path w="209">
                      <a:moveTo>
                        <a:pt x="209" y="0"/>
                      </a:moveTo>
                      <a:lnTo>
                        <a:pt x="0" y="0"/>
                      </a:lnTo>
                      <a:lnTo>
                        <a:pt x="3" y="0"/>
                      </a:lnTo>
                    </a:path>
                  </a:pathLst>
                </a:cu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0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sp>
              <p:nvSpPr>
                <p:cNvPr id="471" name="Line 115">
                  <a:extLst>
                    <a:ext uri="{FF2B5EF4-FFF2-40B4-BE49-F238E27FC236}">
                      <a16:creationId xmlns:a16="http://schemas.microsoft.com/office/drawing/2014/main" id="{06E33D00-4260-4C6C-9CB3-118260315F3B}"/>
                    </a:ext>
                  </a:extLst>
                </p:cNvPr>
                <p:cNvSpPr>
                  <a:spLocks noChangeShapeType="1"/>
                </p:cNvSpPr>
                <p:nvPr/>
              </p:nvSpPr>
              <p:spPr bwMode="auto">
                <a:xfrm flipV="1">
                  <a:off x="3906" y="979"/>
                  <a:ext cx="0" cy="175"/>
                </a:xfrm>
                <a:prstGeom prst="line">
                  <a:avLst/>
                </a:pr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0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grpSp>
        </p:grpSp>
        <p:grpSp>
          <p:nvGrpSpPr>
            <p:cNvPr id="418" name="Group 417">
              <a:extLst>
                <a:ext uri="{FF2B5EF4-FFF2-40B4-BE49-F238E27FC236}">
                  <a16:creationId xmlns:a16="http://schemas.microsoft.com/office/drawing/2014/main" id="{FAC8B2AD-E4CF-4D8C-B0AD-B7B4CD742BDA}"/>
                </a:ext>
              </a:extLst>
            </p:cNvPr>
            <p:cNvGrpSpPr/>
            <p:nvPr/>
          </p:nvGrpSpPr>
          <p:grpSpPr>
            <a:xfrm>
              <a:off x="9132028" y="2131065"/>
              <a:ext cx="202050" cy="166728"/>
              <a:chOff x="2748135" y="966146"/>
              <a:chExt cx="292243" cy="246511"/>
            </a:xfrm>
          </p:grpSpPr>
          <p:sp>
            <p:nvSpPr>
              <p:cNvPr id="454" name="Rectangle 117" descr="25%">
                <a:extLst>
                  <a:ext uri="{FF2B5EF4-FFF2-40B4-BE49-F238E27FC236}">
                    <a16:creationId xmlns:a16="http://schemas.microsoft.com/office/drawing/2014/main" id="{5EE7DECE-9E10-4457-B2BD-A3298B538C4C}"/>
                  </a:ext>
                </a:extLst>
              </p:cNvPr>
              <p:cNvSpPr>
                <a:spLocks noChangeArrowheads="1"/>
              </p:cNvSpPr>
              <p:nvPr/>
            </p:nvSpPr>
            <p:spPr bwMode="auto">
              <a:xfrm>
                <a:off x="2748135" y="966146"/>
                <a:ext cx="292243" cy="246511"/>
              </a:xfrm>
              <a:prstGeom prst="rect">
                <a:avLst/>
              </a:prstGeom>
              <a:gradFill rotWithShape="1">
                <a:gsLst>
                  <a:gs pos="0">
                    <a:srgbClr val="C0504D">
                      <a:lumMod val="60000"/>
                      <a:lumOff val="40000"/>
                    </a:srgbClr>
                  </a:gs>
                  <a:gs pos="35000">
                    <a:srgbClr val="C0504D">
                      <a:lumMod val="40000"/>
                      <a:lumOff val="60000"/>
                    </a:srgbClr>
                  </a:gs>
                  <a:gs pos="100000">
                    <a:srgbClr val="C0504D">
                      <a:lumMod val="20000"/>
                      <a:lumOff val="80000"/>
                    </a:srgbClr>
                  </a:gs>
                </a:gsLst>
                <a:lin ang="16200000" scaled="1"/>
              </a:grad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0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grpSp>
            <p:nvGrpSpPr>
              <p:cNvPr id="455" name="Group 118">
                <a:extLst>
                  <a:ext uri="{FF2B5EF4-FFF2-40B4-BE49-F238E27FC236}">
                    <a16:creationId xmlns:a16="http://schemas.microsoft.com/office/drawing/2014/main" id="{46116D12-A7F2-4B2A-A151-E7910F3C1E49}"/>
                  </a:ext>
                </a:extLst>
              </p:cNvPr>
              <p:cNvGrpSpPr>
                <a:grpSpLocks/>
              </p:cNvGrpSpPr>
              <p:nvPr/>
            </p:nvGrpSpPr>
            <p:grpSpPr bwMode="auto">
              <a:xfrm>
                <a:off x="2782371" y="998151"/>
                <a:ext cx="233125" cy="195201"/>
                <a:chOff x="3750" y="979"/>
                <a:chExt cx="209" cy="175"/>
              </a:xfrm>
              <a:gradFill>
                <a:gsLst>
                  <a:gs pos="0">
                    <a:srgbClr val="C0504D">
                      <a:lumMod val="40000"/>
                      <a:lumOff val="60000"/>
                    </a:srgbClr>
                  </a:gs>
                  <a:gs pos="35000">
                    <a:srgbClr val="C0504D">
                      <a:tint val="37000"/>
                      <a:satMod val="300000"/>
                    </a:srgbClr>
                  </a:gs>
                  <a:gs pos="100000">
                    <a:srgbClr val="C0504D">
                      <a:tint val="15000"/>
                      <a:satMod val="350000"/>
                    </a:srgbClr>
                  </a:gs>
                </a:gsLst>
                <a:lin ang="16200000" scaled="1"/>
              </a:gradFill>
            </p:grpSpPr>
            <p:sp>
              <p:nvSpPr>
                <p:cNvPr id="456" name="Freeform 119">
                  <a:extLst>
                    <a:ext uri="{FF2B5EF4-FFF2-40B4-BE49-F238E27FC236}">
                      <a16:creationId xmlns:a16="http://schemas.microsoft.com/office/drawing/2014/main" id="{6AC529F6-9639-4DA9-9294-BC818FD9051E}"/>
                    </a:ext>
                  </a:extLst>
                </p:cNvPr>
                <p:cNvSpPr>
                  <a:spLocks/>
                </p:cNvSpPr>
                <p:nvPr/>
              </p:nvSpPr>
              <p:spPr bwMode="auto">
                <a:xfrm>
                  <a:off x="3750" y="979"/>
                  <a:ext cx="209" cy="175"/>
                </a:xfrm>
                <a:custGeom>
                  <a:avLst/>
                  <a:gdLst>
                    <a:gd name="T0" fmla="*/ 0 w 209"/>
                    <a:gd name="T1" fmla="*/ 175 h 175"/>
                    <a:gd name="T2" fmla="*/ 0 w 209"/>
                    <a:gd name="T3" fmla="*/ 0 h 175"/>
                    <a:gd name="T4" fmla="*/ 209 w 209"/>
                    <a:gd name="T5" fmla="*/ 0 h 175"/>
                    <a:gd name="T6" fmla="*/ 0 60000 65536"/>
                    <a:gd name="T7" fmla="*/ 0 60000 65536"/>
                    <a:gd name="T8" fmla="*/ 0 60000 65536"/>
                    <a:gd name="T9" fmla="*/ 0 w 209"/>
                    <a:gd name="T10" fmla="*/ 0 h 175"/>
                    <a:gd name="T11" fmla="*/ 209 w 209"/>
                    <a:gd name="T12" fmla="*/ 175 h 175"/>
                  </a:gdLst>
                  <a:ahLst/>
                  <a:cxnLst>
                    <a:cxn ang="T6">
                      <a:pos x="T0" y="T1"/>
                    </a:cxn>
                    <a:cxn ang="T7">
                      <a:pos x="T2" y="T3"/>
                    </a:cxn>
                    <a:cxn ang="T8">
                      <a:pos x="T4" y="T5"/>
                    </a:cxn>
                  </a:cxnLst>
                  <a:rect l="T9" t="T10" r="T11" b="T12"/>
                  <a:pathLst>
                    <a:path w="209" h="175">
                      <a:moveTo>
                        <a:pt x="0" y="175"/>
                      </a:moveTo>
                      <a:lnTo>
                        <a:pt x="0" y="0"/>
                      </a:lnTo>
                      <a:lnTo>
                        <a:pt x="209" y="0"/>
                      </a:lnTo>
                    </a:path>
                  </a:pathLst>
                </a:cu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0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sp>
              <p:nvSpPr>
                <p:cNvPr id="457" name="Line 120">
                  <a:extLst>
                    <a:ext uri="{FF2B5EF4-FFF2-40B4-BE49-F238E27FC236}">
                      <a16:creationId xmlns:a16="http://schemas.microsoft.com/office/drawing/2014/main" id="{F2A01460-5ABE-4DEA-A2D9-6D0388993CBE}"/>
                    </a:ext>
                  </a:extLst>
                </p:cNvPr>
                <p:cNvSpPr>
                  <a:spLocks noChangeShapeType="1"/>
                </p:cNvSpPr>
                <p:nvPr/>
              </p:nvSpPr>
              <p:spPr bwMode="auto">
                <a:xfrm flipV="1">
                  <a:off x="3803" y="979"/>
                  <a:ext cx="0" cy="175"/>
                </a:xfrm>
                <a:prstGeom prst="line">
                  <a:avLst/>
                </a:pr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0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sp>
              <p:nvSpPr>
                <p:cNvPr id="458" name="Line 121">
                  <a:extLst>
                    <a:ext uri="{FF2B5EF4-FFF2-40B4-BE49-F238E27FC236}">
                      <a16:creationId xmlns:a16="http://schemas.microsoft.com/office/drawing/2014/main" id="{29B234D1-4F62-41D5-93D9-3D9EE2EA0DC5}"/>
                    </a:ext>
                  </a:extLst>
                </p:cNvPr>
                <p:cNvSpPr>
                  <a:spLocks noChangeShapeType="1"/>
                </p:cNvSpPr>
                <p:nvPr/>
              </p:nvSpPr>
              <p:spPr bwMode="auto">
                <a:xfrm flipV="1">
                  <a:off x="3854" y="979"/>
                  <a:ext cx="0" cy="175"/>
                </a:xfrm>
                <a:prstGeom prst="line">
                  <a:avLst/>
                </a:pr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0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sp>
              <p:nvSpPr>
                <p:cNvPr id="459" name="Line 122">
                  <a:extLst>
                    <a:ext uri="{FF2B5EF4-FFF2-40B4-BE49-F238E27FC236}">
                      <a16:creationId xmlns:a16="http://schemas.microsoft.com/office/drawing/2014/main" id="{1CD6C005-7E76-42B5-9A1E-E25F1FEE94FA}"/>
                    </a:ext>
                  </a:extLst>
                </p:cNvPr>
                <p:cNvSpPr>
                  <a:spLocks noChangeShapeType="1"/>
                </p:cNvSpPr>
                <p:nvPr/>
              </p:nvSpPr>
              <p:spPr bwMode="auto">
                <a:xfrm flipH="1">
                  <a:off x="3750" y="1024"/>
                  <a:ext cx="209" cy="0"/>
                </a:xfrm>
                <a:prstGeom prst="line">
                  <a:avLst/>
                </a:pr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0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sp>
              <p:nvSpPr>
                <p:cNvPr id="460" name="Line 123">
                  <a:extLst>
                    <a:ext uri="{FF2B5EF4-FFF2-40B4-BE49-F238E27FC236}">
                      <a16:creationId xmlns:a16="http://schemas.microsoft.com/office/drawing/2014/main" id="{13642D6B-B9F7-40C5-AEE8-B9A3CE48621A}"/>
                    </a:ext>
                  </a:extLst>
                </p:cNvPr>
                <p:cNvSpPr>
                  <a:spLocks noChangeShapeType="1"/>
                </p:cNvSpPr>
                <p:nvPr/>
              </p:nvSpPr>
              <p:spPr bwMode="auto">
                <a:xfrm flipH="1">
                  <a:off x="3750" y="1069"/>
                  <a:ext cx="209" cy="0"/>
                </a:xfrm>
                <a:prstGeom prst="line">
                  <a:avLst/>
                </a:pr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0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sp>
              <p:nvSpPr>
                <p:cNvPr id="461" name="Freeform 124">
                  <a:extLst>
                    <a:ext uri="{FF2B5EF4-FFF2-40B4-BE49-F238E27FC236}">
                      <a16:creationId xmlns:a16="http://schemas.microsoft.com/office/drawing/2014/main" id="{E43C8E91-C217-4E92-9FB3-EC46A7CBBECE}"/>
                    </a:ext>
                  </a:extLst>
                </p:cNvPr>
                <p:cNvSpPr>
                  <a:spLocks/>
                </p:cNvSpPr>
                <p:nvPr/>
              </p:nvSpPr>
              <p:spPr bwMode="auto">
                <a:xfrm>
                  <a:off x="3750" y="1110"/>
                  <a:ext cx="209" cy="0"/>
                </a:xfrm>
                <a:custGeom>
                  <a:avLst/>
                  <a:gdLst>
                    <a:gd name="T0" fmla="*/ 209 w 209"/>
                    <a:gd name="T1" fmla="*/ 0 w 209"/>
                    <a:gd name="T2" fmla="*/ 3 w 209"/>
                    <a:gd name="T3" fmla="*/ 0 60000 65536"/>
                    <a:gd name="T4" fmla="*/ 0 60000 65536"/>
                    <a:gd name="T5" fmla="*/ 0 60000 65536"/>
                    <a:gd name="T6" fmla="*/ 0 w 209"/>
                    <a:gd name="T7" fmla="*/ 209 w 209"/>
                  </a:gdLst>
                  <a:ahLst/>
                  <a:cxnLst>
                    <a:cxn ang="T3">
                      <a:pos x="T0" y="0"/>
                    </a:cxn>
                    <a:cxn ang="T4">
                      <a:pos x="T1" y="0"/>
                    </a:cxn>
                    <a:cxn ang="T5">
                      <a:pos x="T2" y="0"/>
                    </a:cxn>
                  </a:cxnLst>
                  <a:rect l="T6" t="0" r="T7" b="0"/>
                  <a:pathLst>
                    <a:path w="209">
                      <a:moveTo>
                        <a:pt x="209" y="0"/>
                      </a:moveTo>
                      <a:lnTo>
                        <a:pt x="0" y="0"/>
                      </a:lnTo>
                      <a:lnTo>
                        <a:pt x="3" y="0"/>
                      </a:lnTo>
                    </a:path>
                  </a:pathLst>
                </a:cu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0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sp>
              <p:nvSpPr>
                <p:cNvPr id="462" name="Line 125">
                  <a:extLst>
                    <a:ext uri="{FF2B5EF4-FFF2-40B4-BE49-F238E27FC236}">
                      <a16:creationId xmlns:a16="http://schemas.microsoft.com/office/drawing/2014/main" id="{72E54057-F763-4899-A69E-998C8326B71F}"/>
                    </a:ext>
                  </a:extLst>
                </p:cNvPr>
                <p:cNvSpPr>
                  <a:spLocks noChangeShapeType="1"/>
                </p:cNvSpPr>
                <p:nvPr/>
              </p:nvSpPr>
              <p:spPr bwMode="auto">
                <a:xfrm flipV="1">
                  <a:off x="3906" y="979"/>
                  <a:ext cx="0" cy="175"/>
                </a:xfrm>
                <a:prstGeom prst="line">
                  <a:avLst/>
                </a:pr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0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grpSp>
        </p:grpSp>
        <p:sp>
          <p:nvSpPr>
            <p:cNvPr id="419" name="Text Box 115">
              <a:extLst>
                <a:ext uri="{FF2B5EF4-FFF2-40B4-BE49-F238E27FC236}">
                  <a16:creationId xmlns:a16="http://schemas.microsoft.com/office/drawing/2014/main" id="{86BE25EF-C347-45C8-804F-473D8FA9CAE3}"/>
                </a:ext>
              </a:extLst>
            </p:cNvPr>
            <p:cNvSpPr txBox="1">
              <a:spLocks noChangeArrowheads="1"/>
            </p:cNvSpPr>
            <p:nvPr/>
          </p:nvSpPr>
          <p:spPr bwMode="auto">
            <a:xfrm>
              <a:off x="8277068" y="2314128"/>
              <a:ext cx="1138554" cy="543034"/>
            </a:xfrm>
            <a:prstGeom prst="rect">
              <a:avLst/>
            </a:prstGeom>
            <a:noFill/>
            <a:ln w="12700">
              <a:noFill/>
              <a:miter lim="800000"/>
              <a:headEnd/>
              <a:tailEnd/>
            </a:ln>
          </p:spPr>
          <p:txBody>
            <a:bodyPr wrap="square" lIns="0" tIns="0" rIns="0" bIns="0">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IE" sz="1800" b="1" i="1" u="none" strike="noStrike" kern="0" cap="none" spc="0" normalizeH="0" baseline="0" noProof="0" dirty="0">
                  <a:ln>
                    <a:noFill/>
                  </a:ln>
                  <a:solidFill>
                    <a:srgbClr val="C00000"/>
                  </a:solidFill>
                  <a:effectLst/>
                  <a:uLnTx/>
                  <a:uFillTx/>
                  <a:latin typeface="Lato" panose="020F0502020204030203" pitchFamily="34" charset="0"/>
                  <a:ea typeface="+mn-ea"/>
                  <a:cs typeface="Arial"/>
                </a:rPr>
                <a:t>Data Warehouse</a:t>
              </a:r>
            </a:p>
          </p:txBody>
        </p:sp>
      </p:grpSp>
      <p:grpSp>
        <p:nvGrpSpPr>
          <p:cNvPr id="11" name="Group 10">
            <a:extLst>
              <a:ext uri="{FF2B5EF4-FFF2-40B4-BE49-F238E27FC236}">
                <a16:creationId xmlns:a16="http://schemas.microsoft.com/office/drawing/2014/main" id="{0A164E93-550E-4A2F-8237-0FBC980E61DA}"/>
              </a:ext>
            </a:extLst>
          </p:cNvPr>
          <p:cNvGrpSpPr/>
          <p:nvPr/>
        </p:nvGrpSpPr>
        <p:grpSpPr>
          <a:xfrm>
            <a:off x="8883223" y="2838573"/>
            <a:ext cx="825896" cy="283229"/>
            <a:chOff x="8429964" y="2856124"/>
            <a:chExt cx="825896" cy="283229"/>
          </a:xfrm>
        </p:grpSpPr>
        <p:sp>
          <p:nvSpPr>
            <p:cNvPr id="421" name="Rectangle 93" descr="50%">
              <a:extLst>
                <a:ext uri="{FF2B5EF4-FFF2-40B4-BE49-F238E27FC236}">
                  <a16:creationId xmlns:a16="http://schemas.microsoft.com/office/drawing/2014/main" id="{5DC2CF2F-0BC1-4856-8C87-A733A5342030}"/>
                </a:ext>
              </a:extLst>
            </p:cNvPr>
            <p:cNvSpPr>
              <a:spLocks noChangeArrowheads="1"/>
            </p:cNvSpPr>
            <p:nvPr/>
          </p:nvSpPr>
          <p:spPr bwMode="auto">
            <a:xfrm>
              <a:off x="8429964" y="2856124"/>
              <a:ext cx="825896" cy="283229"/>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15875" cap="flat" cmpd="sng" algn="ctr">
              <a:solidFill>
                <a:srgbClr val="C0504D">
                  <a:lumMod val="60000"/>
                  <a:lumOff val="40000"/>
                </a:srgbClr>
              </a:solidFill>
              <a:prstDash val="solid"/>
              <a:headEnd/>
              <a:tailEnd/>
            </a:ln>
            <a:effectLst>
              <a:outerShdw blurRad="40000" dist="20000" dir="5400000" rotWithShape="0">
                <a:srgbClr val="000000">
                  <a:alpha val="38000"/>
                </a:srgb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8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grpSp>
          <p:nvGrpSpPr>
            <p:cNvPr id="422" name="Group 421">
              <a:extLst>
                <a:ext uri="{FF2B5EF4-FFF2-40B4-BE49-F238E27FC236}">
                  <a16:creationId xmlns:a16="http://schemas.microsoft.com/office/drawing/2014/main" id="{501F57A3-7FF5-4A65-B6B7-71DBA4D65E50}"/>
                </a:ext>
              </a:extLst>
            </p:cNvPr>
            <p:cNvGrpSpPr/>
            <p:nvPr/>
          </p:nvGrpSpPr>
          <p:grpSpPr>
            <a:xfrm>
              <a:off x="8463016" y="2916823"/>
              <a:ext cx="148624" cy="161501"/>
              <a:chOff x="-1065300" y="2428425"/>
              <a:chExt cx="568099" cy="506984"/>
            </a:xfrm>
          </p:grpSpPr>
          <p:sp>
            <p:nvSpPr>
              <p:cNvPr id="447" name="Freeform 94">
                <a:extLst>
                  <a:ext uri="{FF2B5EF4-FFF2-40B4-BE49-F238E27FC236}">
                    <a16:creationId xmlns:a16="http://schemas.microsoft.com/office/drawing/2014/main" id="{3B6FF305-7C2B-44FC-9BD2-37A26D913D7D}"/>
                  </a:ext>
                </a:extLst>
              </p:cNvPr>
              <p:cNvSpPr>
                <a:spLocks/>
              </p:cNvSpPr>
              <p:nvPr/>
            </p:nvSpPr>
            <p:spPr bwMode="auto">
              <a:xfrm>
                <a:off x="-1065300" y="2428425"/>
                <a:ext cx="568099" cy="506984"/>
              </a:xfrm>
              <a:custGeom>
                <a:avLst/>
                <a:gdLst>
                  <a:gd name="T0" fmla="*/ 0 w 213"/>
                  <a:gd name="T1" fmla="*/ 206 h 199"/>
                  <a:gd name="T2" fmla="*/ 0 w 213"/>
                  <a:gd name="T3" fmla="*/ 0 h 199"/>
                  <a:gd name="T4" fmla="*/ 220 w 213"/>
                  <a:gd name="T5" fmla="*/ 0 h 199"/>
                  <a:gd name="T6" fmla="*/ 0 60000 65536"/>
                  <a:gd name="T7" fmla="*/ 0 60000 65536"/>
                  <a:gd name="T8" fmla="*/ 0 60000 65536"/>
                  <a:gd name="T9" fmla="*/ 0 w 213"/>
                  <a:gd name="T10" fmla="*/ 0 h 199"/>
                  <a:gd name="T11" fmla="*/ 213 w 213"/>
                  <a:gd name="T12" fmla="*/ 199 h 199"/>
                </a:gdLst>
                <a:ahLst/>
                <a:cxnLst>
                  <a:cxn ang="T6">
                    <a:pos x="T0" y="T1"/>
                  </a:cxn>
                  <a:cxn ang="T7">
                    <a:pos x="T2" y="T3"/>
                  </a:cxn>
                  <a:cxn ang="T8">
                    <a:pos x="T4" y="T5"/>
                  </a:cxn>
                </a:cxnLst>
                <a:rect l="T9" t="T10" r="T11" b="T12"/>
                <a:pathLst>
                  <a:path w="213" h="199">
                    <a:moveTo>
                      <a:pt x="0" y="199"/>
                    </a:moveTo>
                    <a:lnTo>
                      <a:pt x="0" y="0"/>
                    </a:lnTo>
                    <a:lnTo>
                      <a:pt x="213" y="0"/>
                    </a:lnTo>
                  </a:path>
                </a:pathLst>
              </a:custGeom>
              <a:noFill/>
              <a:ln w="12700">
                <a:solidFill>
                  <a:srgbClr val="BE0E00"/>
                </a:solidFill>
                <a:round/>
                <a:headEnd/>
                <a:tailEnd/>
              </a:ln>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8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sp>
            <p:nvSpPr>
              <p:cNvPr id="448" name="Line 95">
                <a:extLst>
                  <a:ext uri="{FF2B5EF4-FFF2-40B4-BE49-F238E27FC236}">
                    <a16:creationId xmlns:a16="http://schemas.microsoft.com/office/drawing/2014/main" id="{B0581F7A-EC60-4015-AF56-76E9E61C9C63}"/>
                  </a:ext>
                </a:extLst>
              </p:cNvPr>
              <p:cNvSpPr>
                <a:spLocks noChangeShapeType="1"/>
              </p:cNvSpPr>
              <p:nvPr/>
            </p:nvSpPr>
            <p:spPr bwMode="auto">
              <a:xfrm flipV="1">
                <a:off x="-921947" y="2428425"/>
                <a:ext cx="0" cy="506984"/>
              </a:xfrm>
              <a:prstGeom prst="line">
                <a:avLst/>
              </a:prstGeom>
              <a:noFill/>
              <a:ln w="12700">
                <a:solidFill>
                  <a:srgbClr val="BE0E00"/>
                </a:solidFill>
                <a:round/>
                <a:headEnd/>
                <a:tailEnd/>
              </a:ln>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8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sp>
            <p:nvSpPr>
              <p:cNvPr id="449" name="Line 96">
                <a:extLst>
                  <a:ext uri="{FF2B5EF4-FFF2-40B4-BE49-F238E27FC236}">
                    <a16:creationId xmlns:a16="http://schemas.microsoft.com/office/drawing/2014/main" id="{1373130A-DE43-4BC4-A4D6-313A55A27AAC}"/>
                  </a:ext>
                </a:extLst>
              </p:cNvPr>
              <p:cNvSpPr>
                <a:spLocks noChangeShapeType="1"/>
              </p:cNvSpPr>
              <p:nvPr/>
            </p:nvSpPr>
            <p:spPr bwMode="auto">
              <a:xfrm flipV="1">
                <a:off x="-786559" y="2428425"/>
                <a:ext cx="0" cy="506984"/>
              </a:xfrm>
              <a:prstGeom prst="line">
                <a:avLst/>
              </a:prstGeom>
              <a:noFill/>
              <a:ln w="12700">
                <a:solidFill>
                  <a:srgbClr val="BE0E00"/>
                </a:solidFill>
                <a:round/>
                <a:headEnd/>
                <a:tailEnd/>
              </a:ln>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8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sp>
            <p:nvSpPr>
              <p:cNvPr id="450" name="Line 97">
                <a:extLst>
                  <a:ext uri="{FF2B5EF4-FFF2-40B4-BE49-F238E27FC236}">
                    <a16:creationId xmlns:a16="http://schemas.microsoft.com/office/drawing/2014/main" id="{33B045F5-28DE-41E1-A8BD-EFC3DB796E8E}"/>
                  </a:ext>
                </a:extLst>
              </p:cNvPr>
              <p:cNvSpPr>
                <a:spLocks noChangeShapeType="1"/>
              </p:cNvSpPr>
              <p:nvPr/>
            </p:nvSpPr>
            <p:spPr bwMode="auto">
              <a:xfrm flipH="1">
                <a:off x="-1065300" y="2557706"/>
                <a:ext cx="568099" cy="0"/>
              </a:xfrm>
              <a:prstGeom prst="line">
                <a:avLst/>
              </a:prstGeom>
              <a:noFill/>
              <a:ln w="12700">
                <a:solidFill>
                  <a:srgbClr val="BE0E00"/>
                </a:solidFill>
                <a:round/>
                <a:headEnd/>
                <a:tailEnd/>
              </a:ln>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8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sp>
            <p:nvSpPr>
              <p:cNvPr id="451" name="Line 98">
                <a:extLst>
                  <a:ext uri="{FF2B5EF4-FFF2-40B4-BE49-F238E27FC236}">
                    <a16:creationId xmlns:a16="http://schemas.microsoft.com/office/drawing/2014/main" id="{89C2E628-E4BB-4BFF-85D7-5671EEE44B82}"/>
                  </a:ext>
                </a:extLst>
              </p:cNvPr>
              <p:cNvSpPr>
                <a:spLocks noChangeShapeType="1"/>
              </p:cNvSpPr>
              <p:nvPr/>
            </p:nvSpPr>
            <p:spPr bwMode="auto">
              <a:xfrm flipH="1">
                <a:off x="-1065300" y="2689521"/>
                <a:ext cx="568099" cy="0"/>
              </a:xfrm>
              <a:prstGeom prst="line">
                <a:avLst/>
              </a:prstGeom>
              <a:noFill/>
              <a:ln w="12700">
                <a:solidFill>
                  <a:srgbClr val="BE0E00"/>
                </a:solidFill>
                <a:round/>
                <a:headEnd/>
                <a:tailEnd/>
              </a:ln>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8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sp>
            <p:nvSpPr>
              <p:cNvPr id="452" name="Freeform 99">
                <a:extLst>
                  <a:ext uri="{FF2B5EF4-FFF2-40B4-BE49-F238E27FC236}">
                    <a16:creationId xmlns:a16="http://schemas.microsoft.com/office/drawing/2014/main" id="{65213547-2188-4036-B3F5-7B43A822EF35}"/>
                  </a:ext>
                </a:extLst>
              </p:cNvPr>
              <p:cNvSpPr>
                <a:spLocks/>
              </p:cNvSpPr>
              <p:nvPr/>
            </p:nvSpPr>
            <p:spPr bwMode="auto">
              <a:xfrm>
                <a:off x="-1065300" y="2808662"/>
                <a:ext cx="568099" cy="0"/>
              </a:xfrm>
              <a:custGeom>
                <a:avLst/>
                <a:gdLst>
                  <a:gd name="T0" fmla="*/ 220 w 213"/>
                  <a:gd name="T1" fmla="*/ 0 w 213"/>
                  <a:gd name="T2" fmla="*/ 3 w 213"/>
                  <a:gd name="T3" fmla="*/ 0 60000 65536"/>
                  <a:gd name="T4" fmla="*/ 0 60000 65536"/>
                  <a:gd name="T5" fmla="*/ 0 60000 65536"/>
                  <a:gd name="T6" fmla="*/ 0 w 213"/>
                  <a:gd name="T7" fmla="*/ 213 w 213"/>
                </a:gdLst>
                <a:ahLst/>
                <a:cxnLst>
                  <a:cxn ang="T3">
                    <a:pos x="T0" y="0"/>
                  </a:cxn>
                  <a:cxn ang="T4">
                    <a:pos x="T1" y="0"/>
                  </a:cxn>
                  <a:cxn ang="T5">
                    <a:pos x="T2" y="0"/>
                  </a:cxn>
                </a:cxnLst>
                <a:rect l="T6" t="0" r="T7" b="0"/>
                <a:pathLst>
                  <a:path w="213">
                    <a:moveTo>
                      <a:pt x="213" y="0"/>
                    </a:moveTo>
                    <a:lnTo>
                      <a:pt x="0" y="0"/>
                    </a:lnTo>
                    <a:lnTo>
                      <a:pt x="3" y="0"/>
                    </a:lnTo>
                  </a:path>
                </a:pathLst>
              </a:custGeom>
              <a:noFill/>
              <a:ln w="12700">
                <a:solidFill>
                  <a:srgbClr val="BE0E00"/>
                </a:solidFill>
                <a:round/>
                <a:headEnd/>
                <a:tailEnd/>
              </a:ln>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8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sp>
            <p:nvSpPr>
              <p:cNvPr id="453" name="Line 100">
                <a:extLst>
                  <a:ext uri="{FF2B5EF4-FFF2-40B4-BE49-F238E27FC236}">
                    <a16:creationId xmlns:a16="http://schemas.microsoft.com/office/drawing/2014/main" id="{FEA2EDB3-2B50-4DC8-887E-745834F60574}"/>
                  </a:ext>
                </a:extLst>
              </p:cNvPr>
              <p:cNvSpPr>
                <a:spLocks noChangeShapeType="1"/>
              </p:cNvSpPr>
              <p:nvPr/>
            </p:nvSpPr>
            <p:spPr bwMode="auto">
              <a:xfrm flipV="1">
                <a:off x="-645862" y="2428425"/>
                <a:ext cx="0" cy="506984"/>
              </a:xfrm>
              <a:prstGeom prst="line">
                <a:avLst/>
              </a:prstGeom>
              <a:noFill/>
              <a:ln w="12700">
                <a:solidFill>
                  <a:srgbClr val="BE0E00"/>
                </a:solidFill>
                <a:round/>
                <a:headEnd/>
                <a:tailEnd/>
              </a:ln>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8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grpSp>
        <p:grpSp>
          <p:nvGrpSpPr>
            <p:cNvPr id="423" name="Group 422">
              <a:extLst>
                <a:ext uri="{FF2B5EF4-FFF2-40B4-BE49-F238E27FC236}">
                  <a16:creationId xmlns:a16="http://schemas.microsoft.com/office/drawing/2014/main" id="{529224AD-6CEB-4C03-9487-8E41CE09E921}"/>
                </a:ext>
              </a:extLst>
            </p:cNvPr>
            <p:cNvGrpSpPr/>
            <p:nvPr/>
          </p:nvGrpSpPr>
          <p:grpSpPr>
            <a:xfrm>
              <a:off x="8666652" y="2916823"/>
              <a:ext cx="148624" cy="161501"/>
              <a:chOff x="-1065300" y="2428425"/>
              <a:chExt cx="568099" cy="506984"/>
            </a:xfrm>
          </p:grpSpPr>
          <p:sp>
            <p:nvSpPr>
              <p:cNvPr id="440" name="Freeform 94">
                <a:extLst>
                  <a:ext uri="{FF2B5EF4-FFF2-40B4-BE49-F238E27FC236}">
                    <a16:creationId xmlns:a16="http://schemas.microsoft.com/office/drawing/2014/main" id="{9E59DB32-1722-4EC7-B2C6-90568B03A851}"/>
                  </a:ext>
                </a:extLst>
              </p:cNvPr>
              <p:cNvSpPr>
                <a:spLocks/>
              </p:cNvSpPr>
              <p:nvPr/>
            </p:nvSpPr>
            <p:spPr bwMode="auto">
              <a:xfrm>
                <a:off x="-1065300" y="2428425"/>
                <a:ext cx="568099" cy="506984"/>
              </a:xfrm>
              <a:custGeom>
                <a:avLst/>
                <a:gdLst>
                  <a:gd name="T0" fmla="*/ 0 w 213"/>
                  <a:gd name="T1" fmla="*/ 206 h 199"/>
                  <a:gd name="T2" fmla="*/ 0 w 213"/>
                  <a:gd name="T3" fmla="*/ 0 h 199"/>
                  <a:gd name="T4" fmla="*/ 220 w 213"/>
                  <a:gd name="T5" fmla="*/ 0 h 199"/>
                  <a:gd name="T6" fmla="*/ 0 60000 65536"/>
                  <a:gd name="T7" fmla="*/ 0 60000 65536"/>
                  <a:gd name="T8" fmla="*/ 0 60000 65536"/>
                  <a:gd name="T9" fmla="*/ 0 w 213"/>
                  <a:gd name="T10" fmla="*/ 0 h 199"/>
                  <a:gd name="T11" fmla="*/ 213 w 213"/>
                  <a:gd name="T12" fmla="*/ 199 h 199"/>
                </a:gdLst>
                <a:ahLst/>
                <a:cxnLst>
                  <a:cxn ang="T6">
                    <a:pos x="T0" y="T1"/>
                  </a:cxn>
                  <a:cxn ang="T7">
                    <a:pos x="T2" y="T3"/>
                  </a:cxn>
                  <a:cxn ang="T8">
                    <a:pos x="T4" y="T5"/>
                  </a:cxn>
                </a:cxnLst>
                <a:rect l="T9" t="T10" r="T11" b="T12"/>
                <a:pathLst>
                  <a:path w="213" h="199">
                    <a:moveTo>
                      <a:pt x="0" y="199"/>
                    </a:moveTo>
                    <a:lnTo>
                      <a:pt x="0" y="0"/>
                    </a:lnTo>
                    <a:lnTo>
                      <a:pt x="213" y="0"/>
                    </a:lnTo>
                  </a:path>
                </a:pathLst>
              </a:custGeom>
              <a:noFill/>
              <a:ln w="12700">
                <a:solidFill>
                  <a:srgbClr val="BE0E00"/>
                </a:solidFill>
                <a:round/>
                <a:headEnd/>
                <a:tailEnd/>
              </a:ln>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8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sp>
            <p:nvSpPr>
              <p:cNvPr id="441" name="Line 95">
                <a:extLst>
                  <a:ext uri="{FF2B5EF4-FFF2-40B4-BE49-F238E27FC236}">
                    <a16:creationId xmlns:a16="http://schemas.microsoft.com/office/drawing/2014/main" id="{8ED84C53-DECE-4D1F-BA10-060DA0AEFA90}"/>
                  </a:ext>
                </a:extLst>
              </p:cNvPr>
              <p:cNvSpPr>
                <a:spLocks noChangeShapeType="1"/>
              </p:cNvSpPr>
              <p:nvPr/>
            </p:nvSpPr>
            <p:spPr bwMode="auto">
              <a:xfrm flipV="1">
                <a:off x="-921947" y="2428425"/>
                <a:ext cx="0" cy="506984"/>
              </a:xfrm>
              <a:prstGeom prst="line">
                <a:avLst/>
              </a:prstGeom>
              <a:noFill/>
              <a:ln w="12700">
                <a:solidFill>
                  <a:srgbClr val="BE0E00"/>
                </a:solidFill>
                <a:round/>
                <a:headEnd/>
                <a:tailEnd/>
              </a:ln>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8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sp>
            <p:nvSpPr>
              <p:cNvPr id="442" name="Line 96">
                <a:extLst>
                  <a:ext uri="{FF2B5EF4-FFF2-40B4-BE49-F238E27FC236}">
                    <a16:creationId xmlns:a16="http://schemas.microsoft.com/office/drawing/2014/main" id="{0B422603-21E9-4987-A7E6-1FDA9C650929}"/>
                  </a:ext>
                </a:extLst>
              </p:cNvPr>
              <p:cNvSpPr>
                <a:spLocks noChangeShapeType="1"/>
              </p:cNvSpPr>
              <p:nvPr/>
            </p:nvSpPr>
            <p:spPr bwMode="auto">
              <a:xfrm flipV="1">
                <a:off x="-786559" y="2428425"/>
                <a:ext cx="0" cy="506984"/>
              </a:xfrm>
              <a:prstGeom prst="line">
                <a:avLst/>
              </a:prstGeom>
              <a:noFill/>
              <a:ln w="12700">
                <a:solidFill>
                  <a:srgbClr val="BE0E00"/>
                </a:solidFill>
                <a:round/>
                <a:headEnd/>
                <a:tailEnd/>
              </a:ln>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8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sp>
            <p:nvSpPr>
              <p:cNvPr id="443" name="Line 97">
                <a:extLst>
                  <a:ext uri="{FF2B5EF4-FFF2-40B4-BE49-F238E27FC236}">
                    <a16:creationId xmlns:a16="http://schemas.microsoft.com/office/drawing/2014/main" id="{8E90A0A8-54B6-43D5-8703-973C5DF437E9}"/>
                  </a:ext>
                </a:extLst>
              </p:cNvPr>
              <p:cNvSpPr>
                <a:spLocks noChangeShapeType="1"/>
              </p:cNvSpPr>
              <p:nvPr/>
            </p:nvSpPr>
            <p:spPr bwMode="auto">
              <a:xfrm flipH="1">
                <a:off x="-1065300" y="2557706"/>
                <a:ext cx="568099" cy="0"/>
              </a:xfrm>
              <a:prstGeom prst="line">
                <a:avLst/>
              </a:prstGeom>
              <a:noFill/>
              <a:ln w="12700">
                <a:solidFill>
                  <a:srgbClr val="BE0E00"/>
                </a:solidFill>
                <a:round/>
                <a:headEnd/>
                <a:tailEnd/>
              </a:ln>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8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sp>
            <p:nvSpPr>
              <p:cNvPr id="444" name="Line 98">
                <a:extLst>
                  <a:ext uri="{FF2B5EF4-FFF2-40B4-BE49-F238E27FC236}">
                    <a16:creationId xmlns:a16="http://schemas.microsoft.com/office/drawing/2014/main" id="{753E5405-3F34-422B-A1E6-5D289A45149C}"/>
                  </a:ext>
                </a:extLst>
              </p:cNvPr>
              <p:cNvSpPr>
                <a:spLocks noChangeShapeType="1"/>
              </p:cNvSpPr>
              <p:nvPr/>
            </p:nvSpPr>
            <p:spPr bwMode="auto">
              <a:xfrm flipH="1">
                <a:off x="-1065300" y="2689521"/>
                <a:ext cx="568099" cy="0"/>
              </a:xfrm>
              <a:prstGeom prst="line">
                <a:avLst/>
              </a:prstGeom>
              <a:noFill/>
              <a:ln w="12700">
                <a:solidFill>
                  <a:srgbClr val="BE0E00"/>
                </a:solidFill>
                <a:round/>
                <a:headEnd/>
                <a:tailEnd/>
              </a:ln>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8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sp>
            <p:nvSpPr>
              <p:cNvPr id="445" name="Freeform 99">
                <a:extLst>
                  <a:ext uri="{FF2B5EF4-FFF2-40B4-BE49-F238E27FC236}">
                    <a16:creationId xmlns:a16="http://schemas.microsoft.com/office/drawing/2014/main" id="{E0047685-FF5B-440C-A897-FA75C0BB0A05}"/>
                  </a:ext>
                </a:extLst>
              </p:cNvPr>
              <p:cNvSpPr>
                <a:spLocks/>
              </p:cNvSpPr>
              <p:nvPr/>
            </p:nvSpPr>
            <p:spPr bwMode="auto">
              <a:xfrm>
                <a:off x="-1065300" y="2808662"/>
                <a:ext cx="568099" cy="0"/>
              </a:xfrm>
              <a:custGeom>
                <a:avLst/>
                <a:gdLst>
                  <a:gd name="T0" fmla="*/ 220 w 213"/>
                  <a:gd name="T1" fmla="*/ 0 w 213"/>
                  <a:gd name="T2" fmla="*/ 3 w 213"/>
                  <a:gd name="T3" fmla="*/ 0 60000 65536"/>
                  <a:gd name="T4" fmla="*/ 0 60000 65536"/>
                  <a:gd name="T5" fmla="*/ 0 60000 65536"/>
                  <a:gd name="T6" fmla="*/ 0 w 213"/>
                  <a:gd name="T7" fmla="*/ 213 w 213"/>
                </a:gdLst>
                <a:ahLst/>
                <a:cxnLst>
                  <a:cxn ang="T3">
                    <a:pos x="T0" y="0"/>
                  </a:cxn>
                  <a:cxn ang="T4">
                    <a:pos x="T1" y="0"/>
                  </a:cxn>
                  <a:cxn ang="T5">
                    <a:pos x="T2" y="0"/>
                  </a:cxn>
                </a:cxnLst>
                <a:rect l="T6" t="0" r="T7" b="0"/>
                <a:pathLst>
                  <a:path w="213">
                    <a:moveTo>
                      <a:pt x="213" y="0"/>
                    </a:moveTo>
                    <a:lnTo>
                      <a:pt x="0" y="0"/>
                    </a:lnTo>
                    <a:lnTo>
                      <a:pt x="3" y="0"/>
                    </a:lnTo>
                  </a:path>
                </a:pathLst>
              </a:custGeom>
              <a:noFill/>
              <a:ln w="12700">
                <a:solidFill>
                  <a:srgbClr val="BE0E00"/>
                </a:solidFill>
                <a:round/>
                <a:headEnd/>
                <a:tailEnd/>
              </a:ln>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8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sp>
            <p:nvSpPr>
              <p:cNvPr id="446" name="Line 100">
                <a:extLst>
                  <a:ext uri="{FF2B5EF4-FFF2-40B4-BE49-F238E27FC236}">
                    <a16:creationId xmlns:a16="http://schemas.microsoft.com/office/drawing/2014/main" id="{E72BF761-981F-4456-BD6E-A143CFA1E513}"/>
                  </a:ext>
                </a:extLst>
              </p:cNvPr>
              <p:cNvSpPr>
                <a:spLocks noChangeShapeType="1"/>
              </p:cNvSpPr>
              <p:nvPr/>
            </p:nvSpPr>
            <p:spPr bwMode="auto">
              <a:xfrm flipV="1">
                <a:off x="-645862" y="2428425"/>
                <a:ext cx="0" cy="506984"/>
              </a:xfrm>
              <a:prstGeom prst="line">
                <a:avLst/>
              </a:prstGeom>
              <a:noFill/>
              <a:ln w="12700">
                <a:solidFill>
                  <a:srgbClr val="BE0E00"/>
                </a:solidFill>
                <a:round/>
                <a:headEnd/>
                <a:tailEnd/>
              </a:ln>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8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grpSp>
        <p:grpSp>
          <p:nvGrpSpPr>
            <p:cNvPr id="424" name="Group 423">
              <a:extLst>
                <a:ext uri="{FF2B5EF4-FFF2-40B4-BE49-F238E27FC236}">
                  <a16:creationId xmlns:a16="http://schemas.microsoft.com/office/drawing/2014/main" id="{F2B4AAAC-FF60-46BA-9431-731CA1C136B6}"/>
                </a:ext>
              </a:extLst>
            </p:cNvPr>
            <p:cNvGrpSpPr/>
            <p:nvPr/>
          </p:nvGrpSpPr>
          <p:grpSpPr>
            <a:xfrm>
              <a:off x="8870289" y="2916823"/>
              <a:ext cx="148624" cy="161501"/>
              <a:chOff x="-1065300" y="2428425"/>
              <a:chExt cx="568099" cy="506984"/>
            </a:xfrm>
          </p:grpSpPr>
          <p:sp>
            <p:nvSpPr>
              <p:cNvPr id="433" name="Freeform 94">
                <a:extLst>
                  <a:ext uri="{FF2B5EF4-FFF2-40B4-BE49-F238E27FC236}">
                    <a16:creationId xmlns:a16="http://schemas.microsoft.com/office/drawing/2014/main" id="{4EFC4286-9EA4-4A1B-800B-AFADFBD8CD0D}"/>
                  </a:ext>
                </a:extLst>
              </p:cNvPr>
              <p:cNvSpPr>
                <a:spLocks/>
              </p:cNvSpPr>
              <p:nvPr/>
            </p:nvSpPr>
            <p:spPr bwMode="auto">
              <a:xfrm>
                <a:off x="-1065300" y="2428425"/>
                <a:ext cx="568099" cy="506984"/>
              </a:xfrm>
              <a:custGeom>
                <a:avLst/>
                <a:gdLst>
                  <a:gd name="T0" fmla="*/ 0 w 213"/>
                  <a:gd name="T1" fmla="*/ 206 h 199"/>
                  <a:gd name="T2" fmla="*/ 0 w 213"/>
                  <a:gd name="T3" fmla="*/ 0 h 199"/>
                  <a:gd name="T4" fmla="*/ 220 w 213"/>
                  <a:gd name="T5" fmla="*/ 0 h 199"/>
                  <a:gd name="T6" fmla="*/ 0 60000 65536"/>
                  <a:gd name="T7" fmla="*/ 0 60000 65536"/>
                  <a:gd name="T8" fmla="*/ 0 60000 65536"/>
                  <a:gd name="T9" fmla="*/ 0 w 213"/>
                  <a:gd name="T10" fmla="*/ 0 h 199"/>
                  <a:gd name="T11" fmla="*/ 213 w 213"/>
                  <a:gd name="T12" fmla="*/ 199 h 199"/>
                </a:gdLst>
                <a:ahLst/>
                <a:cxnLst>
                  <a:cxn ang="T6">
                    <a:pos x="T0" y="T1"/>
                  </a:cxn>
                  <a:cxn ang="T7">
                    <a:pos x="T2" y="T3"/>
                  </a:cxn>
                  <a:cxn ang="T8">
                    <a:pos x="T4" y="T5"/>
                  </a:cxn>
                </a:cxnLst>
                <a:rect l="T9" t="T10" r="T11" b="T12"/>
                <a:pathLst>
                  <a:path w="213" h="199">
                    <a:moveTo>
                      <a:pt x="0" y="199"/>
                    </a:moveTo>
                    <a:lnTo>
                      <a:pt x="0" y="0"/>
                    </a:lnTo>
                    <a:lnTo>
                      <a:pt x="213" y="0"/>
                    </a:lnTo>
                  </a:path>
                </a:pathLst>
              </a:custGeom>
              <a:noFill/>
              <a:ln w="12700">
                <a:solidFill>
                  <a:srgbClr val="BE0E00"/>
                </a:solidFill>
                <a:round/>
                <a:headEnd/>
                <a:tailEnd/>
              </a:ln>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8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sp>
            <p:nvSpPr>
              <p:cNvPr id="434" name="Line 95">
                <a:extLst>
                  <a:ext uri="{FF2B5EF4-FFF2-40B4-BE49-F238E27FC236}">
                    <a16:creationId xmlns:a16="http://schemas.microsoft.com/office/drawing/2014/main" id="{A55E9F13-6B78-42D5-936A-ECCDEBDFD303}"/>
                  </a:ext>
                </a:extLst>
              </p:cNvPr>
              <p:cNvSpPr>
                <a:spLocks noChangeShapeType="1"/>
              </p:cNvSpPr>
              <p:nvPr/>
            </p:nvSpPr>
            <p:spPr bwMode="auto">
              <a:xfrm flipV="1">
                <a:off x="-921947" y="2428425"/>
                <a:ext cx="0" cy="506984"/>
              </a:xfrm>
              <a:prstGeom prst="line">
                <a:avLst/>
              </a:prstGeom>
              <a:noFill/>
              <a:ln w="12700">
                <a:solidFill>
                  <a:srgbClr val="BE0E00"/>
                </a:solidFill>
                <a:round/>
                <a:headEnd/>
                <a:tailEnd/>
              </a:ln>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8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sp>
            <p:nvSpPr>
              <p:cNvPr id="435" name="Line 96">
                <a:extLst>
                  <a:ext uri="{FF2B5EF4-FFF2-40B4-BE49-F238E27FC236}">
                    <a16:creationId xmlns:a16="http://schemas.microsoft.com/office/drawing/2014/main" id="{1587B924-73A5-4279-8718-0FD5E44C13CC}"/>
                  </a:ext>
                </a:extLst>
              </p:cNvPr>
              <p:cNvSpPr>
                <a:spLocks noChangeShapeType="1"/>
              </p:cNvSpPr>
              <p:nvPr/>
            </p:nvSpPr>
            <p:spPr bwMode="auto">
              <a:xfrm flipV="1">
                <a:off x="-786559" y="2428425"/>
                <a:ext cx="0" cy="506984"/>
              </a:xfrm>
              <a:prstGeom prst="line">
                <a:avLst/>
              </a:prstGeom>
              <a:noFill/>
              <a:ln w="12700">
                <a:solidFill>
                  <a:srgbClr val="BE0E00"/>
                </a:solidFill>
                <a:round/>
                <a:headEnd/>
                <a:tailEnd/>
              </a:ln>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8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sp>
            <p:nvSpPr>
              <p:cNvPr id="436" name="Line 97">
                <a:extLst>
                  <a:ext uri="{FF2B5EF4-FFF2-40B4-BE49-F238E27FC236}">
                    <a16:creationId xmlns:a16="http://schemas.microsoft.com/office/drawing/2014/main" id="{DB2AA551-7D59-46CE-BC43-306FC51E57F0}"/>
                  </a:ext>
                </a:extLst>
              </p:cNvPr>
              <p:cNvSpPr>
                <a:spLocks noChangeShapeType="1"/>
              </p:cNvSpPr>
              <p:nvPr/>
            </p:nvSpPr>
            <p:spPr bwMode="auto">
              <a:xfrm flipH="1">
                <a:off x="-1065300" y="2557706"/>
                <a:ext cx="568099" cy="0"/>
              </a:xfrm>
              <a:prstGeom prst="line">
                <a:avLst/>
              </a:prstGeom>
              <a:noFill/>
              <a:ln w="12700">
                <a:solidFill>
                  <a:srgbClr val="BE0E00"/>
                </a:solidFill>
                <a:round/>
                <a:headEnd/>
                <a:tailEnd/>
              </a:ln>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8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sp>
            <p:nvSpPr>
              <p:cNvPr id="437" name="Line 98">
                <a:extLst>
                  <a:ext uri="{FF2B5EF4-FFF2-40B4-BE49-F238E27FC236}">
                    <a16:creationId xmlns:a16="http://schemas.microsoft.com/office/drawing/2014/main" id="{110989CA-911E-448A-926F-441C314AE64D}"/>
                  </a:ext>
                </a:extLst>
              </p:cNvPr>
              <p:cNvSpPr>
                <a:spLocks noChangeShapeType="1"/>
              </p:cNvSpPr>
              <p:nvPr/>
            </p:nvSpPr>
            <p:spPr bwMode="auto">
              <a:xfrm flipH="1">
                <a:off x="-1065300" y="2689521"/>
                <a:ext cx="568099" cy="0"/>
              </a:xfrm>
              <a:prstGeom prst="line">
                <a:avLst/>
              </a:prstGeom>
              <a:noFill/>
              <a:ln w="12700">
                <a:solidFill>
                  <a:srgbClr val="BE0E00"/>
                </a:solidFill>
                <a:round/>
                <a:headEnd/>
                <a:tailEnd/>
              </a:ln>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8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sp>
            <p:nvSpPr>
              <p:cNvPr id="438" name="Freeform 99">
                <a:extLst>
                  <a:ext uri="{FF2B5EF4-FFF2-40B4-BE49-F238E27FC236}">
                    <a16:creationId xmlns:a16="http://schemas.microsoft.com/office/drawing/2014/main" id="{4C18E29C-E281-499D-A701-E1573DA35641}"/>
                  </a:ext>
                </a:extLst>
              </p:cNvPr>
              <p:cNvSpPr>
                <a:spLocks/>
              </p:cNvSpPr>
              <p:nvPr/>
            </p:nvSpPr>
            <p:spPr bwMode="auto">
              <a:xfrm>
                <a:off x="-1065300" y="2808662"/>
                <a:ext cx="568099" cy="0"/>
              </a:xfrm>
              <a:custGeom>
                <a:avLst/>
                <a:gdLst>
                  <a:gd name="T0" fmla="*/ 220 w 213"/>
                  <a:gd name="T1" fmla="*/ 0 w 213"/>
                  <a:gd name="T2" fmla="*/ 3 w 213"/>
                  <a:gd name="T3" fmla="*/ 0 60000 65536"/>
                  <a:gd name="T4" fmla="*/ 0 60000 65536"/>
                  <a:gd name="T5" fmla="*/ 0 60000 65536"/>
                  <a:gd name="T6" fmla="*/ 0 w 213"/>
                  <a:gd name="T7" fmla="*/ 213 w 213"/>
                </a:gdLst>
                <a:ahLst/>
                <a:cxnLst>
                  <a:cxn ang="T3">
                    <a:pos x="T0" y="0"/>
                  </a:cxn>
                  <a:cxn ang="T4">
                    <a:pos x="T1" y="0"/>
                  </a:cxn>
                  <a:cxn ang="T5">
                    <a:pos x="T2" y="0"/>
                  </a:cxn>
                </a:cxnLst>
                <a:rect l="T6" t="0" r="T7" b="0"/>
                <a:pathLst>
                  <a:path w="213">
                    <a:moveTo>
                      <a:pt x="213" y="0"/>
                    </a:moveTo>
                    <a:lnTo>
                      <a:pt x="0" y="0"/>
                    </a:lnTo>
                    <a:lnTo>
                      <a:pt x="3" y="0"/>
                    </a:lnTo>
                  </a:path>
                </a:pathLst>
              </a:custGeom>
              <a:noFill/>
              <a:ln w="12700">
                <a:solidFill>
                  <a:srgbClr val="BE0E00"/>
                </a:solidFill>
                <a:round/>
                <a:headEnd/>
                <a:tailEnd/>
              </a:ln>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8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sp>
            <p:nvSpPr>
              <p:cNvPr id="439" name="Line 100">
                <a:extLst>
                  <a:ext uri="{FF2B5EF4-FFF2-40B4-BE49-F238E27FC236}">
                    <a16:creationId xmlns:a16="http://schemas.microsoft.com/office/drawing/2014/main" id="{A919058A-E7C2-4AF0-888A-1E427BCEEDB0}"/>
                  </a:ext>
                </a:extLst>
              </p:cNvPr>
              <p:cNvSpPr>
                <a:spLocks noChangeShapeType="1"/>
              </p:cNvSpPr>
              <p:nvPr/>
            </p:nvSpPr>
            <p:spPr bwMode="auto">
              <a:xfrm flipV="1">
                <a:off x="-645862" y="2428425"/>
                <a:ext cx="0" cy="506984"/>
              </a:xfrm>
              <a:prstGeom prst="line">
                <a:avLst/>
              </a:prstGeom>
              <a:noFill/>
              <a:ln w="12700">
                <a:solidFill>
                  <a:srgbClr val="BE0E00"/>
                </a:solidFill>
                <a:round/>
                <a:headEnd/>
                <a:tailEnd/>
              </a:ln>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8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grpSp>
        <p:grpSp>
          <p:nvGrpSpPr>
            <p:cNvPr id="425" name="Group 424">
              <a:extLst>
                <a:ext uri="{FF2B5EF4-FFF2-40B4-BE49-F238E27FC236}">
                  <a16:creationId xmlns:a16="http://schemas.microsoft.com/office/drawing/2014/main" id="{3FB9DC73-0486-420E-A5C6-6A5432C16108}"/>
                </a:ext>
              </a:extLst>
            </p:cNvPr>
            <p:cNvGrpSpPr/>
            <p:nvPr/>
          </p:nvGrpSpPr>
          <p:grpSpPr>
            <a:xfrm>
              <a:off x="9073925" y="2916823"/>
              <a:ext cx="148624" cy="161501"/>
              <a:chOff x="-1065300" y="2428425"/>
              <a:chExt cx="568099" cy="506984"/>
            </a:xfrm>
          </p:grpSpPr>
          <p:sp>
            <p:nvSpPr>
              <p:cNvPr id="426" name="Freeform 94">
                <a:extLst>
                  <a:ext uri="{FF2B5EF4-FFF2-40B4-BE49-F238E27FC236}">
                    <a16:creationId xmlns:a16="http://schemas.microsoft.com/office/drawing/2014/main" id="{3EE5B062-5FF1-4DC6-A48B-4442A14EF0BC}"/>
                  </a:ext>
                </a:extLst>
              </p:cNvPr>
              <p:cNvSpPr>
                <a:spLocks/>
              </p:cNvSpPr>
              <p:nvPr/>
            </p:nvSpPr>
            <p:spPr bwMode="auto">
              <a:xfrm>
                <a:off x="-1065300" y="2428425"/>
                <a:ext cx="568099" cy="506984"/>
              </a:xfrm>
              <a:custGeom>
                <a:avLst/>
                <a:gdLst>
                  <a:gd name="T0" fmla="*/ 0 w 213"/>
                  <a:gd name="T1" fmla="*/ 206 h 199"/>
                  <a:gd name="T2" fmla="*/ 0 w 213"/>
                  <a:gd name="T3" fmla="*/ 0 h 199"/>
                  <a:gd name="T4" fmla="*/ 220 w 213"/>
                  <a:gd name="T5" fmla="*/ 0 h 199"/>
                  <a:gd name="T6" fmla="*/ 0 60000 65536"/>
                  <a:gd name="T7" fmla="*/ 0 60000 65536"/>
                  <a:gd name="T8" fmla="*/ 0 60000 65536"/>
                  <a:gd name="T9" fmla="*/ 0 w 213"/>
                  <a:gd name="T10" fmla="*/ 0 h 199"/>
                  <a:gd name="T11" fmla="*/ 213 w 213"/>
                  <a:gd name="T12" fmla="*/ 199 h 199"/>
                </a:gdLst>
                <a:ahLst/>
                <a:cxnLst>
                  <a:cxn ang="T6">
                    <a:pos x="T0" y="T1"/>
                  </a:cxn>
                  <a:cxn ang="T7">
                    <a:pos x="T2" y="T3"/>
                  </a:cxn>
                  <a:cxn ang="T8">
                    <a:pos x="T4" y="T5"/>
                  </a:cxn>
                </a:cxnLst>
                <a:rect l="T9" t="T10" r="T11" b="T12"/>
                <a:pathLst>
                  <a:path w="213" h="199">
                    <a:moveTo>
                      <a:pt x="0" y="199"/>
                    </a:moveTo>
                    <a:lnTo>
                      <a:pt x="0" y="0"/>
                    </a:lnTo>
                    <a:lnTo>
                      <a:pt x="213" y="0"/>
                    </a:lnTo>
                  </a:path>
                </a:pathLst>
              </a:custGeom>
              <a:noFill/>
              <a:ln w="12700">
                <a:solidFill>
                  <a:srgbClr val="BE0E00"/>
                </a:solidFill>
                <a:round/>
                <a:headEnd/>
                <a:tailEnd/>
              </a:ln>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8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sp>
            <p:nvSpPr>
              <p:cNvPr id="427" name="Line 95">
                <a:extLst>
                  <a:ext uri="{FF2B5EF4-FFF2-40B4-BE49-F238E27FC236}">
                    <a16:creationId xmlns:a16="http://schemas.microsoft.com/office/drawing/2014/main" id="{BD79756E-2919-40EE-824D-6EC5CE7B7FCB}"/>
                  </a:ext>
                </a:extLst>
              </p:cNvPr>
              <p:cNvSpPr>
                <a:spLocks noChangeShapeType="1"/>
              </p:cNvSpPr>
              <p:nvPr/>
            </p:nvSpPr>
            <p:spPr bwMode="auto">
              <a:xfrm flipV="1">
                <a:off x="-921947" y="2428425"/>
                <a:ext cx="0" cy="506984"/>
              </a:xfrm>
              <a:prstGeom prst="line">
                <a:avLst/>
              </a:prstGeom>
              <a:noFill/>
              <a:ln w="12700">
                <a:solidFill>
                  <a:srgbClr val="BE0E00"/>
                </a:solidFill>
                <a:round/>
                <a:headEnd/>
                <a:tailEnd/>
              </a:ln>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8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sp>
            <p:nvSpPr>
              <p:cNvPr id="428" name="Line 96">
                <a:extLst>
                  <a:ext uri="{FF2B5EF4-FFF2-40B4-BE49-F238E27FC236}">
                    <a16:creationId xmlns:a16="http://schemas.microsoft.com/office/drawing/2014/main" id="{20CD10AB-FA8A-40BD-8ACD-4A85F1EF7E4A}"/>
                  </a:ext>
                </a:extLst>
              </p:cNvPr>
              <p:cNvSpPr>
                <a:spLocks noChangeShapeType="1"/>
              </p:cNvSpPr>
              <p:nvPr/>
            </p:nvSpPr>
            <p:spPr bwMode="auto">
              <a:xfrm flipV="1">
                <a:off x="-786559" y="2428425"/>
                <a:ext cx="0" cy="506984"/>
              </a:xfrm>
              <a:prstGeom prst="line">
                <a:avLst/>
              </a:prstGeom>
              <a:noFill/>
              <a:ln w="12700">
                <a:solidFill>
                  <a:srgbClr val="BE0E00"/>
                </a:solidFill>
                <a:round/>
                <a:headEnd/>
                <a:tailEnd/>
              </a:ln>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8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sp>
            <p:nvSpPr>
              <p:cNvPr id="429" name="Line 97">
                <a:extLst>
                  <a:ext uri="{FF2B5EF4-FFF2-40B4-BE49-F238E27FC236}">
                    <a16:creationId xmlns:a16="http://schemas.microsoft.com/office/drawing/2014/main" id="{A91EA05F-531D-42D7-96E3-5BA88C8B926D}"/>
                  </a:ext>
                </a:extLst>
              </p:cNvPr>
              <p:cNvSpPr>
                <a:spLocks noChangeShapeType="1"/>
              </p:cNvSpPr>
              <p:nvPr/>
            </p:nvSpPr>
            <p:spPr bwMode="auto">
              <a:xfrm flipH="1">
                <a:off x="-1065300" y="2557706"/>
                <a:ext cx="568099" cy="0"/>
              </a:xfrm>
              <a:prstGeom prst="line">
                <a:avLst/>
              </a:prstGeom>
              <a:noFill/>
              <a:ln w="12700">
                <a:solidFill>
                  <a:srgbClr val="BE0E00"/>
                </a:solidFill>
                <a:round/>
                <a:headEnd/>
                <a:tailEnd/>
              </a:ln>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8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sp>
            <p:nvSpPr>
              <p:cNvPr id="430" name="Line 98">
                <a:extLst>
                  <a:ext uri="{FF2B5EF4-FFF2-40B4-BE49-F238E27FC236}">
                    <a16:creationId xmlns:a16="http://schemas.microsoft.com/office/drawing/2014/main" id="{29F31F27-9911-4EF1-AFC5-C19A3037CDAC}"/>
                  </a:ext>
                </a:extLst>
              </p:cNvPr>
              <p:cNvSpPr>
                <a:spLocks noChangeShapeType="1"/>
              </p:cNvSpPr>
              <p:nvPr/>
            </p:nvSpPr>
            <p:spPr bwMode="auto">
              <a:xfrm flipH="1">
                <a:off x="-1065300" y="2689521"/>
                <a:ext cx="568099" cy="0"/>
              </a:xfrm>
              <a:prstGeom prst="line">
                <a:avLst/>
              </a:prstGeom>
              <a:noFill/>
              <a:ln w="12700">
                <a:solidFill>
                  <a:srgbClr val="BE0E00"/>
                </a:solidFill>
                <a:round/>
                <a:headEnd/>
                <a:tailEnd/>
              </a:ln>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8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sp>
            <p:nvSpPr>
              <p:cNvPr id="431" name="Freeform 99">
                <a:extLst>
                  <a:ext uri="{FF2B5EF4-FFF2-40B4-BE49-F238E27FC236}">
                    <a16:creationId xmlns:a16="http://schemas.microsoft.com/office/drawing/2014/main" id="{3F421C45-4B7C-43B6-BB85-4C9DD709EFAE}"/>
                  </a:ext>
                </a:extLst>
              </p:cNvPr>
              <p:cNvSpPr>
                <a:spLocks/>
              </p:cNvSpPr>
              <p:nvPr/>
            </p:nvSpPr>
            <p:spPr bwMode="auto">
              <a:xfrm>
                <a:off x="-1065300" y="2808662"/>
                <a:ext cx="568099" cy="0"/>
              </a:xfrm>
              <a:custGeom>
                <a:avLst/>
                <a:gdLst>
                  <a:gd name="T0" fmla="*/ 220 w 213"/>
                  <a:gd name="T1" fmla="*/ 0 w 213"/>
                  <a:gd name="T2" fmla="*/ 3 w 213"/>
                  <a:gd name="T3" fmla="*/ 0 60000 65536"/>
                  <a:gd name="T4" fmla="*/ 0 60000 65536"/>
                  <a:gd name="T5" fmla="*/ 0 60000 65536"/>
                  <a:gd name="T6" fmla="*/ 0 w 213"/>
                  <a:gd name="T7" fmla="*/ 213 w 213"/>
                </a:gdLst>
                <a:ahLst/>
                <a:cxnLst>
                  <a:cxn ang="T3">
                    <a:pos x="T0" y="0"/>
                  </a:cxn>
                  <a:cxn ang="T4">
                    <a:pos x="T1" y="0"/>
                  </a:cxn>
                  <a:cxn ang="T5">
                    <a:pos x="T2" y="0"/>
                  </a:cxn>
                </a:cxnLst>
                <a:rect l="T6" t="0" r="T7" b="0"/>
                <a:pathLst>
                  <a:path w="213">
                    <a:moveTo>
                      <a:pt x="213" y="0"/>
                    </a:moveTo>
                    <a:lnTo>
                      <a:pt x="0" y="0"/>
                    </a:lnTo>
                    <a:lnTo>
                      <a:pt x="3" y="0"/>
                    </a:lnTo>
                  </a:path>
                </a:pathLst>
              </a:custGeom>
              <a:noFill/>
              <a:ln w="12700">
                <a:solidFill>
                  <a:srgbClr val="BE0E00"/>
                </a:solidFill>
                <a:round/>
                <a:headEnd/>
                <a:tailEnd/>
              </a:ln>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8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sp>
            <p:nvSpPr>
              <p:cNvPr id="432" name="Line 100">
                <a:extLst>
                  <a:ext uri="{FF2B5EF4-FFF2-40B4-BE49-F238E27FC236}">
                    <a16:creationId xmlns:a16="http://schemas.microsoft.com/office/drawing/2014/main" id="{8A57AF8F-077F-4782-8150-CE28E26081BB}"/>
                  </a:ext>
                </a:extLst>
              </p:cNvPr>
              <p:cNvSpPr>
                <a:spLocks noChangeShapeType="1"/>
              </p:cNvSpPr>
              <p:nvPr/>
            </p:nvSpPr>
            <p:spPr bwMode="auto">
              <a:xfrm flipV="1">
                <a:off x="-645862" y="2428425"/>
                <a:ext cx="0" cy="506984"/>
              </a:xfrm>
              <a:prstGeom prst="line">
                <a:avLst/>
              </a:prstGeom>
              <a:noFill/>
              <a:ln w="12700">
                <a:solidFill>
                  <a:srgbClr val="BE0E00"/>
                </a:solidFill>
                <a:round/>
                <a:headEnd/>
                <a:tailEnd/>
              </a:ln>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8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grpSp>
      </p:grpSp>
      <p:sp>
        <p:nvSpPr>
          <p:cNvPr id="401" name="TextBox 400">
            <a:extLst>
              <a:ext uri="{FF2B5EF4-FFF2-40B4-BE49-F238E27FC236}">
                <a16:creationId xmlns:a16="http://schemas.microsoft.com/office/drawing/2014/main" id="{2CC94306-1A97-4C42-B63E-4CB4F14D01C8}"/>
              </a:ext>
            </a:extLst>
          </p:cNvPr>
          <p:cNvSpPr txBox="1"/>
          <p:nvPr/>
        </p:nvSpPr>
        <p:spPr>
          <a:xfrm>
            <a:off x="8646869" y="3539702"/>
            <a:ext cx="1450031" cy="285460"/>
          </a:xfrm>
          <a:prstGeom prst="rect">
            <a:avLst/>
          </a:prstGeom>
          <a:noFill/>
        </p:spPr>
        <p:txBody>
          <a:bodyPr wrap="none" rtlCol="0">
            <a:noAutofit/>
          </a:bodyPr>
          <a:lstStyle>
            <a:defPPr>
              <a:defRPr lang="en-US"/>
            </a:defPPr>
            <a:lvl1pPr algn="ctr">
              <a:defRPr sz="1600">
                <a:solidFill>
                  <a:schemeClr val="bg1"/>
                </a:solidFill>
                <a:effectLst>
                  <a:outerShdw blurRad="38100" dist="38100" dir="2700000" algn="tl">
                    <a:srgbClr val="000000">
                      <a:alpha val="43137"/>
                    </a:srgbClr>
                  </a:outerShdw>
                </a:effectLst>
                <a:latin typeface="Candara"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Lato" panose="020F0502020204030203" pitchFamily="34" charset="0"/>
                <a:ea typeface="+mn-ea"/>
                <a:cs typeface="Arial" charset="0"/>
              </a:rPr>
              <a:t>Assimilation</a:t>
            </a:r>
            <a:endParaRPr kumimoji="0" lang="en-IE" sz="18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Lato" panose="020F0502020204030203" pitchFamily="34" charset="0"/>
              <a:ea typeface="+mn-ea"/>
              <a:cs typeface="Arial" charset="0"/>
            </a:endParaRPr>
          </a:p>
        </p:txBody>
      </p:sp>
      <p:sp>
        <p:nvSpPr>
          <p:cNvPr id="402" name="Text Box 86">
            <a:extLst>
              <a:ext uri="{FF2B5EF4-FFF2-40B4-BE49-F238E27FC236}">
                <a16:creationId xmlns:a16="http://schemas.microsoft.com/office/drawing/2014/main" id="{A07904F8-F9B6-446E-8496-C99C94298CDE}"/>
              </a:ext>
            </a:extLst>
          </p:cNvPr>
          <p:cNvSpPr txBox="1">
            <a:spLocks noChangeArrowheads="1"/>
          </p:cNvSpPr>
          <p:nvPr/>
        </p:nvSpPr>
        <p:spPr bwMode="auto">
          <a:xfrm>
            <a:off x="7278502" y="3982866"/>
            <a:ext cx="4036499" cy="387029"/>
          </a:xfrm>
          <a:prstGeom prst="rect">
            <a:avLst/>
          </a:prstGeom>
          <a:noFill/>
          <a:ln w="9525">
            <a:noFill/>
            <a:miter lim="800000"/>
            <a:headEnd/>
            <a:tailEnd/>
          </a:ln>
          <a:effectLst/>
        </p:spPr>
        <p:txBody>
          <a:bodyPr wrap="square">
            <a:spAutoFit/>
          </a:bodyPr>
          <a:lstStyle>
            <a:defPPr>
              <a:defRPr lang="en-US"/>
            </a:defPPr>
            <a:lvl1pPr marR="0" lvl="0" indent="0" algn="ctr" fontAlgn="auto">
              <a:lnSpc>
                <a:spcPct val="104000"/>
              </a:lnSpc>
              <a:spcBef>
                <a:spcPts val="0"/>
              </a:spcBef>
              <a:spcAft>
                <a:spcPts val="0"/>
              </a:spcAft>
              <a:buClr>
                <a:srgbClr val="000000"/>
              </a:buClr>
              <a:buSzPct val="100000"/>
              <a:buFont typeface="Times New Roman" pitchFamily="18" charset="0"/>
              <a:buNone/>
              <a:tabLst/>
              <a:defRPr kumimoji="0" sz="1500" b="1" i="1" u="none" strike="noStrike" kern="0" cap="none" spc="0" normalizeH="0" baseline="0">
                <a:ln>
                  <a:noFill/>
                </a:ln>
                <a:solidFill>
                  <a:schemeClr val="tx2"/>
                </a:solidFill>
                <a:uLnTx/>
                <a:uFillTx/>
                <a:latin typeface="Candara" pitchFamily="34" charset="0"/>
              </a:defRPr>
            </a:lvl1pPr>
          </a:lstStyle>
          <a:p>
            <a:pPr marL="0" marR="0" lvl="0" indent="0" algn="ctr" defTabSz="914400" rtl="0" eaLnBrk="1" fontAlgn="auto" latinLnBrk="0" hangingPunct="1">
              <a:lnSpc>
                <a:spcPct val="104000"/>
              </a:lnSpc>
              <a:spcBef>
                <a:spcPts val="0"/>
              </a:spcBef>
              <a:spcAft>
                <a:spcPts val="0"/>
              </a:spcAft>
              <a:buClr>
                <a:srgbClr val="000000"/>
              </a:buClr>
              <a:buSzPct val="100000"/>
              <a:buFont typeface="Times New Roman" pitchFamily="18" charset="0"/>
              <a:buNone/>
              <a:tabLst/>
              <a:defRPr/>
            </a:pPr>
            <a:r>
              <a:rPr kumimoji="0" lang="en-IE" sz="2000" b="1" i="1" u="none" strike="noStrike" kern="0" cap="none" spc="100" normalizeH="0" baseline="0" noProof="0" dirty="0">
                <a:ln>
                  <a:noFill/>
                </a:ln>
                <a:solidFill>
                  <a:srgbClr val="C00000"/>
                </a:solidFill>
                <a:effectLst/>
                <a:uLnTx/>
                <a:uFillTx/>
                <a:latin typeface="Lato" panose="020F0502020204030203" pitchFamily="34" charset="0"/>
                <a:ea typeface="+mn-ea"/>
                <a:cs typeface="Arial" charset="0"/>
              </a:rPr>
              <a:t>Context-setting information</a:t>
            </a:r>
          </a:p>
        </p:txBody>
      </p:sp>
      <p:grpSp>
        <p:nvGrpSpPr>
          <p:cNvPr id="10" name="Group 9">
            <a:extLst>
              <a:ext uri="{FF2B5EF4-FFF2-40B4-BE49-F238E27FC236}">
                <a16:creationId xmlns:a16="http://schemas.microsoft.com/office/drawing/2014/main" id="{4AE8C313-2D16-4547-BC01-F59B9E0F8C0D}"/>
              </a:ext>
            </a:extLst>
          </p:cNvPr>
          <p:cNvGrpSpPr/>
          <p:nvPr/>
        </p:nvGrpSpPr>
        <p:grpSpPr>
          <a:xfrm>
            <a:off x="7887116" y="2937105"/>
            <a:ext cx="3094214" cy="2015897"/>
            <a:chOff x="7433857" y="2970558"/>
            <a:chExt cx="3094214" cy="2015897"/>
          </a:xfrm>
        </p:grpSpPr>
        <p:grpSp>
          <p:nvGrpSpPr>
            <p:cNvPr id="399" name="Group 398">
              <a:extLst>
                <a:ext uri="{FF2B5EF4-FFF2-40B4-BE49-F238E27FC236}">
                  <a16:creationId xmlns:a16="http://schemas.microsoft.com/office/drawing/2014/main" id="{F21E673E-C56C-432F-8E3B-95421D408872}"/>
                </a:ext>
              </a:extLst>
            </p:cNvPr>
            <p:cNvGrpSpPr/>
            <p:nvPr/>
          </p:nvGrpSpPr>
          <p:grpSpPr>
            <a:xfrm>
              <a:off x="9155698" y="3723024"/>
              <a:ext cx="1372373" cy="1263431"/>
              <a:chOff x="5158888" y="2998761"/>
              <a:chExt cx="789525" cy="829663"/>
            </a:xfrm>
          </p:grpSpPr>
          <p:cxnSp>
            <p:nvCxnSpPr>
              <p:cNvPr id="406" name="Connector: Elbow 405">
                <a:extLst>
                  <a:ext uri="{FF2B5EF4-FFF2-40B4-BE49-F238E27FC236}">
                    <a16:creationId xmlns:a16="http://schemas.microsoft.com/office/drawing/2014/main" id="{E7F2E65E-C720-4121-863F-71FD35D92EDA}"/>
                  </a:ext>
                </a:extLst>
              </p:cNvPr>
              <p:cNvCxnSpPr>
                <a:cxnSpLocks/>
                <a:stCxn id="407" idx="1"/>
                <a:endCxn id="408" idx="0"/>
              </p:cNvCxnSpPr>
              <p:nvPr/>
            </p:nvCxnSpPr>
            <p:spPr>
              <a:xfrm rot="10800000" flipV="1">
                <a:off x="5240703" y="3088201"/>
                <a:ext cx="544080" cy="561341"/>
              </a:xfrm>
              <a:prstGeom prst="bentConnector2">
                <a:avLst/>
              </a:prstGeom>
              <a:noFill/>
              <a:ln w="44450" cap="flat" cmpd="sng" algn="ctr">
                <a:solidFill>
                  <a:srgbClr val="00B050"/>
                </a:solidFill>
                <a:prstDash val="solid"/>
                <a:headEnd type="stealth" w="med" len="lg"/>
                <a:tailEnd type="stealth" w="med" len="lg"/>
              </a:ln>
              <a:effectLst/>
            </p:spPr>
          </p:cxnSp>
          <p:sp>
            <p:nvSpPr>
              <p:cNvPr id="407" name="Rectangle 406">
                <a:extLst>
                  <a:ext uri="{FF2B5EF4-FFF2-40B4-BE49-F238E27FC236}">
                    <a16:creationId xmlns:a16="http://schemas.microsoft.com/office/drawing/2014/main" id="{E8A69463-E1B6-4625-86F2-9A73E69190EE}"/>
                  </a:ext>
                </a:extLst>
              </p:cNvPr>
              <p:cNvSpPr/>
              <p:nvPr/>
            </p:nvSpPr>
            <p:spPr>
              <a:xfrm>
                <a:off x="5784783" y="2998761"/>
                <a:ext cx="163630" cy="178881"/>
              </a:xfrm>
              <a:prstGeom prst="rect">
                <a:avLst/>
              </a:prstGeom>
              <a:no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2400" b="0" i="0" u="none" strike="noStrike" kern="0" cap="none" spc="0" normalizeH="0" baseline="0" noProof="0" dirty="0">
                  <a:ln>
                    <a:noFill/>
                  </a:ln>
                  <a:solidFill>
                    <a:prstClr val="white"/>
                  </a:solidFill>
                  <a:effectLst/>
                  <a:uLnTx/>
                  <a:uFillTx/>
                  <a:latin typeface="Lato" panose="020F0502020204030203" pitchFamily="34" charset="0"/>
                  <a:ea typeface="+mn-ea"/>
                  <a:cs typeface="Arial"/>
                </a:endParaRPr>
              </a:p>
            </p:txBody>
          </p:sp>
          <p:sp>
            <p:nvSpPr>
              <p:cNvPr id="408" name="Rectangle 407">
                <a:extLst>
                  <a:ext uri="{FF2B5EF4-FFF2-40B4-BE49-F238E27FC236}">
                    <a16:creationId xmlns:a16="http://schemas.microsoft.com/office/drawing/2014/main" id="{3865E6BE-2E14-48F8-B153-D89DFBD44F03}"/>
                  </a:ext>
                </a:extLst>
              </p:cNvPr>
              <p:cNvSpPr/>
              <p:nvPr/>
            </p:nvSpPr>
            <p:spPr>
              <a:xfrm>
                <a:off x="5158888" y="3649543"/>
                <a:ext cx="163630" cy="178881"/>
              </a:xfrm>
              <a:prstGeom prst="rect">
                <a:avLst/>
              </a:prstGeom>
              <a:no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2400" b="0" i="0" u="none" strike="noStrike" kern="0" cap="none" spc="0" normalizeH="0" baseline="0" noProof="0" dirty="0">
                  <a:ln>
                    <a:noFill/>
                  </a:ln>
                  <a:solidFill>
                    <a:prstClr val="white"/>
                  </a:solidFill>
                  <a:effectLst/>
                  <a:uLnTx/>
                  <a:uFillTx/>
                  <a:latin typeface="Lato" panose="020F0502020204030203" pitchFamily="34" charset="0"/>
                  <a:ea typeface="+mn-ea"/>
                  <a:cs typeface="Arial"/>
                </a:endParaRPr>
              </a:p>
            </p:txBody>
          </p:sp>
        </p:grpSp>
        <p:grpSp>
          <p:nvGrpSpPr>
            <p:cNvPr id="400" name="Group 399">
              <a:extLst>
                <a:ext uri="{FF2B5EF4-FFF2-40B4-BE49-F238E27FC236}">
                  <a16:creationId xmlns:a16="http://schemas.microsoft.com/office/drawing/2014/main" id="{2BCA1008-A8E2-4D0F-A15E-35B886613399}"/>
                </a:ext>
              </a:extLst>
            </p:cNvPr>
            <p:cNvGrpSpPr/>
            <p:nvPr/>
          </p:nvGrpSpPr>
          <p:grpSpPr>
            <a:xfrm flipH="1">
              <a:off x="7433857" y="3721637"/>
              <a:ext cx="1138394" cy="1263431"/>
              <a:chOff x="5158888" y="2998761"/>
              <a:chExt cx="789525" cy="829663"/>
            </a:xfrm>
          </p:grpSpPr>
          <p:cxnSp>
            <p:nvCxnSpPr>
              <p:cNvPr id="403" name="Connector: Elbow 402">
                <a:extLst>
                  <a:ext uri="{FF2B5EF4-FFF2-40B4-BE49-F238E27FC236}">
                    <a16:creationId xmlns:a16="http://schemas.microsoft.com/office/drawing/2014/main" id="{9983D10B-BB39-4104-97E8-01A9B9544DBF}"/>
                  </a:ext>
                </a:extLst>
              </p:cNvPr>
              <p:cNvCxnSpPr>
                <a:cxnSpLocks/>
                <a:stCxn id="404" idx="1"/>
                <a:endCxn id="405" idx="0"/>
              </p:cNvCxnSpPr>
              <p:nvPr/>
            </p:nvCxnSpPr>
            <p:spPr>
              <a:xfrm rot="10800000" flipV="1">
                <a:off x="5240703" y="3088201"/>
                <a:ext cx="544080" cy="561341"/>
              </a:xfrm>
              <a:prstGeom prst="bentConnector2">
                <a:avLst/>
              </a:prstGeom>
              <a:noFill/>
              <a:ln w="44450" cap="flat" cmpd="sng" algn="ctr">
                <a:solidFill>
                  <a:srgbClr val="00B050"/>
                </a:solidFill>
                <a:prstDash val="solid"/>
                <a:headEnd type="stealth" w="med" len="lg"/>
                <a:tailEnd type="stealth" w="med" len="lg"/>
              </a:ln>
              <a:effectLst/>
            </p:spPr>
          </p:cxnSp>
          <p:sp>
            <p:nvSpPr>
              <p:cNvPr id="404" name="Rectangle 403">
                <a:extLst>
                  <a:ext uri="{FF2B5EF4-FFF2-40B4-BE49-F238E27FC236}">
                    <a16:creationId xmlns:a16="http://schemas.microsoft.com/office/drawing/2014/main" id="{316586C4-D2DD-45BF-97A0-CE9C81699183}"/>
                  </a:ext>
                </a:extLst>
              </p:cNvPr>
              <p:cNvSpPr/>
              <p:nvPr/>
            </p:nvSpPr>
            <p:spPr>
              <a:xfrm>
                <a:off x="5784783" y="2998761"/>
                <a:ext cx="163630" cy="178881"/>
              </a:xfrm>
              <a:prstGeom prst="rect">
                <a:avLst/>
              </a:prstGeom>
              <a:no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2400" b="0" i="0" u="none" strike="noStrike" kern="0" cap="none" spc="0" normalizeH="0" baseline="0" noProof="0" dirty="0">
                  <a:ln>
                    <a:noFill/>
                  </a:ln>
                  <a:solidFill>
                    <a:prstClr val="white"/>
                  </a:solidFill>
                  <a:effectLst/>
                  <a:uLnTx/>
                  <a:uFillTx/>
                  <a:latin typeface="Lato" panose="020F0502020204030203" pitchFamily="34" charset="0"/>
                  <a:ea typeface="+mn-ea"/>
                  <a:cs typeface="Arial"/>
                </a:endParaRPr>
              </a:p>
            </p:txBody>
          </p:sp>
          <p:sp>
            <p:nvSpPr>
              <p:cNvPr id="405" name="Rectangle 404">
                <a:extLst>
                  <a:ext uri="{FF2B5EF4-FFF2-40B4-BE49-F238E27FC236}">
                    <a16:creationId xmlns:a16="http://schemas.microsoft.com/office/drawing/2014/main" id="{A126ED21-492D-4D38-90CE-2BC30D62BA13}"/>
                  </a:ext>
                </a:extLst>
              </p:cNvPr>
              <p:cNvSpPr/>
              <p:nvPr/>
            </p:nvSpPr>
            <p:spPr>
              <a:xfrm>
                <a:off x="5158888" y="3649543"/>
                <a:ext cx="163630" cy="178881"/>
              </a:xfrm>
              <a:prstGeom prst="rect">
                <a:avLst/>
              </a:prstGeom>
              <a:no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2400" b="0" i="0" u="none" strike="noStrike" kern="0" cap="none" spc="0" normalizeH="0" baseline="0" noProof="0" dirty="0">
                  <a:ln>
                    <a:noFill/>
                  </a:ln>
                  <a:solidFill>
                    <a:prstClr val="white"/>
                  </a:solidFill>
                  <a:effectLst/>
                  <a:uLnTx/>
                  <a:uFillTx/>
                  <a:latin typeface="Lato" panose="020F0502020204030203" pitchFamily="34" charset="0"/>
                  <a:ea typeface="+mn-ea"/>
                  <a:cs typeface="Arial"/>
                </a:endParaRPr>
              </a:p>
            </p:txBody>
          </p:sp>
        </p:grpSp>
        <p:grpSp>
          <p:nvGrpSpPr>
            <p:cNvPr id="174" name="Group 173">
              <a:extLst>
                <a:ext uri="{FF2B5EF4-FFF2-40B4-BE49-F238E27FC236}">
                  <a16:creationId xmlns:a16="http://schemas.microsoft.com/office/drawing/2014/main" id="{666D87C9-F8F4-4424-9322-0CD3F2F04849}"/>
                </a:ext>
              </a:extLst>
            </p:cNvPr>
            <p:cNvGrpSpPr/>
            <p:nvPr/>
          </p:nvGrpSpPr>
          <p:grpSpPr>
            <a:xfrm flipV="1">
              <a:off x="9183656" y="2970558"/>
              <a:ext cx="1341714" cy="747445"/>
              <a:chOff x="5158888" y="2998761"/>
              <a:chExt cx="789525" cy="829663"/>
            </a:xfrm>
          </p:grpSpPr>
          <p:cxnSp>
            <p:nvCxnSpPr>
              <p:cNvPr id="175" name="Connector: Elbow 174">
                <a:extLst>
                  <a:ext uri="{FF2B5EF4-FFF2-40B4-BE49-F238E27FC236}">
                    <a16:creationId xmlns:a16="http://schemas.microsoft.com/office/drawing/2014/main" id="{4D41C0C7-776A-476C-88A4-975E8D5ABFD8}"/>
                  </a:ext>
                </a:extLst>
              </p:cNvPr>
              <p:cNvCxnSpPr>
                <a:cxnSpLocks/>
                <a:stCxn id="176" idx="1"/>
                <a:endCxn id="177" idx="0"/>
              </p:cNvCxnSpPr>
              <p:nvPr/>
            </p:nvCxnSpPr>
            <p:spPr>
              <a:xfrm rot="10800000" flipV="1">
                <a:off x="5240703" y="3088201"/>
                <a:ext cx="544080" cy="561341"/>
              </a:xfrm>
              <a:prstGeom prst="bentConnector2">
                <a:avLst/>
              </a:prstGeom>
              <a:noFill/>
              <a:ln w="44450" cap="flat" cmpd="sng" algn="ctr">
                <a:solidFill>
                  <a:srgbClr val="00B050"/>
                </a:solidFill>
                <a:prstDash val="solid"/>
                <a:headEnd type="stealth" w="med" len="lg"/>
                <a:tailEnd type="stealth" w="med" len="lg"/>
              </a:ln>
              <a:effectLst/>
            </p:spPr>
          </p:cxnSp>
          <p:sp>
            <p:nvSpPr>
              <p:cNvPr id="176" name="Rectangle 175">
                <a:extLst>
                  <a:ext uri="{FF2B5EF4-FFF2-40B4-BE49-F238E27FC236}">
                    <a16:creationId xmlns:a16="http://schemas.microsoft.com/office/drawing/2014/main" id="{2386CA6A-C429-410B-A6BC-F0A4F171CEB2}"/>
                  </a:ext>
                </a:extLst>
              </p:cNvPr>
              <p:cNvSpPr/>
              <p:nvPr/>
            </p:nvSpPr>
            <p:spPr>
              <a:xfrm>
                <a:off x="5784783" y="2998761"/>
                <a:ext cx="163630" cy="178881"/>
              </a:xfrm>
              <a:prstGeom prst="rect">
                <a:avLst/>
              </a:prstGeom>
              <a:no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2400" b="0" i="0" u="none" strike="noStrike" kern="0" cap="none" spc="0" normalizeH="0" baseline="0" noProof="0" dirty="0">
                  <a:ln>
                    <a:noFill/>
                  </a:ln>
                  <a:solidFill>
                    <a:prstClr val="white"/>
                  </a:solidFill>
                  <a:effectLst/>
                  <a:uLnTx/>
                  <a:uFillTx/>
                  <a:latin typeface="Lato" panose="020F0502020204030203" pitchFamily="34" charset="0"/>
                  <a:ea typeface="+mn-ea"/>
                  <a:cs typeface="Arial"/>
                </a:endParaRPr>
              </a:p>
            </p:txBody>
          </p:sp>
          <p:sp>
            <p:nvSpPr>
              <p:cNvPr id="177" name="Rectangle 176">
                <a:extLst>
                  <a:ext uri="{FF2B5EF4-FFF2-40B4-BE49-F238E27FC236}">
                    <a16:creationId xmlns:a16="http://schemas.microsoft.com/office/drawing/2014/main" id="{A9814136-D003-4F57-B0BA-4351C3128781}"/>
                  </a:ext>
                </a:extLst>
              </p:cNvPr>
              <p:cNvSpPr/>
              <p:nvPr/>
            </p:nvSpPr>
            <p:spPr>
              <a:xfrm>
                <a:off x="5158888" y="3649543"/>
                <a:ext cx="163630" cy="178881"/>
              </a:xfrm>
              <a:prstGeom prst="rect">
                <a:avLst/>
              </a:prstGeom>
              <a:no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2400" b="0" i="0" u="none" strike="noStrike" kern="0" cap="none" spc="0" normalizeH="0" baseline="0" noProof="0" dirty="0">
                  <a:ln>
                    <a:noFill/>
                  </a:ln>
                  <a:solidFill>
                    <a:prstClr val="white"/>
                  </a:solidFill>
                  <a:effectLst/>
                  <a:uLnTx/>
                  <a:uFillTx/>
                  <a:latin typeface="Lato" panose="020F0502020204030203" pitchFamily="34" charset="0"/>
                  <a:ea typeface="+mn-ea"/>
                  <a:cs typeface="Arial"/>
                </a:endParaRPr>
              </a:p>
            </p:txBody>
          </p:sp>
        </p:grpSp>
        <p:grpSp>
          <p:nvGrpSpPr>
            <p:cNvPr id="178" name="Group 177">
              <a:extLst>
                <a:ext uri="{FF2B5EF4-FFF2-40B4-BE49-F238E27FC236}">
                  <a16:creationId xmlns:a16="http://schemas.microsoft.com/office/drawing/2014/main" id="{47EF1655-FFCD-46E3-B590-241F64FD22DE}"/>
                </a:ext>
              </a:extLst>
            </p:cNvPr>
            <p:cNvGrpSpPr/>
            <p:nvPr/>
          </p:nvGrpSpPr>
          <p:grpSpPr>
            <a:xfrm flipH="1" flipV="1">
              <a:off x="7461815" y="2993390"/>
              <a:ext cx="1138394" cy="723229"/>
              <a:chOff x="5158888" y="2998761"/>
              <a:chExt cx="789525" cy="829663"/>
            </a:xfrm>
          </p:grpSpPr>
          <p:cxnSp>
            <p:nvCxnSpPr>
              <p:cNvPr id="179" name="Connector: Elbow 178">
                <a:extLst>
                  <a:ext uri="{FF2B5EF4-FFF2-40B4-BE49-F238E27FC236}">
                    <a16:creationId xmlns:a16="http://schemas.microsoft.com/office/drawing/2014/main" id="{1AAEB3BC-D0B0-4CC5-B811-C0AC8F40607F}"/>
                  </a:ext>
                </a:extLst>
              </p:cNvPr>
              <p:cNvCxnSpPr>
                <a:cxnSpLocks/>
                <a:stCxn id="180" idx="1"/>
                <a:endCxn id="181" idx="0"/>
              </p:cNvCxnSpPr>
              <p:nvPr/>
            </p:nvCxnSpPr>
            <p:spPr>
              <a:xfrm rot="10800000" flipV="1">
                <a:off x="5240703" y="3088201"/>
                <a:ext cx="544080" cy="561341"/>
              </a:xfrm>
              <a:prstGeom prst="bentConnector2">
                <a:avLst/>
              </a:prstGeom>
              <a:noFill/>
              <a:ln w="44450" cap="flat" cmpd="sng" algn="ctr">
                <a:solidFill>
                  <a:srgbClr val="00B050"/>
                </a:solidFill>
                <a:prstDash val="solid"/>
                <a:headEnd type="stealth" w="med" len="lg"/>
                <a:tailEnd type="stealth" w="med" len="lg"/>
              </a:ln>
              <a:effectLst/>
            </p:spPr>
          </p:cxnSp>
          <p:sp>
            <p:nvSpPr>
              <p:cNvPr id="180" name="Rectangle 179">
                <a:extLst>
                  <a:ext uri="{FF2B5EF4-FFF2-40B4-BE49-F238E27FC236}">
                    <a16:creationId xmlns:a16="http://schemas.microsoft.com/office/drawing/2014/main" id="{C0859B7C-DFB6-4BAD-A068-FCECA7D89455}"/>
                  </a:ext>
                </a:extLst>
              </p:cNvPr>
              <p:cNvSpPr/>
              <p:nvPr/>
            </p:nvSpPr>
            <p:spPr>
              <a:xfrm>
                <a:off x="5784783" y="2998761"/>
                <a:ext cx="163630" cy="178881"/>
              </a:xfrm>
              <a:prstGeom prst="rect">
                <a:avLst/>
              </a:prstGeom>
              <a:no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2400" b="0" i="0" u="none" strike="noStrike" kern="0" cap="none" spc="0" normalizeH="0" baseline="0" noProof="0" dirty="0">
                  <a:ln>
                    <a:noFill/>
                  </a:ln>
                  <a:solidFill>
                    <a:prstClr val="white"/>
                  </a:solidFill>
                  <a:effectLst/>
                  <a:uLnTx/>
                  <a:uFillTx/>
                  <a:latin typeface="Lato" panose="020F0502020204030203" pitchFamily="34" charset="0"/>
                  <a:ea typeface="+mn-ea"/>
                  <a:cs typeface="Arial"/>
                </a:endParaRPr>
              </a:p>
            </p:txBody>
          </p:sp>
          <p:sp>
            <p:nvSpPr>
              <p:cNvPr id="181" name="Rectangle 180">
                <a:extLst>
                  <a:ext uri="{FF2B5EF4-FFF2-40B4-BE49-F238E27FC236}">
                    <a16:creationId xmlns:a16="http://schemas.microsoft.com/office/drawing/2014/main" id="{1FE1B456-B50B-4FFA-AE50-2DC4AE855C38}"/>
                  </a:ext>
                </a:extLst>
              </p:cNvPr>
              <p:cNvSpPr/>
              <p:nvPr/>
            </p:nvSpPr>
            <p:spPr>
              <a:xfrm>
                <a:off x="5158888" y="3649543"/>
                <a:ext cx="163630" cy="178881"/>
              </a:xfrm>
              <a:prstGeom prst="rect">
                <a:avLst/>
              </a:prstGeom>
              <a:no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2400" b="0" i="0" u="none" strike="noStrike" kern="0" cap="none" spc="0" normalizeH="0" baseline="0" noProof="0" dirty="0">
                  <a:ln>
                    <a:noFill/>
                  </a:ln>
                  <a:solidFill>
                    <a:prstClr val="white"/>
                  </a:solidFill>
                  <a:effectLst/>
                  <a:uLnTx/>
                  <a:uFillTx/>
                  <a:latin typeface="Lato" panose="020F0502020204030203" pitchFamily="34" charset="0"/>
                  <a:ea typeface="+mn-ea"/>
                  <a:cs typeface="Arial"/>
                </a:endParaRPr>
              </a:p>
            </p:txBody>
          </p:sp>
        </p:grpSp>
      </p:grpSp>
      <p:grpSp>
        <p:nvGrpSpPr>
          <p:cNvPr id="182" name="Group 181">
            <a:extLst>
              <a:ext uri="{FF2B5EF4-FFF2-40B4-BE49-F238E27FC236}">
                <a16:creationId xmlns:a16="http://schemas.microsoft.com/office/drawing/2014/main" id="{02E84CD9-C52A-4694-AC60-BCC79DEF1B4B}"/>
              </a:ext>
            </a:extLst>
          </p:cNvPr>
          <p:cNvGrpSpPr/>
          <p:nvPr/>
        </p:nvGrpSpPr>
        <p:grpSpPr>
          <a:xfrm>
            <a:off x="7177475" y="6090103"/>
            <a:ext cx="4270685" cy="373055"/>
            <a:chOff x="4967845" y="5745065"/>
            <a:chExt cx="3172914" cy="331304"/>
          </a:xfrm>
        </p:grpSpPr>
        <p:sp>
          <p:nvSpPr>
            <p:cNvPr id="183" name="Snip Diagonal Corner Rectangle 111">
              <a:extLst>
                <a:ext uri="{FF2B5EF4-FFF2-40B4-BE49-F238E27FC236}">
                  <a16:creationId xmlns:a16="http://schemas.microsoft.com/office/drawing/2014/main" id="{319ACC76-2AAA-443C-8863-491DF627CFF8}"/>
                </a:ext>
              </a:extLst>
            </p:cNvPr>
            <p:cNvSpPr/>
            <p:nvPr/>
          </p:nvSpPr>
          <p:spPr>
            <a:xfrm>
              <a:off x="7085454" y="5745065"/>
              <a:ext cx="1055305" cy="331304"/>
            </a:xfrm>
            <a:prstGeom prst="snip2DiagRect">
              <a:avLst>
                <a:gd name="adj1" fmla="val 0"/>
                <a:gd name="adj2" fmla="val 35816"/>
              </a:avLst>
            </a:prstGeom>
            <a:gradFill>
              <a:gsLst>
                <a:gs pos="0">
                  <a:srgbClr val="438FFF"/>
                </a:gs>
                <a:gs pos="39999">
                  <a:srgbClr val="75BAFF"/>
                </a:gs>
                <a:gs pos="70000">
                  <a:srgbClr val="97B7DD"/>
                </a:gs>
                <a:gs pos="100000">
                  <a:srgbClr val="C0504D">
                    <a:lumMod val="40000"/>
                    <a:lumOff val="60000"/>
                  </a:srgbClr>
                </a:gs>
              </a:gsLst>
              <a:lin ang="5400000" scaled="0"/>
            </a:gradFill>
            <a:ln w="25400" cap="flat" cmpd="sng" algn="ctr">
              <a:noFill/>
              <a:prstDash val="solid"/>
            </a:ln>
            <a:effectLst>
              <a:outerShdw blurRad="50800" dist="38100" dir="2700000" algn="tl" rotWithShape="0">
                <a:prstClr val="black">
                  <a:alpha val="40000"/>
                </a:prstClr>
              </a:outerShdw>
            </a:effectLst>
            <a:scene3d>
              <a:camera prst="orthographicFront"/>
              <a:lightRig rig="threePt" dir="t"/>
            </a:scene3d>
            <a:sp3d>
              <a:bevelT w="50800" h="38100"/>
            </a:sp3d>
          </p:spPr>
          <p:txBody>
            <a:bodyPr lIns="0" rIns="0" rtlCol="0" anchor="ctr"/>
            <a:lstStyle/>
            <a:p>
              <a:pPr marL="0" marR="0" lvl="0" indent="0" algn="ctr" defTabSz="914305" rtl="0" eaLnBrk="1" fontAlgn="auto" latinLnBrk="0" hangingPunct="1">
                <a:lnSpc>
                  <a:spcPct val="100000"/>
                </a:lnSpc>
                <a:spcBef>
                  <a:spcPts val="0"/>
                </a:spcBef>
                <a:spcAft>
                  <a:spcPts val="0"/>
                </a:spcAft>
                <a:buClrTx/>
                <a:buSzTx/>
                <a:buFontTx/>
                <a:buNone/>
                <a:tabLst/>
                <a:defRPr/>
              </a:pPr>
              <a:r>
                <a:rPr kumimoji="0" lang="en-IE" sz="1600" b="0" i="0" u="none" strike="noStrike" kern="0" cap="none" spc="0" normalizeH="0" baseline="0" noProof="0" dirty="0">
                  <a:ln>
                    <a:noFill/>
                  </a:ln>
                  <a:solidFill>
                    <a:prstClr val="black"/>
                  </a:solidFill>
                  <a:effectLst/>
                  <a:uLnTx/>
                  <a:uFillTx/>
                  <a:latin typeface="Lato" pitchFamily="34" charset="0"/>
                  <a:ea typeface="+mn-ea"/>
                  <a:cs typeface="Arial"/>
                </a:rPr>
                <a:t>Messages</a:t>
              </a:r>
            </a:p>
          </p:txBody>
        </p:sp>
        <p:sp>
          <p:nvSpPr>
            <p:cNvPr id="184" name="Snip Diagonal Corner Rectangle 109">
              <a:extLst>
                <a:ext uri="{FF2B5EF4-FFF2-40B4-BE49-F238E27FC236}">
                  <a16:creationId xmlns:a16="http://schemas.microsoft.com/office/drawing/2014/main" id="{3E3E7D46-1068-4DD7-8204-C566819A192E}"/>
                </a:ext>
              </a:extLst>
            </p:cNvPr>
            <p:cNvSpPr/>
            <p:nvPr/>
          </p:nvSpPr>
          <p:spPr>
            <a:xfrm>
              <a:off x="5926815" y="5745065"/>
              <a:ext cx="1113512" cy="331304"/>
            </a:xfrm>
            <a:prstGeom prst="snip2DiagRect">
              <a:avLst>
                <a:gd name="adj1" fmla="val 0"/>
                <a:gd name="adj2" fmla="val 35816"/>
              </a:avLst>
            </a:prstGeom>
            <a:gradFill>
              <a:gsLst>
                <a:gs pos="0">
                  <a:srgbClr val="438FFF"/>
                </a:gs>
                <a:gs pos="39999">
                  <a:srgbClr val="75BAFF"/>
                </a:gs>
                <a:gs pos="70000">
                  <a:srgbClr val="97B7DD"/>
                </a:gs>
                <a:gs pos="100000">
                  <a:srgbClr val="C0504D">
                    <a:lumMod val="40000"/>
                    <a:lumOff val="60000"/>
                  </a:srgbClr>
                </a:gs>
              </a:gsLst>
              <a:lin ang="5400000" scaled="0"/>
            </a:gradFill>
            <a:ln w="25400" cap="flat" cmpd="sng" algn="ctr">
              <a:noFill/>
              <a:prstDash val="solid"/>
            </a:ln>
            <a:effectLst>
              <a:outerShdw blurRad="50800" dist="38100" dir="2700000" algn="tl" rotWithShape="0">
                <a:prstClr val="black">
                  <a:alpha val="40000"/>
                </a:prstClr>
              </a:outerShdw>
            </a:effectLst>
            <a:scene3d>
              <a:camera prst="orthographicFront"/>
              <a:lightRig rig="threePt" dir="t"/>
            </a:scene3d>
            <a:sp3d>
              <a:bevelT w="50800" h="38100"/>
            </a:sp3d>
          </p:spPr>
          <p:txBody>
            <a:bodyPr rtlCol="0" anchor="ctr"/>
            <a:lstStyle/>
            <a:p>
              <a:pPr marL="0" marR="0" lvl="0" indent="0" algn="ctr" defTabSz="914305" rtl="0" eaLnBrk="1" fontAlgn="auto" latinLnBrk="0" hangingPunct="1">
                <a:lnSpc>
                  <a:spcPct val="100000"/>
                </a:lnSpc>
                <a:spcBef>
                  <a:spcPts val="0"/>
                </a:spcBef>
                <a:spcAft>
                  <a:spcPts val="0"/>
                </a:spcAft>
                <a:buClrTx/>
                <a:buSzTx/>
                <a:buFontTx/>
                <a:buNone/>
                <a:tabLst/>
                <a:defRPr/>
              </a:pPr>
              <a:r>
                <a:rPr kumimoji="0" lang="en-IE" sz="1400" b="0" i="0" u="none" strike="noStrike" kern="0" cap="none" spc="0" normalizeH="0" baseline="0" noProof="0" dirty="0">
                  <a:ln>
                    <a:noFill/>
                  </a:ln>
                  <a:solidFill>
                    <a:prstClr val="black"/>
                  </a:solidFill>
                  <a:effectLst/>
                  <a:uLnTx/>
                  <a:uFillTx/>
                  <a:latin typeface="Lato" pitchFamily="34" charset="0"/>
                  <a:ea typeface="+mn-ea"/>
                  <a:cs typeface="Arial"/>
                </a:rPr>
                <a:t>Events</a:t>
              </a:r>
            </a:p>
          </p:txBody>
        </p:sp>
        <p:sp>
          <p:nvSpPr>
            <p:cNvPr id="185" name="Snip Diagonal Corner Rectangle 110">
              <a:extLst>
                <a:ext uri="{FF2B5EF4-FFF2-40B4-BE49-F238E27FC236}">
                  <a16:creationId xmlns:a16="http://schemas.microsoft.com/office/drawing/2014/main" id="{081A2442-86CA-4D39-9FED-B401883DAD5E}"/>
                </a:ext>
              </a:extLst>
            </p:cNvPr>
            <p:cNvSpPr/>
            <p:nvPr/>
          </p:nvSpPr>
          <p:spPr>
            <a:xfrm>
              <a:off x="4967845" y="5745065"/>
              <a:ext cx="908716" cy="331304"/>
            </a:xfrm>
            <a:prstGeom prst="snip2DiagRect">
              <a:avLst>
                <a:gd name="adj1" fmla="val 0"/>
                <a:gd name="adj2" fmla="val 35816"/>
              </a:avLst>
            </a:prstGeom>
            <a:gradFill>
              <a:gsLst>
                <a:gs pos="0">
                  <a:srgbClr val="438FFF"/>
                </a:gs>
                <a:gs pos="39999">
                  <a:srgbClr val="75BAFF"/>
                </a:gs>
                <a:gs pos="70000">
                  <a:srgbClr val="97B7DD"/>
                </a:gs>
                <a:gs pos="100000">
                  <a:srgbClr val="C0504D">
                    <a:lumMod val="40000"/>
                    <a:lumOff val="60000"/>
                  </a:srgbClr>
                </a:gs>
              </a:gsLst>
              <a:lin ang="5400000" scaled="0"/>
            </a:gradFill>
            <a:ln w="25400" cap="flat" cmpd="sng" algn="ctr">
              <a:noFill/>
              <a:prstDash val="solid"/>
            </a:ln>
            <a:effectLst>
              <a:outerShdw blurRad="50800" dist="38100" dir="2700000" algn="tl" rotWithShape="0">
                <a:prstClr val="black">
                  <a:alpha val="40000"/>
                </a:prstClr>
              </a:outerShdw>
            </a:effectLst>
            <a:scene3d>
              <a:camera prst="orthographicFront"/>
              <a:lightRig rig="threePt" dir="t"/>
            </a:scene3d>
            <a:sp3d>
              <a:bevelT w="50800" h="38100"/>
            </a:sp3d>
          </p:spPr>
          <p:txBody>
            <a:bodyPr rtlCol="0" anchor="ctr"/>
            <a:lstStyle/>
            <a:p>
              <a:pPr marL="0" marR="0" lvl="0" indent="0" algn="ctr" defTabSz="914305" rtl="0" eaLnBrk="1" fontAlgn="auto" latinLnBrk="0" hangingPunct="1">
                <a:lnSpc>
                  <a:spcPct val="100000"/>
                </a:lnSpc>
                <a:spcBef>
                  <a:spcPts val="0"/>
                </a:spcBef>
                <a:spcAft>
                  <a:spcPts val="0"/>
                </a:spcAft>
                <a:buClrTx/>
                <a:buSzTx/>
                <a:buFontTx/>
                <a:buNone/>
                <a:tabLst/>
                <a:defRPr/>
              </a:pPr>
              <a:r>
                <a:rPr kumimoji="0" lang="en-IE" sz="1400" b="0" i="0" u="none" strike="noStrike" kern="0" cap="none" spc="0" normalizeH="0" baseline="0" noProof="0" dirty="0">
                  <a:ln>
                    <a:noFill/>
                  </a:ln>
                  <a:solidFill>
                    <a:prstClr val="black"/>
                  </a:solidFill>
                  <a:effectLst/>
                  <a:uLnTx/>
                  <a:uFillTx/>
                  <a:latin typeface="Lato" pitchFamily="34" charset="0"/>
                  <a:ea typeface="+mn-ea"/>
                  <a:cs typeface="Arial"/>
                </a:rPr>
                <a:t>Measures</a:t>
              </a:r>
            </a:p>
          </p:txBody>
        </p:sp>
      </p:grpSp>
      <p:sp>
        <p:nvSpPr>
          <p:cNvPr id="186" name="Rectangle 185">
            <a:extLst>
              <a:ext uri="{FF2B5EF4-FFF2-40B4-BE49-F238E27FC236}">
                <a16:creationId xmlns:a16="http://schemas.microsoft.com/office/drawing/2014/main" id="{49D3BEB6-BA32-47F3-905B-3F4B3D1FD372}"/>
              </a:ext>
            </a:extLst>
          </p:cNvPr>
          <p:cNvSpPr/>
          <p:nvPr/>
        </p:nvSpPr>
        <p:spPr>
          <a:xfrm flipV="1">
            <a:off x="7458906" y="6182909"/>
            <a:ext cx="235386" cy="170574"/>
          </a:xfrm>
          <a:prstGeom prst="rect">
            <a:avLst/>
          </a:prstGeom>
          <a:noFill/>
          <a:ln w="3175" cap="flat" cmpd="sng" algn="ctr">
            <a:noFill/>
            <a:prstDash val="solid"/>
          </a:ln>
          <a:effectLst/>
        </p:spPr>
        <p:txBody>
          <a:bodyPr rtlCol="0" anchor="ctr"/>
          <a:lstStyle/>
          <a:p>
            <a:pPr marL="0" marR="0" lvl="0" indent="0" algn="ctr" defTabSz="914305" rtl="0" eaLnBrk="1" fontAlgn="auto" latinLnBrk="0" hangingPunct="1">
              <a:lnSpc>
                <a:spcPct val="100000"/>
              </a:lnSpc>
              <a:spcBef>
                <a:spcPts val="0"/>
              </a:spcBef>
              <a:spcAft>
                <a:spcPts val="0"/>
              </a:spcAft>
              <a:buClrTx/>
              <a:buSzTx/>
              <a:buFontTx/>
              <a:buNone/>
              <a:tabLst/>
              <a:defRPr/>
            </a:pPr>
            <a:endParaRPr kumimoji="0" lang="en-IE" sz="2400" b="0" i="0" u="none" strike="noStrike" kern="0" cap="none" spc="0" normalizeH="0" baseline="0" noProof="0" dirty="0">
              <a:ln>
                <a:noFill/>
              </a:ln>
              <a:solidFill>
                <a:prstClr val="white"/>
              </a:solidFill>
              <a:effectLst/>
              <a:uLnTx/>
              <a:uFillTx/>
              <a:latin typeface="Lato" pitchFamily="34" charset="0"/>
              <a:ea typeface="+mn-ea"/>
              <a:cs typeface="Arial"/>
            </a:endParaRPr>
          </a:p>
        </p:txBody>
      </p:sp>
      <p:sp>
        <p:nvSpPr>
          <p:cNvPr id="187" name="Rectangle 186">
            <a:extLst>
              <a:ext uri="{FF2B5EF4-FFF2-40B4-BE49-F238E27FC236}">
                <a16:creationId xmlns:a16="http://schemas.microsoft.com/office/drawing/2014/main" id="{476A49A5-AF38-4746-B680-7CCD4E5ACE2A}"/>
              </a:ext>
            </a:extLst>
          </p:cNvPr>
          <p:cNvSpPr/>
          <p:nvPr/>
        </p:nvSpPr>
        <p:spPr>
          <a:xfrm>
            <a:off x="10523847" y="6182909"/>
            <a:ext cx="235386" cy="125385"/>
          </a:xfrm>
          <a:prstGeom prst="rect">
            <a:avLst/>
          </a:prstGeom>
          <a:noFill/>
          <a:ln w="3175" cap="flat" cmpd="sng" algn="ctr">
            <a:noFill/>
            <a:prstDash val="solid"/>
          </a:ln>
          <a:effectLst/>
        </p:spPr>
        <p:txBody>
          <a:bodyPr rtlCol="0" anchor="ctr"/>
          <a:lstStyle/>
          <a:p>
            <a:pPr marL="0" marR="0" lvl="0" indent="0" algn="ctr" defTabSz="914305" rtl="0" eaLnBrk="1" fontAlgn="auto" latinLnBrk="0" hangingPunct="1">
              <a:lnSpc>
                <a:spcPct val="100000"/>
              </a:lnSpc>
              <a:spcBef>
                <a:spcPts val="0"/>
              </a:spcBef>
              <a:spcAft>
                <a:spcPts val="0"/>
              </a:spcAft>
              <a:buClrTx/>
              <a:buSzTx/>
              <a:buFontTx/>
              <a:buNone/>
              <a:tabLst/>
              <a:defRPr/>
            </a:pPr>
            <a:endParaRPr kumimoji="0" lang="en-IE" sz="2000" b="0" i="0" u="none" strike="noStrike" kern="0" cap="none" spc="0" normalizeH="0" baseline="0" noProof="0" dirty="0">
              <a:ln>
                <a:noFill/>
              </a:ln>
              <a:solidFill>
                <a:prstClr val="white"/>
              </a:solidFill>
              <a:effectLst/>
              <a:uLnTx/>
              <a:uFillTx/>
              <a:latin typeface="Lato" pitchFamily="34" charset="0"/>
              <a:ea typeface="+mn-ea"/>
              <a:cs typeface="Arial"/>
            </a:endParaRPr>
          </a:p>
        </p:txBody>
      </p:sp>
      <p:sp>
        <p:nvSpPr>
          <p:cNvPr id="189" name="Snip Diagonal Corner Rectangle 118">
            <a:extLst>
              <a:ext uri="{FF2B5EF4-FFF2-40B4-BE49-F238E27FC236}">
                <a16:creationId xmlns:a16="http://schemas.microsoft.com/office/drawing/2014/main" id="{24D778E5-B5DB-40A8-A9E5-939E838D2334}"/>
              </a:ext>
            </a:extLst>
          </p:cNvPr>
          <p:cNvSpPr/>
          <p:nvPr/>
        </p:nvSpPr>
        <p:spPr>
          <a:xfrm>
            <a:off x="8695346" y="5037999"/>
            <a:ext cx="1226594" cy="323720"/>
          </a:xfrm>
          <a:prstGeom prst="snip2DiagRect">
            <a:avLst>
              <a:gd name="adj1" fmla="val 0"/>
              <a:gd name="adj2" fmla="val 35816"/>
            </a:avLst>
          </a:prstGeom>
          <a:gradFill>
            <a:gsLst>
              <a:gs pos="0">
                <a:srgbClr val="438FFF"/>
              </a:gs>
              <a:gs pos="39999">
                <a:srgbClr val="75BAFF"/>
              </a:gs>
              <a:gs pos="70000">
                <a:srgbClr val="97B7DD"/>
              </a:gs>
              <a:gs pos="100000">
                <a:srgbClr val="C0504D">
                  <a:lumMod val="40000"/>
                  <a:lumOff val="60000"/>
                </a:srgbClr>
              </a:gs>
            </a:gsLst>
            <a:lin ang="5400000" scaled="0"/>
          </a:gradFill>
          <a:ln w="25400" cap="flat" cmpd="sng" algn="ctr">
            <a:noFill/>
            <a:prstDash val="solid"/>
          </a:ln>
          <a:effectLst>
            <a:outerShdw blurRad="50800" dist="38100" dir="2700000" algn="tl" rotWithShape="0">
              <a:prstClr val="black">
                <a:alpha val="40000"/>
              </a:prstClr>
            </a:outerShdw>
          </a:effectLst>
          <a:scene3d>
            <a:camera prst="orthographicFront"/>
            <a:lightRig rig="threePt" dir="t"/>
          </a:scene3d>
          <a:sp3d>
            <a:bevelT w="50800" h="38100"/>
          </a:sp3d>
        </p:spPr>
        <p:txBody>
          <a:bodyPr rtlCol="0" anchor="b" anchorCtr="0"/>
          <a:lstStyle/>
          <a:p>
            <a:pPr marL="0" marR="0" lvl="0" indent="0" algn="ctr" defTabSz="914305" rtl="0" eaLnBrk="1" fontAlgn="auto" latinLnBrk="0" hangingPunct="1">
              <a:lnSpc>
                <a:spcPct val="100000"/>
              </a:lnSpc>
              <a:spcBef>
                <a:spcPts val="0"/>
              </a:spcBef>
              <a:spcAft>
                <a:spcPts val="0"/>
              </a:spcAft>
              <a:buClrTx/>
              <a:buSzTx/>
              <a:buFontTx/>
              <a:buNone/>
              <a:tabLst/>
              <a:defRPr/>
            </a:pPr>
            <a:endParaRPr kumimoji="0" lang="en-IE" sz="1100" b="0" i="0" u="none" strike="noStrike" kern="0" cap="none" spc="0" normalizeH="0" baseline="0" noProof="0" dirty="0">
              <a:ln>
                <a:noFill/>
              </a:ln>
              <a:solidFill>
                <a:prstClr val="black"/>
              </a:solidFill>
              <a:effectLst/>
              <a:uLnTx/>
              <a:uFillTx/>
              <a:latin typeface="Lato" pitchFamily="34" charset="0"/>
              <a:ea typeface="+mn-ea"/>
              <a:cs typeface="Arial"/>
            </a:endParaRPr>
          </a:p>
        </p:txBody>
      </p:sp>
      <p:cxnSp>
        <p:nvCxnSpPr>
          <p:cNvPr id="190" name="Straight Arrow Connector 189">
            <a:extLst>
              <a:ext uri="{FF2B5EF4-FFF2-40B4-BE49-F238E27FC236}">
                <a16:creationId xmlns:a16="http://schemas.microsoft.com/office/drawing/2014/main" id="{194EDB7C-2981-4D3B-B7B2-B89F857227DB}"/>
              </a:ext>
            </a:extLst>
          </p:cNvPr>
          <p:cNvCxnSpPr>
            <a:cxnSpLocks/>
            <a:stCxn id="199" idx="0"/>
            <a:endCxn id="200" idx="2"/>
          </p:cNvCxnSpPr>
          <p:nvPr/>
        </p:nvCxnSpPr>
        <p:spPr>
          <a:xfrm flipH="1" flipV="1">
            <a:off x="9298618" y="5276527"/>
            <a:ext cx="9856" cy="906382"/>
          </a:xfrm>
          <a:prstGeom prst="straightConnector1">
            <a:avLst/>
          </a:prstGeom>
          <a:noFill/>
          <a:ln w="31750" cap="flat" cmpd="sng" algn="ctr">
            <a:solidFill>
              <a:srgbClr val="4F81BD">
                <a:shade val="95000"/>
                <a:satMod val="105000"/>
              </a:srgbClr>
            </a:solidFill>
            <a:prstDash val="solid"/>
            <a:tailEnd type="stealth" w="med" len="lg"/>
          </a:ln>
          <a:effectLst/>
        </p:spPr>
      </p:cxnSp>
      <p:cxnSp>
        <p:nvCxnSpPr>
          <p:cNvPr id="192" name="Straight Arrow Connector 162">
            <a:extLst>
              <a:ext uri="{FF2B5EF4-FFF2-40B4-BE49-F238E27FC236}">
                <a16:creationId xmlns:a16="http://schemas.microsoft.com/office/drawing/2014/main" id="{E976D268-F546-489C-A220-D53166BFE5F1}"/>
              </a:ext>
            </a:extLst>
          </p:cNvPr>
          <p:cNvCxnSpPr>
            <a:cxnSpLocks/>
            <a:stCxn id="186" idx="2"/>
            <a:endCxn id="194" idx="2"/>
          </p:cNvCxnSpPr>
          <p:nvPr/>
        </p:nvCxnSpPr>
        <p:spPr>
          <a:xfrm rot="5400000" flipH="1" flipV="1">
            <a:off x="7830343" y="5028977"/>
            <a:ext cx="900188" cy="1407677"/>
          </a:xfrm>
          <a:prstGeom prst="bentConnector3">
            <a:avLst>
              <a:gd name="adj1" fmla="val 50000"/>
            </a:avLst>
          </a:prstGeom>
          <a:noFill/>
          <a:ln w="31750" cap="flat" cmpd="sng" algn="ctr">
            <a:solidFill>
              <a:srgbClr val="4F81BD">
                <a:shade val="95000"/>
                <a:satMod val="105000"/>
              </a:srgbClr>
            </a:solidFill>
            <a:prstDash val="solid"/>
            <a:tailEnd type="stealth" w="med" len="lg"/>
          </a:ln>
          <a:effectLst/>
        </p:spPr>
      </p:cxnSp>
      <p:grpSp>
        <p:nvGrpSpPr>
          <p:cNvPr id="9" name="Group 8">
            <a:extLst>
              <a:ext uri="{FF2B5EF4-FFF2-40B4-BE49-F238E27FC236}">
                <a16:creationId xmlns:a16="http://schemas.microsoft.com/office/drawing/2014/main" id="{FB23A41D-C3E3-4F31-9ACC-B4220DCDD801}"/>
              </a:ext>
            </a:extLst>
          </p:cNvPr>
          <p:cNvGrpSpPr/>
          <p:nvPr/>
        </p:nvGrpSpPr>
        <p:grpSpPr>
          <a:xfrm>
            <a:off x="7557490" y="4590877"/>
            <a:ext cx="3537309" cy="1592032"/>
            <a:chOff x="7104231" y="4624330"/>
            <a:chExt cx="3537309" cy="1592032"/>
          </a:xfrm>
        </p:grpSpPr>
        <p:cxnSp>
          <p:nvCxnSpPr>
            <p:cNvPr id="496" name="Straight Arrow Connector 495">
              <a:extLst>
                <a:ext uri="{FF2B5EF4-FFF2-40B4-BE49-F238E27FC236}">
                  <a16:creationId xmlns:a16="http://schemas.microsoft.com/office/drawing/2014/main" id="{3C6D02BC-A3DF-4B0F-B226-B41C081B9E06}"/>
                </a:ext>
              </a:extLst>
            </p:cNvPr>
            <p:cNvCxnSpPr>
              <a:cxnSpLocks/>
              <a:stCxn id="186" idx="2"/>
              <a:endCxn id="202" idx="2"/>
            </p:cNvCxnSpPr>
            <p:nvPr/>
          </p:nvCxnSpPr>
          <p:spPr>
            <a:xfrm flipH="1" flipV="1">
              <a:off x="7104231" y="4624330"/>
              <a:ext cx="19109" cy="1592032"/>
            </a:xfrm>
            <a:prstGeom prst="straightConnector1">
              <a:avLst/>
            </a:prstGeom>
            <a:noFill/>
            <a:ln w="34925" cap="flat" cmpd="sng" algn="ctr">
              <a:solidFill>
                <a:srgbClr val="00B050"/>
              </a:solidFill>
              <a:prstDash val="solid"/>
              <a:tailEnd type="stealth" w="med" len="lg"/>
            </a:ln>
            <a:effectLst/>
          </p:spPr>
        </p:cxnSp>
        <p:cxnSp>
          <p:nvCxnSpPr>
            <p:cNvPr id="498" name="Straight Arrow Connector 497">
              <a:extLst>
                <a:ext uri="{FF2B5EF4-FFF2-40B4-BE49-F238E27FC236}">
                  <a16:creationId xmlns:a16="http://schemas.microsoft.com/office/drawing/2014/main" id="{AF22E4C2-F394-4B33-AE71-A750C7D10679}"/>
                </a:ext>
              </a:extLst>
            </p:cNvPr>
            <p:cNvCxnSpPr>
              <a:cxnSpLocks/>
              <a:stCxn id="187" idx="0"/>
            </p:cNvCxnSpPr>
            <p:nvPr/>
          </p:nvCxnSpPr>
          <p:spPr>
            <a:xfrm flipH="1" flipV="1">
              <a:off x="10634524" y="5028451"/>
              <a:ext cx="7016" cy="1154456"/>
            </a:xfrm>
            <a:prstGeom prst="straightConnector1">
              <a:avLst/>
            </a:prstGeom>
            <a:noFill/>
            <a:ln w="34925" cap="flat" cmpd="sng" algn="ctr">
              <a:solidFill>
                <a:srgbClr val="00B050"/>
              </a:solidFill>
              <a:prstDash val="solid"/>
              <a:tailEnd type="stealth" w="med" len="lg"/>
            </a:ln>
            <a:effectLst/>
          </p:spPr>
        </p:cxnSp>
        <p:cxnSp>
          <p:nvCxnSpPr>
            <p:cNvPr id="193" name="Straight Arrow Connector 152">
              <a:extLst>
                <a:ext uri="{FF2B5EF4-FFF2-40B4-BE49-F238E27FC236}">
                  <a16:creationId xmlns:a16="http://schemas.microsoft.com/office/drawing/2014/main" id="{D0BD0EFE-40CC-4BEA-8FB5-A6DF02550826}"/>
                </a:ext>
              </a:extLst>
            </p:cNvPr>
            <p:cNvCxnSpPr>
              <a:cxnSpLocks/>
              <a:stCxn id="198" idx="0"/>
              <a:endCxn id="203" idx="2"/>
            </p:cNvCxnSpPr>
            <p:nvPr/>
          </p:nvCxnSpPr>
          <p:spPr>
            <a:xfrm rot="16200000" flipV="1">
              <a:off x="7312693" y="5397251"/>
              <a:ext cx="1276498" cy="361724"/>
            </a:xfrm>
            <a:prstGeom prst="bentConnector3">
              <a:avLst>
                <a:gd name="adj1" fmla="val 43011"/>
              </a:avLst>
            </a:prstGeom>
            <a:noFill/>
            <a:ln w="31750" cap="flat" cmpd="sng" algn="ctr">
              <a:solidFill>
                <a:srgbClr val="00B050"/>
              </a:solidFill>
              <a:prstDash val="solid"/>
              <a:tailEnd type="stealth" w="med" len="lg"/>
            </a:ln>
            <a:effectLst/>
          </p:spPr>
        </p:cxnSp>
      </p:grpSp>
      <p:sp>
        <p:nvSpPr>
          <p:cNvPr id="194" name="Rectangle 193">
            <a:extLst>
              <a:ext uri="{FF2B5EF4-FFF2-40B4-BE49-F238E27FC236}">
                <a16:creationId xmlns:a16="http://schemas.microsoft.com/office/drawing/2014/main" id="{FB3BE37E-7A92-4AAA-ABF9-740F4A7733D3}"/>
              </a:ext>
            </a:extLst>
          </p:cNvPr>
          <p:cNvSpPr/>
          <p:nvPr/>
        </p:nvSpPr>
        <p:spPr>
          <a:xfrm>
            <a:off x="8855906" y="5157335"/>
            <a:ext cx="256740" cy="125385"/>
          </a:xfrm>
          <a:prstGeom prst="rect">
            <a:avLst/>
          </a:prstGeom>
          <a:noFill/>
          <a:ln w="3175" cap="flat" cmpd="sng" algn="ctr">
            <a:noFill/>
            <a:prstDash val="solid"/>
          </a:ln>
          <a:effectLst/>
        </p:spPr>
        <p:txBody>
          <a:bodyPr rtlCol="0" anchor="ctr"/>
          <a:lstStyle/>
          <a:p>
            <a:pPr marL="0" marR="0" lvl="0" indent="0" algn="ctr" defTabSz="914305" rtl="0" eaLnBrk="1" fontAlgn="auto" latinLnBrk="0" hangingPunct="1">
              <a:lnSpc>
                <a:spcPct val="100000"/>
              </a:lnSpc>
              <a:spcBef>
                <a:spcPts val="0"/>
              </a:spcBef>
              <a:spcAft>
                <a:spcPts val="0"/>
              </a:spcAft>
              <a:buClrTx/>
              <a:buSzTx/>
              <a:buFontTx/>
              <a:buNone/>
              <a:tabLst/>
              <a:defRPr/>
            </a:pPr>
            <a:endParaRPr kumimoji="0" lang="en-IE" sz="2400" b="0" i="0" u="none" strike="noStrike" kern="0" cap="none" spc="0" normalizeH="0" baseline="0" noProof="0" dirty="0">
              <a:ln>
                <a:noFill/>
              </a:ln>
              <a:solidFill>
                <a:prstClr val="white"/>
              </a:solidFill>
              <a:effectLst/>
              <a:uLnTx/>
              <a:uFillTx/>
              <a:latin typeface="Lato" pitchFamily="34" charset="0"/>
              <a:ea typeface="+mn-ea"/>
              <a:cs typeface="Arial"/>
            </a:endParaRPr>
          </a:p>
        </p:txBody>
      </p:sp>
      <p:sp>
        <p:nvSpPr>
          <p:cNvPr id="195" name="Rectangle 194">
            <a:extLst>
              <a:ext uri="{FF2B5EF4-FFF2-40B4-BE49-F238E27FC236}">
                <a16:creationId xmlns:a16="http://schemas.microsoft.com/office/drawing/2014/main" id="{DB892D36-B458-4CEE-AD03-307403F81E4A}"/>
              </a:ext>
            </a:extLst>
          </p:cNvPr>
          <p:cNvSpPr/>
          <p:nvPr/>
        </p:nvSpPr>
        <p:spPr>
          <a:xfrm>
            <a:off x="9475047" y="5146082"/>
            <a:ext cx="256740" cy="125385"/>
          </a:xfrm>
          <a:prstGeom prst="rect">
            <a:avLst/>
          </a:prstGeom>
          <a:noFill/>
          <a:ln w="3175" cap="flat" cmpd="sng" algn="ctr">
            <a:noFill/>
            <a:prstDash val="solid"/>
          </a:ln>
          <a:effectLst/>
        </p:spPr>
        <p:txBody>
          <a:bodyPr rtlCol="0" anchor="ctr"/>
          <a:lstStyle/>
          <a:p>
            <a:pPr marL="0" marR="0" lvl="0" indent="0" algn="ctr" defTabSz="914305" rtl="0" eaLnBrk="1" fontAlgn="auto" latinLnBrk="0" hangingPunct="1">
              <a:lnSpc>
                <a:spcPct val="100000"/>
              </a:lnSpc>
              <a:spcBef>
                <a:spcPts val="0"/>
              </a:spcBef>
              <a:spcAft>
                <a:spcPts val="0"/>
              </a:spcAft>
              <a:buClrTx/>
              <a:buSzTx/>
              <a:buFontTx/>
              <a:buNone/>
              <a:tabLst/>
              <a:defRPr/>
            </a:pPr>
            <a:endParaRPr kumimoji="0" lang="en-IE" sz="2400" b="0" i="0" u="none" strike="noStrike" kern="0" cap="none" spc="0" normalizeH="0" baseline="0" noProof="0" dirty="0">
              <a:ln>
                <a:noFill/>
              </a:ln>
              <a:solidFill>
                <a:prstClr val="white"/>
              </a:solidFill>
              <a:effectLst/>
              <a:uLnTx/>
              <a:uFillTx/>
              <a:latin typeface="Lato" pitchFamily="34" charset="0"/>
              <a:ea typeface="+mn-ea"/>
              <a:cs typeface="Arial"/>
            </a:endParaRPr>
          </a:p>
        </p:txBody>
      </p:sp>
      <p:cxnSp>
        <p:nvCxnSpPr>
          <p:cNvPr id="196" name="Straight Arrow Connector 162">
            <a:extLst>
              <a:ext uri="{FF2B5EF4-FFF2-40B4-BE49-F238E27FC236}">
                <a16:creationId xmlns:a16="http://schemas.microsoft.com/office/drawing/2014/main" id="{49DDED71-20E2-4B9B-96FC-0D6EBF47ACB7}"/>
              </a:ext>
            </a:extLst>
          </p:cNvPr>
          <p:cNvCxnSpPr>
            <a:cxnSpLocks/>
            <a:stCxn id="187" idx="0"/>
            <a:endCxn id="195" idx="2"/>
          </p:cNvCxnSpPr>
          <p:nvPr/>
        </p:nvCxnSpPr>
        <p:spPr>
          <a:xfrm rot="16200000" flipV="1">
            <a:off x="9666759" y="5208126"/>
            <a:ext cx="911441" cy="1038123"/>
          </a:xfrm>
          <a:prstGeom prst="bentConnector3">
            <a:avLst>
              <a:gd name="adj1" fmla="val 50000"/>
            </a:avLst>
          </a:prstGeom>
          <a:noFill/>
          <a:ln w="31750" cap="flat" cmpd="sng" algn="ctr">
            <a:solidFill>
              <a:srgbClr val="4F81BD">
                <a:shade val="95000"/>
                <a:satMod val="105000"/>
              </a:srgbClr>
            </a:solidFill>
            <a:prstDash val="solid"/>
            <a:tailEnd type="stealth" w="med" len="lg"/>
          </a:ln>
          <a:effectLst/>
        </p:spPr>
      </p:cxnSp>
      <p:sp>
        <p:nvSpPr>
          <p:cNvPr id="197" name="Rectangle 196">
            <a:extLst>
              <a:ext uri="{FF2B5EF4-FFF2-40B4-BE49-F238E27FC236}">
                <a16:creationId xmlns:a16="http://schemas.microsoft.com/office/drawing/2014/main" id="{5169B783-EE29-43F6-8FBC-101E7D5757C8}"/>
              </a:ext>
            </a:extLst>
          </p:cNvPr>
          <p:cNvSpPr/>
          <p:nvPr/>
        </p:nvSpPr>
        <p:spPr>
          <a:xfrm>
            <a:off x="8586403" y="5038981"/>
            <a:ext cx="1437959" cy="301686"/>
          </a:xfrm>
          <a:prstGeom prst="rect">
            <a:avLst/>
          </a:prstGeom>
        </p:spPr>
        <p:txBody>
          <a:bodyPr wrap="square">
            <a:spAutoFit/>
          </a:bodyPr>
          <a:lstStyle/>
          <a:p>
            <a:pPr marL="0" marR="0" lvl="0" indent="0" algn="ctr" defTabSz="914305" rtl="0" eaLnBrk="1" fontAlgn="auto" latinLnBrk="0" hangingPunct="1">
              <a:lnSpc>
                <a:spcPct val="100000"/>
              </a:lnSpc>
              <a:spcBef>
                <a:spcPts val="0"/>
              </a:spcBef>
              <a:spcAft>
                <a:spcPts val="0"/>
              </a:spcAft>
              <a:buClrTx/>
              <a:buSzTx/>
              <a:buFontTx/>
              <a:buNone/>
              <a:tabLst/>
              <a:defRPr/>
            </a:pPr>
            <a:r>
              <a:rPr kumimoji="0" lang="en-IE" sz="1400" b="0" i="0" u="none" strike="noStrike" kern="0" cap="none" spc="0" normalizeH="0" baseline="0" noProof="0" dirty="0">
                <a:ln>
                  <a:noFill/>
                </a:ln>
                <a:solidFill>
                  <a:prstClr val="black"/>
                </a:solidFill>
                <a:effectLst/>
                <a:uLnTx/>
                <a:uFillTx/>
                <a:latin typeface="Lato" pitchFamily="34" charset="0"/>
                <a:ea typeface="+mn-ea"/>
                <a:cs typeface="Arial"/>
              </a:rPr>
              <a:t>Transactions</a:t>
            </a:r>
          </a:p>
        </p:txBody>
      </p:sp>
      <p:sp>
        <p:nvSpPr>
          <p:cNvPr id="198" name="Rectangle 197">
            <a:extLst>
              <a:ext uri="{FF2B5EF4-FFF2-40B4-BE49-F238E27FC236}">
                <a16:creationId xmlns:a16="http://schemas.microsoft.com/office/drawing/2014/main" id="{3436CA5B-C850-48D3-9706-C70A50FEE574}"/>
              </a:ext>
            </a:extLst>
          </p:cNvPr>
          <p:cNvSpPr/>
          <p:nvPr/>
        </p:nvSpPr>
        <p:spPr>
          <a:xfrm>
            <a:off x="8477649" y="6182909"/>
            <a:ext cx="214827" cy="125385"/>
          </a:xfrm>
          <a:prstGeom prst="rect">
            <a:avLst/>
          </a:prstGeom>
          <a:noFill/>
          <a:ln w="3175" cap="flat" cmpd="sng" algn="ctr">
            <a:noFill/>
            <a:prstDash val="solid"/>
          </a:ln>
          <a:effectLst/>
        </p:spPr>
        <p:txBody>
          <a:bodyPr rtlCol="0" anchor="ctr"/>
          <a:lstStyle/>
          <a:p>
            <a:pPr marL="0" marR="0" lvl="0" indent="0" algn="ctr" defTabSz="914305" rtl="0" eaLnBrk="1" fontAlgn="auto" latinLnBrk="0" hangingPunct="1">
              <a:lnSpc>
                <a:spcPct val="100000"/>
              </a:lnSpc>
              <a:spcBef>
                <a:spcPts val="0"/>
              </a:spcBef>
              <a:spcAft>
                <a:spcPts val="0"/>
              </a:spcAft>
              <a:buClrTx/>
              <a:buSzTx/>
              <a:buFontTx/>
              <a:buNone/>
              <a:tabLst/>
              <a:defRPr/>
            </a:pPr>
            <a:endParaRPr kumimoji="0" lang="en-IE" sz="2400" b="0" i="0" u="none" strike="noStrike" kern="0" cap="none" spc="0" normalizeH="0" baseline="0" noProof="0" dirty="0">
              <a:ln>
                <a:noFill/>
              </a:ln>
              <a:solidFill>
                <a:prstClr val="white"/>
              </a:solidFill>
              <a:effectLst/>
              <a:uLnTx/>
              <a:uFillTx/>
              <a:latin typeface="Lato" pitchFamily="34" charset="0"/>
              <a:ea typeface="+mn-ea"/>
              <a:cs typeface="Arial"/>
            </a:endParaRPr>
          </a:p>
        </p:txBody>
      </p:sp>
      <p:sp>
        <p:nvSpPr>
          <p:cNvPr id="199" name="Rectangle 198">
            <a:extLst>
              <a:ext uri="{FF2B5EF4-FFF2-40B4-BE49-F238E27FC236}">
                <a16:creationId xmlns:a16="http://schemas.microsoft.com/office/drawing/2014/main" id="{0F3E6D45-66F5-4787-870E-0A43C6BB0FD0}"/>
              </a:ext>
            </a:extLst>
          </p:cNvPr>
          <p:cNvSpPr/>
          <p:nvPr/>
        </p:nvSpPr>
        <p:spPr>
          <a:xfrm>
            <a:off x="9215825" y="6182909"/>
            <a:ext cx="185296" cy="125385"/>
          </a:xfrm>
          <a:prstGeom prst="rect">
            <a:avLst/>
          </a:prstGeom>
          <a:noFill/>
          <a:ln w="3175" cap="flat" cmpd="sng" algn="ctr">
            <a:noFill/>
            <a:prstDash val="solid"/>
          </a:ln>
          <a:effectLst/>
        </p:spPr>
        <p:txBody>
          <a:bodyPr rtlCol="0" anchor="ctr"/>
          <a:lstStyle/>
          <a:p>
            <a:pPr marL="0" marR="0" lvl="0" indent="0" algn="ctr" defTabSz="914305" rtl="0" eaLnBrk="1" fontAlgn="auto" latinLnBrk="0" hangingPunct="1">
              <a:lnSpc>
                <a:spcPct val="100000"/>
              </a:lnSpc>
              <a:spcBef>
                <a:spcPts val="0"/>
              </a:spcBef>
              <a:spcAft>
                <a:spcPts val="0"/>
              </a:spcAft>
              <a:buClrTx/>
              <a:buSzTx/>
              <a:buFontTx/>
              <a:buNone/>
              <a:tabLst/>
              <a:defRPr/>
            </a:pPr>
            <a:endParaRPr kumimoji="0" lang="en-IE" sz="2400" b="0" i="0" u="none" strike="noStrike" kern="0" cap="none" spc="0" normalizeH="0" baseline="0" noProof="0" dirty="0">
              <a:ln>
                <a:noFill/>
              </a:ln>
              <a:solidFill>
                <a:prstClr val="white"/>
              </a:solidFill>
              <a:effectLst/>
              <a:uLnTx/>
              <a:uFillTx/>
              <a:latin typeface="Lato" pitchFamily="34" charset="0"/>
              <a:ea typeface="+mn-ea"/>
              <a:cs typeface="Arial"/>
            </a:endParaRPr>
          </a:p>
        </p:txBody>
      </p:sp>
      <p:sp>
        <p:nvSpPr>
          <p:cNvPr id="200" name="Rectangle 199">
            <a:extLst>
              <a:ext uri="{FF2B5EF4-FFF2-40B4-BE49-F238E27FC236}">
                <a16:creationId xmlns:a16="http://schemas.microsoft.com/office/drawing/2014/main" id="{6A129DE7-106E-4842-9153-5D8E4E0352D4}"/>
              </a:ext>
            </a:extLst>
          </p:cNvPr>
          <p:cNvSpPr/>
          <p:nvPr/>
        </p:nvSpPr>
        <p:spPr>
          <a:xfrm>
            <a:off x="9170248" y="5151141"/>
            <a:ext cx="256740" cy="125385"/>
          </a:xfrm>
          <a:prstGeom prst="rect">
            <a:avLst/>
          </a:prstGeom>
          <a:noFill/>
          <a:ln w="3175" cap="flat" cmpd="sng" algn="ctr">
            <a:noFill/>
            <a:prstDash val="solid"/>
          </a:ln>
          <a:effectLst/>
        </p:spPr>
        <p:txBody>
          <a:bodyPr rtlCol="0" anchor="ctr"/>
          <a:lstStyle/>
          <a:p>
            <a:pPr marL="0" marR="0" lvl="0" indent="0" algn="ctr" defTabSz="914305" rtl="0" eaLnBrk="1" fontAlgn="auto" latinLnBrk="0" hangingPunct="1">
              <a:lnSpc>
                <a:spcPct val="100000"/>
              </a:lnSpc>
              <a:spcBef>
                <a:spcPts val="0"/>
              </a:spcBef>
              <a:spcAft>
                <a:spcPts val="0"/>
              </a:spcAft>
              <a:buClrTx/>
              <a:buSzTx/>
              <a:buFontTx/>
              <a:buNone/>
              <a:tabLst/>
              <a:defRPr/>
            </a:pPr>
            <a:endParaRPr kumimoji="0" lang="en-IE" sz="2400" b="0" i="0" u="none" strike="noStrike" kern="0" cap="none" spc="0" normalizeH="0" baseline="0" noProof="0" dirty="0">
              <a:ln>
                <a:noFill/>
              </a:ln>
              <a:solidFill>
                <a:prstClr val="white"/>
              </a:solidFill>
              <a:effectLst/>
              <a:uLnTx/>
              <a:uFillTx/>
              <a:latin typeface="Lato" pitchFamily="34" charset="0"/>
              <a:ea typeface="+mn-ea"/>
              <a:cs typeface="Arial"/>
            </a:endParaRPr>
          </a:p>
        </p:txBody>
      </p:sp>
      <p:sp>
        <p:nvSpPr>
          <p:cNvPr id="201" name="Rectangle 200">
            <a:extLst>
              <a:ext uri="{FF2B5EF4-FFF2-40B4-BE49-F238E27FC236}">
                <a16:creationId xmlns:a16="http://schemas.microsoft.com/office/drawing/2014/main" id="{CAD89F38-6C1E-4B66-A905-C62E12D17154}"/>
              </a:ext>
            </a:extLst>
          </p:cNvPr>
          <p:cNvSpPr/>
          <p:nvPr/>
        </p:nvSpPr>
        <p:spPr>
          <a:xfrm>
            <a:off x="10504422" y="5150107"/>
            <a:ext cx="256740" cy="125385"/>
          </a:xfrm>
          <a:prstGeom prst="rect">
            <a:avLst/>
          </a:prstGeom>
          <a:noFill/>
          <a:ln w="3175" cap="flat" cmpd="sng" algn="ctr">
            <a:noFill/>
            <a:prstDash val="solid"/>
          </a:ln>
          <a:effectLst/>
        </p:spPr>
        <p:txBody>
          <a:bodyPr rtlCol="0" anchor="ctr"/>
          <a:lstStyle/>
          <a:p>
            <a:pPr marL="0" marR="0" lvl="0" indent="0" algn="ctr" defTabSz="914305" rtl="0" eaLnBrk="1" fontAlgn="auto" latinLnBrk="0" hangingPunct="1">
              <a:lnSpc>
                <a:spcPct val="100000"/>
              </a:lnSpc>
              <a:spcBef>
                <a:spcPts val="0"/>
              </a:spcBef>
              <a:spcAft>
                <a:spcPts val="0"/>
              </a:spcAft>
              <a:buClrTx/>
              <a:buSzTx/>
              <a:buFontTx/>
              <a:buNone/>
              <a:tabLst/>
              <a:defRPr/>
            </a:pPr>
            <a:endParaRPr kumimoji="0" lang="en-IE" sz="2400" b="0" i="0" u="none" strike="noStrike" kern="0" cap="none" spc="0" normalizeH="0" baseline="0" noProof="0" dirty="0">
              <a:ln>
                <a:noFill/>
              </a:ln>
              <a:solidFill>
                <a:prstClr val="white"/>
              </a:solidFill>
              <a:effectLst/>
              <a:uLnTx/>
              <a:uFillTx/>
              <a:latin typeface="Lato" pitchFamily="34" charset="0"/>
              <a:ea typeface="+mn-ea"/>
              <a:cs typeface="Arial"/>
            </a:endParaRPr>
          </a:p>
        </p:txBody>
      </p:sp>
      <p:sp>
        <p:nvSpPr>
          <p:cNvPr id="202" name="Rectangle 201">
            <a:extLst>
              <a:ext uri="{FF2B5EF4-FFF2-40B4-BE49-F238E27FC236}">
                <a16:creationId xmlns:a16="http://schemas.microsoft.com/office/drawing/2014/main" id="{59F23701-3041-4B6A-8EFF-428A58CA8AA9}"/>
              </a:ext>
            </a:extLst>
          </p:cNvPr>
          <p:cNvSpPr/>
          <p:nvPr/>
        </p:nvSpPr>
        <p:spPr>
          <a:xfrm>
            <a:off x="7429120" y="4465492"/>
            <a:ext cx="256740" cy="125385"/>
          </a:xfrm>
          <a:prstGeom prst="rect">
            <a:avLst/>
          </a:prstGeom>
          <a:noFill/>
          <a:ln w="3175" cap="flat" cmpd="sng" algn="ctr">
            <a:noFill/>
            <a:prstDash val="solid"/>
          </a:ln>
          <a:effectLst/>
        </p:spPr>
        <p:txBody>
          <a:bodyPr rtlCol="0" anchor="ctr"/>
          <a:lstStyle/>
          <a:p>
            <a:pPr marL="0" marR="0" lvl="0" indent="0" algn="ctr" defTabSz="914305" rtl="0" eaLnBrk="1" fontAlgn="auto" latinLnBrk="0" hangingPunct="1">
              <a:lnSpc>
                <a:spcPct val="100000"/>
              </a:lnSpc>
              <a:spcBef>
                <a:spcPts val="0"/>
              </a:spcBef>
              <a:spcAft>
                <a:spcPts val="0"/>
              </a:spcAft>
              <a:buClrTx/>
              <a:buSzTx/>
              <a:buFontTx/>
              <a:buNone/>
              <a:tabLst/>
              <a:defRPr/>
            </a:pPr>
            <a:endParaRPr kumimoji="0" lang="en-IE" sz="2400" b="0" i="0" u="none" strike="noStrike" kern="0" cap="none" spc="0" normalizeH="0" baseline="0" noProof="0" dirty="0">
              <a:ln>
                <a:noFill/>
              </a:ln>
              <a:solidFill>
                <a:prstClr val="white"/>
              </a:solidFill>
              <a:effectLst/>
              <a:uLnTx/>
              <a:uFillTx/>
              <a:latin typeface="Lato" pitchFamily="34" charset="0"/>
              <a:ea typeface="+mn-ea"/>
              <a:cs typeface="Arial"/>
            </a:endParaRPr>
          </a:p>
        </p:txBody>
      </p:sp>
      <p:sp>
        <p:nvSpPr>
          <p:cNvPr id="203" name="Rectangle 202">
            <a:extLst>
              <a:ext uri="{FF2B5EF4-FFF2-40B4-BE49-F238E27FC236}">
                <a16:creationId xmlns:a16="http://schemas.microsoft.com/office/drawing/2014/main" id="{327B9A83-E101-4C37-ABA5-B180D8F69262}"/>
              </a:ext>
            </a:extLst>
          </p:cNvPr>
          <p:cNvSpPr/>
          <p:nvPr/>
        </p:nvSpPr>
        <p:spPr>
          <a:xfrm>
            <a:off x="8094969" y="4781026"/>
            <a:ext cx="256740" cy="125385"/>
          </a:xfrm>
          <a:prstGeom prst="rect">
            <a:avLst/>
          </a:prstGeom>
          <a:noFill/>
          <a:ln w="3175" cap="flat" cmpd="sng" algn="ctr">
            <a:noFill/>
            <a:prstDash val="solid"/>
          </a:ln>
          <a:effectLst/>
        </p:spPr>
        <p:txBody>
          <a:bodyPr rtlCol="0" anchor="ctr"/>
          <a:lstStyle/>
          <a:p>
            <a:pPr marL="0" marR="0" lvl="0" indent="0" algn="ctr" defTabSz="914305" rtl="0" eaLnBrk="1" fontAlgn="auto" latinLnBrk="0" hangingPunct="1">
              <a:lnSpc>
                <a:spcPct val="100000"/>
              </a:lnSpc>
              <a:spcBef>
                <a:spcPts val="0"/>
              </a:spcBef>
              <a:spcAft>
                <a:spcPts val="0"/>
              </a:spcAft>
              <a:buClrTx/>
              <a:buSzTx/>
              <a:buFontTx/>
              <a:buNone/>
              <a:tabLst/>
              <a:defRPr/>
            </a:pPr>
            <a:endParaRPr kumimoji="0" lang="en-IE" sz="2400" b="0" i="0" u="none" strike="noStrike" kern="0" cap="none" spc="0" normalizeH="0" baseline="0" noProof="0" dirty="0">
              <a:ln>
                <a:noFill/>
              </a:ln>
              <a:solidFill>
                <a:prstClr val="white"/>
              </a:solidFill>
              <a:effectLst/>
              <a:uLnTx/>
              <a:uFillTx/>
              <a:latin typeface="Lato" pitchFamily="34" charset="0"/>
              <a:ea typeface="+mn-ea"/>
              <a:cs typeface="Arial"/>
            </a:endParaRPr>
          </a:p>
        </p:txBody>
      </p:sp>
      <p:sp>
        <p:nvSpPr>
          <p:cNvPr id="204" name="Rounded Rectangle 123">
            <a:extLst>
              <a:ext uri="{FF2B5EF4-FFF2-40B4-BE49-F238E27FC236}">
                <a16:creationId xmlns:a16="http://schemas.microsoft.com/office/drawing/2014/main" id="{90358EC6-CC18-49E1-BC74-6E795C0A3208}"/>
              </a:ext>
            </a:extLst>
          </p:cNvPr>
          <p:cNvSpPr/>
          <p:nvPr/>
        </p:nvSpPr>
        <p:spPr>
          <a:xfrm>
            <a:off x="7177475" y="5546208"/>
            <a:ext cx="4270685" cy="493577"/>
          </a:xfrm>
          <a:prstGeom prst="roundRect">
            <a:avLst>
              <a:gd name="adj" fmla="val 20051"/>
            </a:avLst>
          </a:prstGeom>
          <a:gradFill rotWithShape="1">
            <a:gsLst>
              <a:gs pos="0">
                <a:srgbClr val="C0504D">
                  <a:lumMod val="75000"/>
                  <a:shade val="30000"/>
                  <a:satMod val="115000"/>
                  <a:alpha val="45000"/>
                </a:srgbClr>
              </a:gs>
              <a:gs pos="50000">
                <a:srgbClr val="C0504D">
                  <a:lumMod val="75000"/>
                  <a:shade val="67500"/>
                  <a:satMod val="115000"/>
                  <a:alpha val="73000"/>
                </a:srgbClr>
              </a:gs>
              <a:gs pos="100000">
                <a:srgbClr val="C0504D">
                  <a:lumMod val="75000"/>
                  <a:shade val="100000"/>
                  <a:satMod val="115000"/>
                  <a:alpha val="73000"/>
                </a:srgbClr>
              </a:gs>
            </a:gsLst>
            <a:lin ang="162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38100" h="12700"/>
          </a:sp3d>
        </p:spPr>
        <p:txBody>
          <a:bodyPr rtlCol="0" anchor="ctr"/>
          <a:lstStyle/>
          <a:p>
            <a:pPr marL="0" marR="0" lvl="0" indent="0" algn="ctr" defTabSz="914305" rtl="0" eaLnBrk="1" fontAlgn="auto" latinLnBrk="0" hangingPunct="1">
              <a:lnSpc>
                <a:spcPct val="100000"/>
              </a:lnSpc>
              <a:spcBef>
                <a:spcPts val="0"/>
              </a:spcBef>
              <a:spcAft>
                <a:spcPts val="0"/>
              </a:spcAft>
              <a:buClrTx/>
              <a:buSzTx/>
              <a:buFontTx/>
              <a:buNone/>
              <a:tabLst/>
              <a:defRPr/>
            </a:pPr>
            <a:endParaRPr kumimoji="0" lang="en-IE"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ato" pitchFamily="34" charset="0"/>
              <a:ea typeface="+mn-ea"/>
              <a:cs typeface="Arial"/>
            </a:endParaRPr>
          </a:p>
        </p:txBody>
      </p:sp>
      <p:sp>
        <p:nvSpPr>
          <p:cNvPr id="205" name="TextBox 204">
            <a:extLst>
              <a:ext uri="{FF2B5EF4-FFF2-40B4-BE49-F238E27FC236}">
                <a16:creationId xmlns:a16="http://schemas.microsoft.com/office/drawing/2014/main" id="{6033FA90-4452-436D-95FA-4DE5643880F2}"/>
              </a:ext>
            </a:extLst>
          </p:cNvPr>
          <p:cNvSpPr txBox="1"/>
          <p:nvPr/>
        </p:nvSpPr>
        <p:spPr>
          <a:xfrm>
            <a:off x="8293056" y="5648546"/>
            <a:ext cx="1782432" cy="263706"/>
          </a:xfrm>
          <a:prstGeom prst="rect">
            <a:avLst/>
          </a:prstGeom>
          <a:noFill/>
        </p:spPr>
        <p:txBody>
          <a:bodyPr wrap="none" rtlCol="0" anchor="ctr" anchorCtr="0">
            <a:noAutofit/>
          </a:bodyPr>
          <a:lstStyle/>
          <a:p>
            <a:pPr marL="0" marR="0" lvl="0" indent="0" algn="ctr" defTabSz="914305" rtl="0" eaLnBrk="1" fontAlgn="auto" latinLnBrk="0" hangingPunct="1">
              <a:lnSpc>
                <a:spcPct val="100000"/>
              </a:lnSpc>
              <a:spcBef>
                <a:spcPts val="0"/>
              </a:spcBef>
              <a:spcAft>
                <a:spcPts val="0"/>
              </a:spcAft>
              <a:buClrTx/>
              <a:buSzTx/>
              <a:buFontTx/>
              <a:buNone/>
              <a:tabLst/>
              <a:defRPr/>
            </a:pPr>
            <a:r>
              <a:rPr kumimoji="0" lang="en-IE" sz="18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Lato" pitchFamily="34" charset="0"/>
                <a:ea typeface="+mn-ea"/>
                <a:cs typeface="Arial"/>
              </a:rPr>
              <a:t>Instantiation</a:t>
            </a:r>
          </a:p>
        </p:txBody>
      </p:sp>
      <p:sp>
        <p:nvSpPr>
          <p:cNvPr id="206" name="Rounded Rectangle 157">
            <a:extLst>
              <a:ext uri="{FF2B5EF4-FFF2-40B4-BE49-F238E27FC236}">
                <a16:creationId xmlns:a16="http://schemas.microsoft.com/office/drawing/2014/main" id="{404685A0-F8C0-4394-A424-A97A12D613E8}"/>
              </a:ext>
            </a:extLst>
          </p:cNvPr>
          <p:cNvSpPr/>
          <p:nvPr/>
        </p:nvSpPr>
        <p:spPr>
          <a:xfrm>
            <a:off x="6701554" y="1452166"/>
            <a:ext cx="426735" cy="4581510"/>
          </a:xfrm>
          <a:prstGeom prst="roundRect">
            <a:avLst>
              <a:gd name="adj" fmla="val 20051"/>
            </a:avLst>
          </a:prstGeom>
          <a:gradFill flip="none" rotWithShape="1">
            <a:gsLst>
              <a:gs pos="0">
                <a:srgbClr val="C0504D">
                  <a:lumMod val="75000"/>
                  <a:shade val="30000"/>
                  <a:satMod val="115000"/>
                  <a:alpha val="80000"/>
                </a:srgbClr>
              </a:gs>
              <a:gs pos="50000">
                <a:srgbClr val="C0504D">
                  <a:lumMod val="75000"/>
                  <a:shade val="67500"/>
                  <a:satMod val="115000"/>
                </a:srgbClr>
              </a:gs>
              <a:gs pos="100000">
                <a:srgbClr val="C0504D">
                  <a:lumMod val="75000"/>
                  <a:shade val="100000"/>
                  <a:satMod val="115000"/>
                  <a:alpha val="85000"/>
                </a:srgbClr>
              </a:gs>
            </a:gsLst>
            <a:lin ang="162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38100" h="12700"/>
          </a:sp3d>
        </p:spPr>
        <p:txBody>
          <a:bodyPr rtlCol="0" anchor="ctr"/>
          <a:lstStyle/>
          <a:p>
            <a:pPr marL="0" marR="0" lvl="0" indent="0" algn="ctr" defTabSz="914305" rtl="0" eaLnBrk="1" fontAlgn="auto" latinLnBrk="0" hangingPunct="1">
              <a:lnSpc>
                <a:spcPct val="100000"/>
              </a:lnSpc>
              <a:spcBef>
                <a:spcPts val="0"/>
              </a:spcBef>
              <a:spcAft>
                <a:spcPts val="0"/>
              </a:spcAft>
              <a:buClrTx/>
              <a:buSzTx/>
              <a:buFontTx/>
              <a:buNone/>
              <a:tabLst/>
              <a:defRPr/>
            </a:pPr>
            <a:endParaRPr kumimoji="0" lang="en-IE" sz="1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ato" pitchFamily="34" charset="0"/>
              <a:ea typeface="+mn-ea"/>
              <a:cs typeface="Arial"/>
            </a:endParaRPr>
          </a:p>
        </p:txBody>
      </p:sp>
      <p:sp>
        <p:nvSpPr>
          <p:cNvPr id="207" name="TextBox 206">
            <a:extLst>
              <a:ext uri="{FF2B5EF4-FFF2-40B4-BE49-F238E27FC236}">
                <a16:creationId xmlns:a16="http://schemas.microsoft.com/office/drawing/2014/main" id="{EDA3A316-B865-4606-93EC-DE91EBEE8DC7}"/>
              </a:ext>
            </a:extLst>
          </p:cNvPr>
          <p:cNvSpPr txBox="1"/>
          <p:nvPr/>
        </p:nvSpPr>
        <p:spPr>
          <a:xfrm>
            <a:off x="6655181" y="2824224"/>
            <a:ext cx="461665" cy="1707149"/>
          </a:xfrm>
          <a:prstGeom prst="rect">
            <a:avLst/>
          </a:prstGeom>
          <a:noFill/>
        </p:spPr>
        <p:txBody>
          <a:bodyPr vert="vert270" wrap="square" rtlCol="0" anchor="ctr" anchorCtr="1">
            <a:spAutoFit/>
          </a:bodyPr>
          <a:lstStyle/>
          <a:p>
            <a:pPr marL="0" marR="0" lvl="0" indent="0" algn="ctr" defTabSz="914305" rtl="0" eaLnBrk="1" fontAlgn="auto" latinLnBrk="0" hangingPunct="1">
              <a:lnSpc>
                <a:spcPct val="100000"/>
              </a:lnSpc>
              <a:spcBef>
                <a:spcPts val="0"/>
              </a:spcBef>
              <a:spcAft>
                <a:spcPts val="0"/>
              </a:spcAft>
              <a:buClrTx/>
              <a:buSzTx/>
              <a:buFontTx/>
              <a:buNone/>
              <a:tabLst/>
              <a:defRPr/>
            </a:pPr>
            <a:r>
              <a:rPr kumimoji="0" lang="en-IE" sz="1800" b="0"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Lato" pitchFamily="34" charset="0"/>
                <a:ea typeface="+mn-ea"/>
                <a:cs typeface="Arial"/>
              </a:rPr>
              <a:t>Choreography</a:t>
            </a:r>
          </a:p>
        </p:txBody>
      </p:sp>
      <p:sp>
        <p:nvSpPr>
          <p:cNvPr id="6" name="Oval 5">
            <a:extLst>
              <a:ext uri="{FF2B5EF4-FFF2-40B4-BE49-F238E27FC236}">
                <a16:creationId xmlns:a16="http://schemas.microsoft.com/office/drawing/2014/main" id="{1DB95217-C454-4923-BF5B-0F4632C437C3}"/>
              </a:ext>
            </a:extLst>
          </p:cNvPr>
          <p:cNvSpPr/>
          <p:nvPr/>
        </p:nvSpPr>
        <p:spPr>
          <a:xfrm>
            <a:off x="6585273" y="2710981"/>
            <a:ext cx="607657" cy="196822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E" sz="1800" b="0" i="0" u="none" strike="noStrike" kern="1200" cap="none" spc="0" normalizeH="0" baseline="0" noProof="0">
              <a:ln>
                <a:noFill/>
              </a:ln>
              <a:solidFill>
                <a:srgbClr val="FFFFFF"/>
              </a:solidFill>
              <a:effectLst/>
              <a:uLnTx/>
              <a:uFillTx/>
              <a:latin typeface="Lato Light"/>
              <a:ea typeface="+mn-ea"/>
              <a:cs typeface="Arial"/>
            </a:endParaRPr>
          </a:p>
        </p:txBody>
      </p:sp>
      <p:sp>
        <p:nvSpPr>
          <p:cNvPr id="191" name="Oval 190">
            <a:extLst>
              <a:ext uri="{FF2B5EF4-FFF2-40B4-BE49-F238E27FC236}">
                <a16:creationId xmlns:a16="http://schemas.microsoft.com/office/drawing/2014/main" id="{193337FB-55C7-4079-81FC-6410F3A4D6F7}"/>
              </a:ext>
            </a:extLst>
          </p:cNvPr>
          <p:cNvSpPr/>
          <p:nvPr/>
        </p:nvSpPr>
        <p:spPr>
          <a:xfrm rot="5400000">
            <a:off x="8979672" y="838736"/>
            <a:ext cx="592441" cy="162321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E" sz="1800" b="0" i="0" u="none" strike="noStrike" kern="1200" cap="none" spc="0" normalizeH="0" baseline="0" noProof="0">
              <a:ln>
                <a:noFill/>
              </a:ln>
              <a:solidFill>
                <a:srgbClr val="FFFFFF"/>
              </a:solidFill>
              <a:effectLst/>
              <a:uLnTx/>
              <a:uFillTx/>
              <a:latin typeface="Lato Light"/>
              <a:ea typeface="+mn-ea"/>
              <a:cs typeface="Arial"/>
            </a:endParaRPr>
          </a:p>
        </p:txBody>
      </p:sp>
      <p:sp>
        <p:nvSpPr>
          <p:cNvPr id="208" name="TextBox 207">
            <a:extLst>
              <a:ext uri="{FF2B5EF4-FFF2-40B4-BE49-F238E27FC236}">
                <a16:creationId xmlns:a16="http://schemas.microsoft.com/office/drawing/2014/main" id="{AD2C1F99-40A9-4786-A262-988DCFB27152}"/>
              </a:ext>
            </a:extLst>
          </p:cNvPr>
          <p:cNvSpPr txBox="1"/>
          <p:nvPr/>
        </p:nvSpPr>
        <p:spPr>
          <a:xfrm>
            <a:off x="-1573620" y="6326079"/>
            <a:ext cx="1485817" cy="523220"/>
          </a:xfrm>
          <a:prstGeom prst="rect">
            <a:avLst/>
          </a:prstGeom>
          <a:noFill/>
          <a:ln>
            <a:solidFill>
              <a:schemeClr val="tx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IE" sz="1400" b="0" i="0" u="none" strike="noStrike" kern="1200" cap="none" spc="0" normalizeH="0" baseline="0" noProof="0" dirty="0">
                <a:ln>
                  <a:noFill/>
                </a:ln>
                <a:effectLst/>
                <a:uLnTx/>
                <a:uFillTx/>
                <a:latin typeface="Lucida Console" panose="020B0609040504020204" pitchFamily="49" charset="0"/>
                <a:ea typeface="+mn-ea"/>
                <a:cs typeface="Courier New" panose="02070309020205020404" pitchFamily="49" charset="0"/>
              </a:rPr>
              <a:t>I=M3-13-A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IE" sz="1400" b="0" i="0" u="none" strike="noStrike" kern="1200" cap="none" spc="0" normalizeH="0" baseline="0" noProof="0" dirty="0">
                <a:ln>
                  <a:noFill/>
                </a:ln>
                <a:effectLst/>
                <a:uLnTx/>
                <a:uFillTx/>
                <a:latin typeface="Lucida Console" panose="020B0609040504020204" pitchFamily="49" charset="0"/>
                <a:ea typeface="+mn-ea"/>
                <a:cs typeface="Courier New" panose="02070309020205020404" pitchFamily="49" charset="0"/>
              </a:rPr>
              <a:t>C=2021-11-30 </a:t>
            </a:r>
          </a:p>
        </p:txBody>
      </p:sp>
    </p:spTree>
    <p:extLst>
      <p:ext uri="{BB962C8B-B14F-4D97-AF65-F5344CB8AC3E}">
        <p14:creationId xmlns:p14="http://schemas.microsoft.com/office/powerpoint/2010/main" val="255871700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anim calcmode="lin" valueType="num">
                                      <p:cBhvr>
                                        <p:cTn id="8" dur="1000" fill="hold"/>
                                        <p:tgtEl>
                                          <p:spTgt spid="106"/>
                                        </p:tgtEl>
                                        <p:attrNameLst>
                                          <p:attrName>ppt_x</p:attrName>
                                        </p:attrNameLst>
                                      </p:cBhvr>
                                      <p:tavLst>
                                        <p:tav tm="0">
                                          <p:val>
                                            <p:strVal val="#ppt_x"/>
                                          </p:val>
                                        </p:tav>
                                        <p:tav tm="100000">
                                          <p:val>
                                            <p:strVal val="#ppt_x"/>
                                          </p:val>
                                        </p:tav>
                                      </p:tavLst>
                                    </p:anim>
                                    <p:anim calcmode="lin" valueType="num">
                                      <p:cBhvr>
                                        <p:cTn id="9"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D5EA0-B384-4C18-9935-19D63112C1F7}"/>
              </a:ext>
            </a:extLst>
          </p:cNvPr>
          <p:cNvSpPr>
            <a:spLocks noGrp="1"/>
          </p:cNvSpPr>
          <p:nvPr>
            <p:ph type="title"/>
          </p:nvPr>
        </p:nvSpPr>
        <p:spPr/>
        <p:txBody>
          <a:bodyPr/>
          <a:lstStyle/>
          <a:p>
            <a:r>
              <a:rPr lang="en-IE" dirty="0"/>
              <a:t>So, do you need a data fabric?</a:t>
            </a:r>
          </a:p>
        </p:txBody>
      </p:sp>
      <p:sp>
        <p:nvSpPr>
          <p:cNvPr id="6" name="Content Placeholder 5">
            <a:extLst>
              <a:ext uri="{FF2B5EF4-FFF2-40B4-BE49-F238E27FC236}">
                <a16:creationId xmlns:a16="http://schemas.microsoft.com/office/drawing/2014/main" id="{21C2CF6B-C839-4498-9901-269B6C33FE34}"/>
              </a:ext>
            </a:extLst>
          </p:cNvPr>
          <p:cNvSpPr>
            <a:spLocks noGrp="1"/>
          </p:cNvSpPr>
          <p:nvPr>
            <p:ph sz="half" idx="1"/>
          </p:nvPr>
        </p:nvSpPr>
        <p:spPr>
          <a:xfrm>
            <a:off x="1309036" y="1268413"/>
            <a:ext cx="5109756" cy="5041900"/>
          </a:xfrm>
        </p:spPr>
        <p:txBody>
          <a:bodyPr/>
          <a:lstStyle/>
          <a:p>
            <a:r>
              <a:rPr lang="en-IE" dirty="0"/>
              <a:t>Number of data warehouses and marts</a:t>
            </a:r>
          </a:p>
          <a:p>
            <a:r>
              <a:rPr lang="en-IE" dirty="0"/>
              <a:t>Number of data lake instances</a:t>
            </a:r>
          </a:p>
          <a:p>
            <a:r>
              <a:rPr lang="en-IE" dirty="0"/>
              <a:t>Other data sources (e.g. operational systems) your users access</a:t>
            </a:r>
          </a:p>
          <a:p>
            <a:r>
              <a:rPr lang="en-IE" dirty="0"/>
              <a:t>Number of information preparation processes </a:t>
            </a:r>
          </a:p>
          <a:p>
            <a:r>
              <a:rPr lang="en-IE" dirty="0"/>
              <a:t>Rate of change in information preparation processes / marts</a:t>
            </a:r>
          </a:p>
          <a:p>
            <a:endParaRPr lang="en-IE" dirty="0"/>
          </a:p>
        </p:txBody>
      </p:sp>
      <p:sp>
        <p:nvSpPr>
          <p:cNvPr id="7" name="Content Placeholder 6">
            <a:extLst>
              <a:ext uri="{FF2B5EF4-FFF2-40B4-BE49-F238E27FC236}">
                <a16:creationId xmlns:a16="http://schemas.microsoft.com/office/drawing/2014/main" id="{F6AFEDF6-91F2-4F6B-9B6E-622648353B24}"/>
              </a:ext>
            </a:extLst>
          </p:cNvPr>
          <p:cNvSpPr>
            <a:spLocks noGrp="1"/>
          </p:cNvSpPr>
          <p:nvPr>
            <p:ph sz="half" idx="2"/>
          </p:nvPr>
        </p:nvSpPr>
        <p:spPr>
          <a:xfrm>
            <a:off x="6668428" y="1268413"/>
            <a:ext cx="4390999" cy="5041900"/>
          </a:xfrm>
        </p:spPr>
        <p:txBody>
          <a:bodyPr/>
          <a:lstStyle/>
          <a:p>
            <a:r>
              <a:rPr lang="en-GB" dirty="0"/>
              <a:t>The higher your score the more you need a data fabric, in order to:</a:t>
            </a:r>
          </a:p>
          <a:p>
            <a:pPr lvl="1"/>
            <a:r>
              <a:rPr lang="en-GB" dirty="0"/>
              <a:t>Limit maintenance costs for data models and information preparation through automation</a:t>
            </a:r>
          </a:p>
          <a:p>
            <a:pPr lvl="1"/>
            <a:r>
              <a:rPr lang="en-GB" dirty="0"/>
              <a:t>Empower businesspeople to find and easily use the right information</a:t>
            </a:r>
          </a:p>
          <a:p>
            <a:endParaRPr lang="en-IE" dirty="0"/>
          </a:p>
        </p:txBody>
      </p:sp>
      <p:sp>
        <p:nvSpPr>
          <p:cNvPr id="4" name="Slide Number Placeholder 3">
            <a:extLst>
              <a:ext uri="{FF2B5EF4-FFF2-40B4-BE49-F238E27FC236}">
                <a16:creationId xmlns:a16="http://schemas.microsoft.com/office/drawing/2014/main" id="{49043C0F-2784-4A4D-AC82-489AAB04A274}"/>
              </a:ext>
            </a:extLst>
          </p:cNvPr>
          <p:cNvSpPr>
            <a:spLocks noGrp="1"/>
          </p:cNvSpPr>
          <p:nvPr>
            <p:ph type="sldNum" sz="quarter" idx="10"/>
          </p:nvPr>
        </p:nvSpPr>
        <p:spPr/>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fld id="{502BDC3B-DEFA-4533-A215-4D95D901384D}" type="slidenum">
              <a:rPr kumimoji="0" lang="en-IE" sz="1400" b="1" i="0" u="none" strike="noStrike" kern="1200" cap="none" spc="0" normalizeH="0" baseline="0" noProof="0" smtClean="0">
                <a:ln>
                  <a:noFill/>
                </a:ln>
                <a:solidFill>
                  <a:srgbClr val="FFFFFF"/>
                </a:solidFill>
                <a:effectLst/>
                <a:uLnTx/>
                <a:uFillTx/>
                <a:latin typeface="Lato Light" pitchFamily="34" charset="0"/>
                <a:ea typeface="+mn-ea"/>
                <a:cs typeface="Arial" charset="0"/>
              </a:rPr>
              <a:pPr marL="0" marR="0" lvl="0" indent="0" algn="l" defTabSz="914400" rtl="0" eaLnBrk="1" fontAlgn="base" latinLnBrk="0" hangingPunct="1">
                <a:lnSpc>
                  <a:spcPct val="100000"/>
                </a:lnSpc>
                <a:spcBef>
                  <a:spcPct val="50000"/>
                </a:spcBef>
                <a:spcAft>
                  <a:spcPct val="0"/>
                </a:spcAft>
                <a:buClrTx/>
                <a:buSzTx/>
                <a:buFontTx/>
                <a:buNone/>
                <a:tabLst/>
                <a:defRPr/>
              </a:pPr>
              <a:t>13</a:t>
            </a:fld>
            <a:endParaRPr kumimoji="0" lang="en-IE" sz="1400" b="1" i="0" u="none" strike="noStrike" kern="1200" cap="none" spc="0" normalizeH="0" baseline="0" noProof="0" dirty="0">
              <a:ln>
                <a:noFill/>
              </a:ln>
              <a:solidFill>
                <a:srgbClr val="FFFFFF"/>
              </a:solidFill>
              <a:effectLst/>
              <a:uLnTx/>
              <a:uFillTx/>
              <a:latin typeface="Lato Light" pitchFamily="34" charset="0"/>
              <a:ea typeface="+mn-ea"/>
              <a:cs typeface="Arial" charset="0"/>
            </a:endParaRPr>
          </a:p>
        </p:txBody>
      </p:sp>
      <p:sp>
        <p:nvSpPr>
          <p:cNvPr id="5" name="Footer Placeholder 4">
            <a:extLst>
              <a:ext uri="{FF2B5EF4-FFF2-40B4-BE49-F238E27FC236}">
                <a16:creationId xmlns:a16="http://schemas.microsoft.com/office/drawing/2014/main" id="{BFEFE548-F4F9-4B8B-82D0-298249CDDFE7}"/>
              </a:ext>
            </a:extLst>
          </p:cNvPr>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IE" sz="1300" b="0" i="0" u="none" strike="noStrike" kern="1200" cap="none" spc="0" normalizeH="0" baseline="0" noProof="0">
                <a:ln>
                  <a:noFill/>
                </a:ln>
                <a:solidFill>
                  <a:srgbClr val="FFFFFF"/>
                </a:solidFill>
                <a:effectLst/>
                <a:uLnTx/>
                <a:uFillTx/>
                <a:latin typeface="Lato Light" pitchFamily="34" charset="0"/>
                <a:ea typeface="+mn-ea"/>
                <a:cs typeface="Arial" charset="0"/>
              </a:rPr>
              <a:t>Copyright © 2022, 9sight Consulting</a:t>
            </a:r>
            <a:endParaRPr kumimoji="0" lang="en-IE" sz="1300" b="0" i="0" u="none" strike="noStrike" kern="1200" cap="none" spc="0" normalizeH="0" baseline="0" noProof="0" dirty="0">
              <a:ln>
                <a:noFill/>
              </a:ln>
              <a:solidFill>
                <a:srgbClr val="FFFFFF"/>
              </a:solidFill>
              <a:effectLst/>
              <a:uLnTx/>
              <a:uFillTx/>
              <a:latin typeface="Lato Light" pitchFamily="34" charset="0"/>
              <a:ea typeface="+mn-ea"/>
              <a:cs typeface="Arial" charset="0"/>
            </a:endParaRPr>
          </a:p>
        </p:txBody>
      </p:sp>
      <p:grpSp>
        <p:nvGrpSpPr>
          <p:cNvPr id="13" name="Group 12">
            <a:extLst>
              <a:ext uri="{FF2B5EF4-FFF2-40B4-BE49-F238E27FC236}">
                <a16:creationId xmlns:a16="http://schemas.microsoft.com/office/drawing/2014/main" id="{354AA68F-D0D9-4735-BCD5-8E78C4426DC8}"/>
              </a:ext>
            </a:extLst>
          </p:cNvPr>
          <p:cNvGrpSpPr/>
          <p:nvPr/>
        </p:nvGrpSpPr>
        <p:grpSpPr>
          <a:xfrm>
            <a:off x="4427034" y="3316754"/>
            <a:ext cx="7305542" cy="3180941"/>
            <a:chOff x="4427034" y="3316754"/>
            <a:chExt cx="7305542" cy="3180941"/>
          </a:xfrm>
        </p:grpSpPr>
        <p:pic>
          <p:nvPicPr>
            <p:cNvPr id="9" name="Picture 8">
              <a:extLst>
                <a:ext uri="{FF2B5EF4-FFF2-40B4-BE49-F238E27FC236}">
                  <a16:creationId xmlns:a16="http://schemas.microsoft.com/office/drawing/2014/main" id="{43BD5E97-BCC5-4A07-A3E3-596CD2D04F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034" y="4224860"/>
              <a:ext cx="7305542" cy="2272835"/>
            </a:xfrm>
            <a:prstGeom prst="rect">
              <a:avLst/>
            </a:prstGeom>
          </p:spPr>
        </p:pic>
        <p:sp>
          <p:nvSpPr>
            <p:cNvPr id="10" name="Oval 9">
              <a:extLst>
                <a:ext uri="{FF2B5EF4-FFF2-40B4-BE49-F238E27FC236}">
                  <a16:creationId xmlns:a16="http://schemas.microsoft.com/office/drawing/2014/main" id="{5BBB9D16-1D54-40A6-A0B8-493253670239}"/>
                </a:ext>
              </a:extLst>
            </p:cNvPr>
            <p:cNvSpPr/>
            <p:nvPr/>
          </p:nvSpPr>
          <p:spPr>
            <a:xfrm>
              <a:off x="6958361" y="4955058"/>
              <a:ext cx="2230244" cy="63452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E" sz="1800" b="0" i="0" u="none" strike="noStrike" kern="1200" cap="none" spc="0" normalizeH="0" baseline="0" noProof="0">
                <a:ln>
                  <a:noFill/>
                </a:ln>
                <a:solidFill>
                  <a:srgbClr val="FFFFFF"/>
                </a:solidFill>
                <a:effectLst/>
                <a:uLnTx/>
                <a:uFillTx/>
                <a:latin typeface="Lato Light"/>
                <a:ea typeface="+mn-ea"/>
                <a:cs typeface="Arial"/>
              </a:endParaRPr>
            </a:p>
          </p:txBody>
        </p:sp>
        <p:cxnSp>
          <p:nvCxnSpPr>
            <p:cNvPr id="12" name="Straight Connector 11">
              <a:extLst>
                <a:ext uri="{FF2B5EF4-FFF2-40B4-BE49-F238E27FC236}">
                  <a16:creationId xmlns:a16="http://schemas.microsoft.com/office/drawing/2014/main" id="{955CE34D-7434-410B-855A-D66C04DB3DD3}"/>
                </a:ext>
              </a:extLst>
            </p:cNvPr>
            <p:cNvCxnSpPr>
              <a:cxnSpLocks/>
              <a:stCxn id="10" idx="0"/>
            </p:cNvCxnSpPr>
            <p:nvPr/>
          </p:nvCxnSpPr>
          <p:spPr>
            <a:xfrm flipV="1">
              <a:off x="8073483" y="3316754"/>
              <a:ext cx="588603" cy="163830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id="{026F0C36-AACF-4EAD-BAF4-72C87F3DA45C}"/>
              </a:ext>
            </a:extLst>
          </p:cNvPr>
          <p:cNvSpPr txBox="1"/>
          <p:nvPr/>
        </p:nvSpPr>
        <p:spPr>
          <a:xfrm>
            <a:off x="-1668684" y="6326079"/>
            <a:ext cx="1580882" cy="523220"/>
          </a:xfrm>
          <a:prstGeom prst="rect">
            <a:avLst/>
          </a:prstGeom>
          <a:noFill/>
          <a:ln>
            <a:solidFill>
              <a:schemeClr val="tx1"/>
            </a:solidFill>
          </a:ln>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IE" sz="1400" b="0" i="0" u="none" strike="noStrike" kern="1200" cap="none" spc="0" normalizeH="0" baseline="0" noProof="0" dirty="0">
                <a:ln>
                  <a:noFill/>
                </a:ln>
                <a:solidFill>
                  <a:srgbClr val="000000"/>
                </a:solidFill>
                <a:effectLst/>
                <a:uLnTx/>
                <a:uFillTx/>
                <a:latin typeface="Lucida Console" panose="020B0609040504020204" pitchFamily="49" charset="0"/>
                <a:ea typeface="+mn-ea"/>
                <a:cs typeface="Courier New" panose="02070309020205020404" pitchFamily="49" charset="0"/>
              </a:rPr>
              <a:t>I=M3-15-A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IE" sz="1400" b="0" i="0" u="none" strike="noStrike" kern="1200" cap="none" spc="0" normalizeH="0" baseline="0" noProof="0" dirty="0">
                <a:ln>
                  <a:noFill/>
                </a:ln>
                <a:solidFill>
                  <a:srgbClr val="000000"/>
                </a:solidFill>
                <a:effectLst/>
                <a:uLnTx/>
                <a:uFillTx/>
                <a:latin typeface="Lucida Console" panose="020B0609040504020204" pitchFamily="49" charset="0"/>
                <a:ea typeface="+mn-ea"/>
                <a:cs typeface="Courier New" panose="02070309020205020404" pitchFamily="49" charset="0"/>
              </a:rPr>
              <a:t>C=2021-11-30 </a:t>
            </a:r>
          </a:p>
        </p:txBody>
      </p:sp>
    </p:spTree>
    <p:extLst>
      <p:ext uri="{BB962C8B-B14F-4D97-AF65-F5344CB8AC3E}">
        <p14:creationId xmlns:p14="http://schemas.microsoft.com/office/powerpoint/2010/main" val="418852212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02E1CB-694C-4CA9-8812-E040ECFECFE4}"/>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97190" y="2181164"/>
            <a:ext cx="6603674" cy="3728982"/>
          </a:xfrm>
          <a:prstGeom prst="rect">
            <a:avLst/>
          </a:prstGeom>
        </p:spPr>
      </p:pic>
      <p:sp>
        <p:nvSpPr>
          <p:cNvPr id="6" name="Title 5">
            <a:extLst>
              <a:ext uri="{FF2B5EF4-FFF2-40B4-BE49-F238E27FC236}">
                <a16:creationId xmlns:a16="http://schemas.microsoft.com/office/drawing/2014/main" id="{2264AF0F-83E0-4894-8797-2A7A00CFA956}"/>
              </a:ext>
            </a:extLst>
          </p:cNvPr>
          <p:cNvSpPr>
            <a:spLocks noGrp="1"/>
          </p:cNvSpPr>
          <p:nvPr>
            <p:ph type="title"/>
          </p:nvPr>
        </p:nvSpPr>
        <p:spPr>
          <a:xfrm>
            <a:off x="1309036" y="414069"/>
            <a:ext cx="10058400" cy="927369"/>
          </a:xfrm>
        </p:spPr>
        <p:txBody>
          <a:bodyPr/>
          <a:lstStyle/>
          <a:p>
            <a:r>
              <a:rPr lang="en-IE" dirty="0"/>
              <a:t>Data mesh – as described by proponents (1)</a:t>
            </a:r>
          </a:p>
        </p:txBody>
      </p:sp>
      <p:sp>
        <p:nvSpPr>
          <p:cNvPr id="7" name="Content Placeholder 6">
            <a:extLst>
              <a:ext uri="{FF2B5EF4-FFF2-40B4-BE49-F238E27FC236}">
                <a16:creationId xmlns:a16="http://schemas.microsoft.com/office/drawing/2014/main" id="{921562EE-6A1B-47CA-96D7-51AF84FF1369}"/>
              </a:ext>
            </a:extLst>
          </p:cNvPr>
          <p:cNvSpPr>
            <a:spLocks noGrp="1"/>
          </p:cNvSpPr>
          <p:nvPr>
            <p:ph idx="1"/>
          </p:nvPr>
        </p:nvSpPr>
        <p:spPr>
          <a:xfrm>
            <a:off x="1075805" y="947854"/>
            <a:ext cx="8993746" cy="5362459"/>
          </a:xfrm>
        </p:spPr>
        <p:txBody>
          <a:bodyPr/>
          <a:lstStyle/>
          <a:p>
            <a:r>
              <a:rPr lang="en-IE" dirty="0"/>
              <a:t>Drivers</a:t>
            </a:r>
          </a:p>
          <a:p>
            <a:pPr lvl="1"/>
            <a:r>
              <a:rPr lang="en-IE" dirty="0"/>
              <a:t>Unlock analytical data at scale – autonomy and democratisation</a:t>
            </a:r>
          </a:p>
          <a:p>
            <a:pPr lvl="1"/>
            <a:r>
              <a:rPr lang="en-IE" dirty="0"/>
              <a:t>Address common failure modes of centralized data lakes &amp; warehouses</a:t>
            </a:r>
          </a:p>
          <a:p>
            <a:pPr lvl="1"/>
            <a:r>
              <a:rPr lang="en-IE" i="1" dirty="0"/>
              <a:t>“</a:t>
            </a:r>
            <a:r>
              <a:rPr lang="en-GB" i="1" dirty="0"/>
              <a:t>Embrace the reality of [the] ever-present, ubiquitous, and distributed nature of data”</a:t>
            </a:r>
            <a:endParaRPr lang="en-IE" i="1" dirty="0"/>
          </a:p>
          <a:p>
            <a:r>
              <a:rPr lang="en-IE" dirty="0"/>
              <a:t>Strong focus on organisational</a:t>
            </a:r>
            <a:br>
              <a:rPr lang="en-IE" dirty="0"/>
            </a:br>
            <a:r>
              <a:rPr lang="en-IE" dirty="0"/>
              <a:t>concepts and concerns</a:t>
            </a:r>
          </a:p>
          <a:p>
            <a:pPr lvl="1"/>
            <a:r>
              <a:rPr lang="en-IE" dirty="0"/>
              <a:t>New governance approach</a:t>
            </a:r>
          </a:p>
          <a:p>
            <a:pPr lvl="1"/>
            <a:r>
              <a:rPr lang="en-IE" dirty="0"/>
              <a:t>Local vs central control</a:t>
            </a:r>
          </a:p>
          <a:p>
            <a:r>
              <a:rPr lang="en-IE" dirty="0"/>
              <a:t>Principles</a:t>
            </a:r>
          </a:p>
          <a:p>
            <a:pPr lvl="1"/>
            <a:r>
              <a:rPr lang="en-IE" dirty="0"/>
              <a:t>Learn from DDD,  microservices &amp; DevOps</a:t>
            </a:r>
            <a:br>
              <a:rPr lang="en-IE" dirty="0"/>
            </a:br>
            <a:r>
              <a:rPr lang="en-IE" dirty="0"/>
              <a:t>from modern software engineering</a:t>
            </a:r>
          </a:p>
          <a:p>
            <a:pPr lvl="1"/>
            <a:r>
              <a:rPr lang="en-IE" dirty="0"/>
              <a:t>Domain-oriented decentralized </a:t>
            </a:r>
            <a:br>
              <a:rPr lang="en-IE" dirty="0"/>
            </a:br>
            <a:r>
              <a:rPr lang="en-IE" dirty="0"/>
              <a:t>data ownership and architecture</a:t>
            </a:r>
          </a:p>
          <a:p>
            <a:pPr lvl="1"/>
            <a:r>
              <a:rPr lang="en-IE" dirty="0"/>
              <a:t>Data as a product</a:t>
            </a:r>
          </a:p>
          <a:p>
            <a:pPr lvl="1"/>
            <a:r>
              <a:rPr lang="en-IE" dirty="0"/>
              <a:t>Self-serve data infrastructure </a:t>
            </a:r>
            <a:br>
              <a:rPr lang="en-IE" dirty="0"/>
            </a:br>
            <a:r>
              <a:rPr lang="en-IE" dirty="0"/>
              <a:t>as a platform</a:t>
            </a:r>
          </a:p>
          <a:p>
            <a:pPr lvl="1"/>
            <a:r>
              <a:rPr lang="en-IE" dirty="0"/>
              <a:t>Federated computational governance</a:t>
            </a:r>
          </a:p>
          <a:p>
            <a:pPr lvl="1"/>
            <a:r>
              <a:rPr lang="en-IE" dirty="0"/>
              <a:t>See: </a:t>
            </a:r>
            <a:r>
              <a:rPr lang="en-IE" dirty="0" err="1">
                <a:hlinkClick r:id="rId4"/>
              </a:rPr>
              <a:t>thght.works</a:t>
            </a:r>
            <a:r>
              <a:rPr lang="en-IE" dirty="0">
                <a:hlinkClick r:id="rId4"/>
              </a:rPr>
              <a:t>/3q5QbSR</a:t>
            </a:r>
            <a:r>
              <a:rPr lang="en-IE" dirty="0"/>
              <a:t> </a:t>
            </a:r>
          </a:p>
          <a:p>
            <a:pPr lvl="1"/>
            <a:endParaRPr lang="en-IE" dirty="0"/>
          </a:p>
        </p:txBody>
      </p:sp>
      <p:sp>
        <p:nvSpPr>
          <p:cNvPr id="4" name="Slide Number Placeholder 3">
            <a:extLst>
              <a:ext uri="{FF2B5EF4-FFF2-40B4-BE49-F238E27FC236}">
                <a16:creationId xmlns:a16="http://schemas.microsoft.com/office/drawing/2014/main" id="{D88EB478-D29A-49AC-B11B-ABFA73CC016A}"/>
              </a:ext>
            </a:extLst>
          </p:cNvPr>
          <p:cNvSpPr>
            <a:spLocks noGrp="1"/>
          </p:cNvSpPr>
          <p:nvPr>
            <p:ph type="sldNum" sz="quarter" idx="10"/>
          </p:nvPr>
        </p:nvSpPr>
        <p:spPr>
          <a:xfrm>
            <a:off x="143933" y="6497695"/>
            <a:ext cx="863600" cy="296863"/>
          </a:xfrm>
        </p:spPr>
        <p:txBody>
          <a:bodyPr/>
          <a:lstStyle/>
          <a:p>
            <a:fld id="{67552956-9C72-4D6F-AA83-2D40F9008C22}" type="slidenum">
              <a:rPr lang="en-IE"/>
              <a:pPr/>
              <a:t>14</a:t>
            </a:fld>
            <a:endParaRPr lang="en-IE" dirty="0"/>
          </a:p>
        </p:txBody>
      </p:sp>
      <p:sp>
        <p:nvSpPr>
          <p:cNvPr id="5" name="Footer Placeholder 4">
            <a:extLst>
              <a:ext uri="{FF2B5EF4-FFF2-40B4-BE49-F238E27FC236}">
                <a16:creationId xmlns:a16="http://schemas.microsoft.com/office/drawing/2014/main" id="{23B43AF7-2E0D-461E-BBF7-A1C06508652D}"/>
              </a:ext>
            </a:extLst>
          </p:cNvPr>
          <p:cNvSpPr>
            <a:spLocks noGrp="1"/>
          </p:cNvSpPr>
          <p:nvPr>
            <p:ph type="ftr" sz="quarter" idx="11"/>
          </p:nvPr>
        </p:nvSpPr>
        <p:spPr>
          <a:xfrm rot="16200000">
            <a:off x="10237079" y="2182573"/>
            <a:ext cx="3259282" cy="268287"/>
          </a:xfrm>
        </p:spPr>
        <p:txBody>
          <a:bodyPr/>
          <a:lstStyle/>
          <a:p>
            <a:r>
              <a:rPr lang="en-IE"/>
              <a:t>Copyright © 2022, 9sight Consulting</a:t>
            </a:r>
            <a:endParaRPr lang="en-IE" dirty="0"/>
          </a:p>
        </p:txBody>
      </p:sp>
      <p:sp>
        <p:nvSpPr>
          <p:cNvPr id="9" name="TextBox 8">
            <a:extLst>
              <a:ext uri="{FF2B5EF4-FFF2-40B4-BE49-F238E27FC236}">
                <a16:creationId xmlns:a16="http://schemas.microsoft.com/office/drawing/2014/main" id="{602E804A-8E17-48F4-B56E-3E1996D4A027}"/>
              </a:ext>
            </a:extLst>
          </p:cNvPr>
          <p:cNvSpPr txBox="1"/>
          <p:nvPr/>
        </p:nvSpPr>
        <p:spPr>
          <a:xfrm>
            <a:off x="5722430" y="5910146"/>
            <a:ext cx="3541852" cy="307777"/>
          </a:xfrm>
          <a:prstGeom prst="rect">
            <a:avLst/>
          </a:prstGeom>
          <a:noFill/>
        </p:spPr>
        <p:txBody>
          <a:bodyPr wrap="square" rtlCol="0">
            <a:spAutoFit/>
          </a:bodyPr>
          <a:lstStyle/>
          <a:p>
            <a:r>
              <a:rPr lang="en-IE" sz="1400" i="1" dirty="0">
                <a:latin typeface="+mn-lt"/>
              </a:rPr>
              <a:t>Image: </a:t>
            </a:r>
            <a:r>
              <a:rPr lang="en-IE" sz="1400" i="1" dirty="0" err="1">
                <a:latin typeface="+mn-lt"/>
              </a:rPr>
              <a:t>Zhamak</a:t>
            </a:r>
            <a:r>
              <a:rPr lang="en-IE" sz="1400" i="1" dirty="0">
                <a:latin typeface="+mn-lt"/>
              </a:rPr>
              <a:t> </a:t>
            </a:r>
            <a:r>
              <a:rPr lang="en-IE" sz="1400" i="1" dirty="0" err="1">
                <a:latin typeface="+mn-lt"/>
              </a:rPr>
              <a:t>Dehghani</a:t>
            </a:r>
            <a:r>
              <a:rPr lang="en-IE" sz="1400" i="1" dirty="0">
                <a:latin typeface="+mn-lt"/>
              </a:rPr>
              <a:t>, 2019, </a:t>
            </a:r>
            <a:r>
              <a:rPr lang="en-IE" sz="1400" i="1" dirty="0">
                <a:latin typeface="+mn-lt"/>
                <a:hlinkClick r:id="rId5"/>
              </a:rPr>
              <a:t>bit.ly/3dtLrl3</a:t>
            </a:r>
            <a:r>
              <a:rPr lang="en-IE" sz="1400" i="1" dirty="0">
                <a:latin typeface="+mn-lt"/>
              </a:rPr>
              <a:t> </a:t>
            </a:r>
          </a:p>
        </p:txBody>
      </p:sp>
      <p:sp>
        <p:nvSpPr>
          <p:cNvPr id="10" name="TextBox 9">
            <a:extLst>
              <a:ext uri="{FF2B5EF4-FFF2-40B4-BE49-F238E27FC236}">
                <a16:creationId xmlns:a16="http://schemas.microsoft.com/office/drawing/2014/main" id="{B10EAB7A-93C4-483F-8550-6D0A26A5CFA7}"/>
              </a:ext>
            </a:extLst>
          </p:cNvPr>
          <p:cNvSpPr txBox="1"/>
          <p:nvPr/>
        </p:nvSpPr>
        <p:spPr>
          <a:xfrm>
            <a:off x="-1668684" y="6326079"/>
            <a:ext cx="1580882" cy="523220"/>
          </a:xfrm>
          <a:prstGeom prst="rect">
            <a:avLst/>
          </a:prstGeom>
          <a:noFill/>
          <a:ln>
            <a:solidFill>
              <a:schemeClr val="tx1"/>
            </a:solidFill>
          </a:ln>
        </p:spPr>
        <p:txBody>
          <a:bodyPr wrap="none" rtlCol="0">
            <a:spAutoFit/>
          </a:bodyPr>
          <a:lstStyle/>
          <a:p>
            <a:pPr>
              <a:defRPr/>
            </a:pPr>
            <a:r>
              <a:rPr lang="en-IE" sz="1400" dirty="0">
                <a:latin typeface="Lucida Console" panose="020B0609040504020204" pitchFamily="49" charset="0"/>
                <a:cs typeface="Courier New" panose="02070309020205020404" pitchFamily="49" charset="0"/>
              </a:rPr>
              <a:t>I=M2-32-A </a:t>
            </a:r>
          </a:p>
          <a:p>
            <a:pPr>
              <a:defRPr/>
            </a:pPr>
            <a:r>
              <a:rPr lang="en-IE" sz="1400" dirty="0">
                <a:latin typeface="Lucida Console" panose="020B0609040504020204" pitchFamily="49" charset="0"/>
                <a:cs typeface="Courier New" panose="02070309020205020404" pitchFamily="49" charset="0"/>
              </a:rPr>
              <a:t>C=2021-11-02 </a:t>
            </a:r>
          </a:p>
        </p:txBody>
      </p:sp>
    </p:spTree>
    <p:extLst>
      <p:ext uri="{BB962C8B-B14F-4D97-AF65-F5344CB8AC3E}">
        <p14:creationId xmlns:p14="http://schemas.microsoft.com/office/powerpoint/2010/main" val="3285083834"/>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B30C0B-DC20-4647-A83D-EF8E7604A8D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308912" y="426310"/>
            <a:ext cx="4691952" cy="6071385"/>
          </a:xfrm>
          <a:prstGeom prst="rect">
            <a:avLst/>
          </a:prstGeom>
        </p:spPr>
      </p:pic>
      <p:sp>
        <p:nvSpPr>
          <p:cNvPr id="6" name="Title 5">
            <a:extLst>
              <a:ext uri="{FF2B5EF4-FFF2-40B4-BE49-F238E27FC236}">
                <a16:creationId xmlns:a16="http://schemas.microsoft.com/office/drawing/2014/main" id="{2264AF0F-83E0-4894-8797-2A7A00CFA956}"/>
              </a:ext>
            </a:extLst>
          </p:cNvPr>
          <p:cNvSpPr>
            <a:spLocks noGrp="1"/>
          </p:cNvSpPr>
          <p:nvPr>
            <p:ph type="title"/>
          </p:nvPr>
        </p:nvSpPr>
        <p:spPr>
          <a:xfrm>
            <a:off x="1309036" y="414069"/>
            <a:ext cx="10058400" cy="927369"/>
          </a:xfrm>
        </p:spPr>
        <p:txBody>
          <a:bodyPr/>
          <a:lstStyle/>
          <a:p>
            <a:r>
              <a:rPr lang="en-IE" dirty="0"/>
              <a:t>Data mesh – as described by proponents (2)</a:t>
            </a:r>
          </a:p>
        </p:txBody>
      </p:sp>
      <p:sp>
        <p:nvSpPr>
          <p:cNvPr id="7" name="Content Placeholder 6">
            <a:extLst>
              <a:ext uri="{FF2B5EF4-FFF2-40B4-BE49-F238E27FC236}">
                <a16:creationId xmlns:a16="http://schemas.microsoft.com/office/drawing/2014/main" id="{921562EE-6A1B-47CA-96D7-51AF84FF1369}"/>
              </a:ext>
            </a:extLst>
          </p:cNvPr>
          <p:cNvSpPr>
            <a:spLocks noGrp="1"/>
          </p:cNvSpPr>
          <p:nvPr>
            <p:ph idx="1"/>
          </p:nvPr>
        </p:nvSpPr>
        <p:spPr>
          <a:xfrm>
            <a:off x="1319213" y="947854"/>
            <a:ext cx="6167292" cy="5362459"/>
          </a:xfrm>
        </p:spPr>
        <p:txBody>
          <a:bodyPr/>
          <a:lstStyle/>
          <a:p>
            <a:pPr marL="0" indent="0">
              <a:buNone/>
            </a:pPr>
            <a:r>
              <a:rPr lang="en-IE" dirty="0"/>
              <a:t>Technical / architectural concepts</a:t>
            </a:r>
          </a:p>
          <a:p>
            <a:r>
              <a:rPr lang="en-IE" dirty="0"/>
              <a:t>Data product quantum [microservices thinking]: </a:t>
            </a:r>
            <a:br>
              <a:rPr lang="en-IE" dirty="0"/>
            </a:br>
            <a:r>
              <a:rPr lang="en-IE" dirty="0"/>
              <a:t>Code + Data &amp; Metadata + Infrastructure</a:t>
            </a:r>
          </a:p>
          <a:p>
            <a:r>
              <a:rPr lang="en-IE" dirty="0"/>
              <a:t>Multi-plane data platform, including:</a:t>
            </a:r>
          </a:p>
          <a:p>
            <a:pPr lvl="1"/>
            <a:r>
              <a:rPr lang="en-IE" dirty="0"/>
              <a:t>Data infrastructure provisioning plane</a:t>
            </a:r>
          </a:p>
          <a:p>
            <a:pPr lvl="1"/>
            <a:r>
              <a:rPr lang="en-GB" dirty="0"/>
              <a:t>Data product developer experience plane</a:t>
            </a:r>
          </a:p>
          <a:p>
            <a:pPr lvl="1"/>
            <a:r>
              <a:rPr lang="en-IE" dirty="0"/>
              <a:t>Data mesh supervision plane</a:t>
            </a:r>
          </a:p>
          <a:p>
            <a:r>
              <a:rPr lang="en-GB" dirty="0"/>
              <a:t>Computational policies embedded in the mesh</a:t>
            </a:r>
          </a:p>
          <a:p>
            <a:pPr lvl="1"/>
            <a:r>
              <a:rPr lang="en-GB" dirty="0"/>
              <a:t>Federation / virtualization of data</a:t>
            </a:r>
          </a:p>
          <a:p>
            <a:pPr lvl="1"/>
            <a:r>
              <a:rPr lang="en-GB" dirty="0"/>
              <a:t>Pull data on demand</a:t>
            </a:r>
            <a:endParaRPr lang="en-IE" dirty="0"/>
          </a:p>
          <a:p>
            <a:r>
              <a:rPr lang="en-IE" dirty="0"/>
              <a:t>Conceptual complexity</a:t>
            </a:r>
          </a:p>
          <a:p>
            <a:pPr lvl="1"/>
            <a:r>
              <a:rPr lang="en-IE" dirty="0" err="1"/>
              <a:t>Dehghani</a:t>
            </a:r>
            <a:r>
              <a:rPr lang="en-IE" dirty="0"/>
              <a:t> tweet, </a:t>
            </a:r>
            <a:r>
              <a:rPr lang="en-GB" dirty="0"/>
              <a:t>13 August 2021</a:t>
            </a:r>
          </a:p>
          <a:p>
            <a:pPr lvl="1"/>
            <a:r>
              <a:rPr lang="en-GB" i="1" dirty="0"/>
              <a:t>“There are no warehouses in a mesh. There are autonomous data product </a:t>
            </a:r>
            <a:r>
              <a:rPr lang="en-GB" i="1" dirty="0" err="1"/>
              <a:t>quantums</a:t>
            </a:r>
            <a:r>
              <a:rPr lang="en-GB" i="1" dirty="0"/>
              <a:t> that provide multimodal access to domain data for analytical workloads - connected together in a graph - each both transforming and serving/controlling immutable bitemporal data.”</a:t>
            </a:r>
            <a:endParaRPr lang="en-IE" i="1" dirty="0"/>
          </a:p>
        </p:txBody>
      </p:sp>
      <p:sp>
        <p:nvSpPr>
          <p:cNvPr id="4" name="Slide Number Placeholder 3">
            <a:extLst>
              <a:ext uri="{FF2B5EF4-FFF2-40B4-BE49-F238E27FC236}">
                <a16:creationId xmlns:a16="http://schemas.microsoft.com/office/drawing/2014/main" id="{D88EB478-D29A-49AC-B11B-ABFA73CC016A}"/>
              </a:ext>
            </a:extLst>
          </p:cNvPr>
          <p:cNvSpPr>
            <a:spLocks noGrp="1"/>
          </p:cNvSpPr>
          <p:nvPr>
            <p:ph type="sldNum" sz="quarter" idx="10"/>
          </p:nvPr>
        </p:nvSpPr>
        <p:spPr>
          <a:xfrm>
            <a:off x="143933" y="6497695"/>
            <a:ext cx="863600" cy="296863"/>
          </a:xfrm>
        </p:spPr>
        <p:txBody>
          <a:bodyPr/>
          <a:lstStyle/>
          <a:p>
            <a:fld id="{67552956-9C72-4D6F-AA83-2D40F9008C22}" type="slidenum">
              <a:rPr lang="en-IE"/>
              <a:pPr/>
              <a:t>15</a:t>
            </a:fld>
            <a:endParaRPr lang="en-IE" dirty="0"/>
          </a:p>
        </p:txBody>
      </p:sp>
      <p:sp>
        <p:nvSpPr>
          <p:cNvPr id="5" name="Footer Placeholder 4">
            <a:extLst>
              <a:ext uri="{FF2B5EF4-FFF2-40B4-BE49-F238E27FC236}">
                <a16:creationId xmlns:a16="http://schemas.microsoft.com/office/drawing/2014/main" id="{23B43AF7-2E0D-461E-BBF7-A1C06508652D}"/>
              </a:ext>
            </a:extLst>
          </p:cNvPr>
          <p:cNvSpPr>
            <a:spLocks noGrp="1"/>
          </p:cNvSpPr>
          <p:nvPr>
            <p:ph type="ftr" sz="quarter" idx="11"/>
          </p:nvPr>
        </p:nvSpPr>
        <p:spPr>
          <a:xfrm rot="16200000">
            <a:off x="10237079" y="2182573"/>
            <a:ext cx="3259282" cy="268287"/>
          </a:xfrm>
        </p:spPr>
        <p:txBody>
          <a:bodyPr/>
          <a:lstStyle/>
          <a:p>
            <a:r>
              <a:rPr lang="en-IE"/>
              <a:t>Copyright © 2022, 9sight Consulting</a:t>
            </a:r>
            <a:endParaRPr lang="en-IE" dirty="0"/>
          </a:p>
        </p:txBody>
      </p:sp>
      <p:sp>
        <p:nvSpPr>
          <p:cNvPr id="9" name="TextBox 8">
            <a:extLst>
              <a:ext uri="{FF2B5EF4-FFF2-40B4-BE49-F238E27FC236}">
                <a16:creationId xmlns:a16="http://schemas.microsoft.com/office/drawing/2014/main" id="{602E804A-8E17-48F4-B56E-3E1996D4A027}"/>
              </a:ext>
            </a:extLst>
          </p:cNvPr>
          <p:cNvSpPr txBox="1"/>
          <p:nvPr/>
        </p:nvSpPr>
        <p:spPr>
          <a:xfrm>
            <a:off x="7533708" y="6266699"/>
            <a:ext cx="3541852" cy="307777"/>
          </a:xfrm>
          <a:prstGeom prst="rect">
            <a:avLst/>
          </a:prstGeom>
          <a:noFill/>
        </p:spPr>
        <p:txBody>
          <a:bodyPr wrap="square" rtlCol="0">
            <a:spAutoFit/>
          </a:bodyPr>
          <a:lstStyle/>
          <a:p>
            <a:r>
              <a:rPr lang="en-IE" sz="1400" i="1" dirty="0">
                <a:latin typeface="+mn-lt"/>
              </a:rPr>
              <a:t>Image: </a:t>
            </a:r>
            <a:r>
              <a:rPr lang="en-IE" sz="1400" i="1" dirty="0" err="1">
                <a:latin typeface="+mn-lt"/>
              </a:rPr>
              <a:t>Zhamak</a:t>
            </a:r>
            <a:r>
              <a:rPr lang="en-IE" sz="1400" i="1" dirty="0">
                <a:latin typeface="+mn-lt"/>
              </a:rPr>
              <a:t> </a:t>
            </a:r>
            <a:r>
              <a:rPr lang="en-IE" sz="1400" i="1" dirty="0" err="1">
                <a:latin typeface="+mn-lt"/>
              </a:rPr>
              <a:t>Dehghani</a:t>
            </a:r>
            <a:r>
              <a:rPr lang="en-IE" sz="1400" i="1" dirty="0">
                <a:latin typeface="+mn-lt"/>
              </a:rPr>
              <a:t>, 2020, </a:t>
            </a:r>
            <a:r>
              <a:rPr lang="en-IE" sz="1400" i="1" dirty="0">
                <a:latin typeface="+mn-lt"/>
                <a:hlinkClick r:id="rId4"/>
              </a:rPr>
              <a:t>bit.ly/2S7i4xd</a:t>
            </a:r>
            <a:r>
              <a:rPr lang="en-IE" sz="1400" i="1" dirty="0">
                <a:latin typeface="+mn-lt"/>
              </a:rPr>
              <a:t> </a:t>
            </a:r>
          </a:p>
        </p:txBody>
      </p:sp>
      <p:sp>
        <p:nvSpPr>
          <p:cNvPr id="10" name="TextBox 9">
            <a:extLst>
              <a:ext uri="{FF2B5EF4-FFF2-40B4-BE49-F238E27FC236}">
                <a16:creationId xmlns:a16="http://schemas.microsoft.com/office/drawing/2014/main" id="{B09757D4-5F9D-47F1-B482-DD89AD4C5538}"/>
              </a:ext>
            </a:extLst>
          </p:cNvPr>
          <p:cNvSpPr txBox="1"/>
          <p:nvPr/>
        </p:nvSpPr>
        <p:spPr>
          <a:xfrm>
            <a:off x="-1668684" y="6326079"/>
            <a:ext cx="1580882" cy="523220"/>
          </a:xfrm>
          <a:prstGeom prst="rect">
            <a:avLst/>
          </a:prstGeom>
          <a:noFill/>
          <a:ln>
            <a:solidFill>
              <a:schemeClr val="tx1"/>
            </a:solidFill>
          </a:ln>
        </p:spPr>
        <p:txBody>
          <a:bodyPr wrap="none" rtlCol="0">
            <a:spAutoFit/>
          </a:bodyPr>
          <a:lstStyle/>
          <a:p>
            <a:pPr>
              <a:defRPr/>
            </a:pPr>
            <a:r>
              <a:rPr lang="en-IE" sz="1400" dirty="0">
                <a:latin typeface="Lucida Console" panose="020B0609040504020204" pitchFamily="49" charset="0"/>
                <a:cs typeface="Courier New" panose="02070309020205020404" pitchFamily="49" charset="0"/>
              </a:rPr>
              <a:t>I=M2-33-A </a:t>
            </a:r>
          </a:p>
          <a:p>
            <a:pPr>
              <a:defRPr/>
            </a:pPr>
            <a:r>
              <a:rPr lang="en-IE" sz="1400" dirty="0">
                <a:latin typeface="Lucida Console" panose="020B0609040504020204" pitchFamily="49" charset="0"/>
                <a:cs typeface="Courier New" panose="02070309020205020404" pitchFamily="49" charset="0"/>
              </a:rPr>
              <a:t>C=2021-11-02 </a:t>
            </a:r>
          </a:p>
        </p:txBody>
      </p:sp>
    </p:spTree>
    <p:extLst>
      <p:ext uri="{BB962C8B-B14F-4D97-AF65-F5344CB8AC3E}">
        <p14:creationId xmlns:p14="http://schemas.microsoft.com/office/powerpoint/2010/main" val="3982895265"/>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9036" y="414069"/>
            <a:ext cx="10058400" cy="927369"/>
          </a:xfrm>
        </p:spPr>
        <p:txBody>
          <a:bodyPr/>
          <a:lstStyle/>
          <a:p>
            <a:r>
              <a:rPr lang="en-IE" dirty="0"/>
              <a:t>Data mesh: Service oriented architecture for data?</a:t>
            </a:r>
          </a:p>
        </p:txBody>
      </p:sp>
      <p:sp>
        <p:nvSpPr>
          <p:cNvPr id="3" name="Content Placeholder 2"/>
          <p:cNvSpPr>
            <a:spLocks noGrp="1"/>
          </p:cNvSpPr>
          <p:nvPr>
            <p:ph idx="1"/>
          </p:nvPr>
        </p:nvSpPr>
        <p:spPr>
          <a:xfrm>
            <a:off x="1319213" y="903750"/>
            <a:ext cx="7257189" cy="3634193"/>
          </a:xfrm>
        </p:spPr>
        <p:txBody>
          <a:bodyPr/>
          <a:lstStyle/>
          <a:p>
            <a:r>
              <a:rPr lang="en-IE" dirty="0"/>
              <a:t>Dispenses with centralised copies of data as far as possible</a:t>
            </a:r>
          </a:p>
          <a:p>
            <a:pPr lvl="1"/>
            <a:r>
              <a:rPr lang="en-IE" dirty="0"/>
              <a:t>(Although some data mesh approaches keep </a:t>
            </a:r>
            <a:br>
              <a:rPr lang="en-IE" dirty="0"/>
            </a:br>
            <a:r>
              <a:rPr lang="en-IE" dirty="0"/>
              <a:t>data warehouse / lake constructs)</a:t>
            </a:r>
          </a:p>
          <a:p>
            <a:pPr lvl="1"/>
            <a:r>
              <a:rPr lang="en-IE" dirty="0"/>
              <a:t>Instantiation &amp; assimilation in data products –</a:t>
            </a:r>
            <a:br>
              <a:rPr lang="en-IE" dirty="0"/>
            </a:br>
            <a:r>
              <a:rPr lang="en-IE" dirty="0"/>
              <a:t>multiple instances across enterprise</a:t>
            </a:r>
          </a:p>
          <a:p>
            <a:r>
              <a:rPr lang="en-IE" dirty="0"/>
              <a:t>Choreography and reification are key</a:t>
            </a:r>
          </a:p>
          <a:p>
            <a:pPr lvl="1"/>
            <a:r>
              <a:rPr lang="en-IE" dirty="0"/>
              <a:t>Microservices structure make data products</a:t>
            </a:r>
            <a:br>
              <a:rPr lang="en-IE" dirty="0"/>
            </a:br>
            <a:r>
              <a:rPr lang="en-IE" dirty="0"/>
              <a:t>(DPs) available for “pull” usage</a:t>
            </a:r>
          </a:p>
          <a:p>
            <a:r>
              <a:rPr lang="en-IE" dirty="0"/>
              <a:t>Requires </a:t>
            </a:r>
            <a:r>
              <a:rPr lang="en-IE" dirty="0">
                <a:sym typeface="Wingdings" panose="05000000000000000000" pitchFamily="2" charset="2"/>
              </a:rPr>
              <a:t>pervasive / active CSI</a:t>
            </a:r>
          </a:p>
          <a:p>
            <a:pPr lvl="1"/>
            <a:r>
              <a:rPr lang="en-IE" dirty="0"/>
              <a:t>Central to data management / governance</a:t>
            </a:r>
          </a:p>
          <a:p>
            <a:pPr lvl="1"/>
            <a:r>
              <a:rPr lang="en-IE" dirty="0"/>
              <a:t>Key to microservices</a:t>
            </a:r>
          </a:p>
        </p:txBody>
      </p:sp>
      <p:sp>
        <p:nvSpPr>
          <p:cNvPr id="4" name="Slide Number Placeholder 3"/>
          <p:cNvSpPr>
            <a:spLocks noGrp="1"/>
          </p:cNvSpPr>
          <p:nvPr>
            <p:ph type="sldNum" sz="quarter" idx="10"/>
          </p:nvPr>
        </p:nvSpPr>
        <p:spPr>
          <a:xfrm>
            <a:off x="143933" y="6497695"/>
            <a:ext cx="863600" cy="296863"/>
          </a:xfrm>
        </p:spPr>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fld id="{502BDC3B-DEFA-4533-A215-4D95D901384D}" type="slidenum">
              <a:rPr kumimoji="0" lang="en-IE" sz="1400" b="1" i="0" u="none" strike="noStrike" kern="1200" cap="none" spc="0" normalizeH="0" baseline="0" noProof="0" smtClean="0">
                <a:ln>
                  <a:noFill/>
                </a:ln>
                <a:solidFill>
                  <a:srgbClr val="FFFFFF"/>
                </a:solidFill>
                <a:effectLst/>
                <a:uLnTx/>
                <a:uFillTx/>
                <a:latin typeface="Lato Light" pitchFamily="34" charset="0"/>
                <a:ea typeface="+mn-ea"/>
                <a:cs typeface="Arial" charset="0"/>
              </a:rPr>
              <a:pPr marL="0" marR="0" lvl="0" indent="0" algn="l" defTabSz="914400" rtl="0" eaLnBrk="1" fontAlgn="base" latinLnBrk="0" hangingPunct="1">
                <a:lnSpc>
                  <a:spcPct val="100000"/>
                </a:lnSpc>
                <a:spcBef>
                  <a:spcPct val="50000"/>
                </a:spcBef>
                <a:spcAft>
                  <a:spcPct val="0"/>
                </a:spcAft>
                <a:buClrTx/>
                <a:buSzTx/>
                <a:buFontTx/>
                <a:buNone/>
                <a:tabLst/>
                <a:defRPr/>
              </a:pPr>
              <a:t>16</a:t>
            </a:fld>
            <a:endParaRPr kumimoji="0" lang="en-IE" sz="1400" b="1" i="0" u="none" strike="noStrike" kern="1200" cap="none" spc="0" normalizeH="0" baseline="0" noProof="0" dirty="0">
              <a:ln>
                <a:noFill/>
              </a:ln>
              <a:solidFill>
                <a:srgbClr val="FFFFFF"/>
              </a:solidFill>
              <a:effectLst/>
              <a:uLnTx/>
              <a:uFillTx/>
              <a:latin typeface="Lato Light" pitchFamily="34" charset="0"/>
              <a:ea typeface="+mn-ea"/>
              <a:cs typeface="Arial" charset="0"/>
            </a:endParaRPr>
          </a:p>
        </p:txBody>
      </p:sp>
      <p:sp>
        <p:nvSpPr>
          <p:cNvPr id="5" name="Footer Placeholder 4"/>
          <p:cNvSpPr>
            <a:spLocks noGrp="1"/>
          </p:cNvSpPr>
          <p:nvPr>
            <p:ph type="ftr" sz="quarter" idx="11"/>
          </p:nvPr>
        </p:nvSpPr>
        <p:spPr>
          <a:xfrm rot="16200000">
            <a:off x="10237079" y="2182573"/>
            <a:ext cx="3259282" cy="268287"/>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IE" sz="1300" b="0" i="0" u="none" strike="noStrike" kern="1200" cap="none" spc="0" normalizeH="0" baseline="0" noProof="0">
                <a:ln>
                  <a:noFill/>
                </a:ln>
                <a:solidFill>
                  <a:srgbClr val="FFFFFF"/>
                </a:solidFill>
                <a:effectLst/>
                <a:uLnTx/>
                <a:uFillTx/>
                <a:latin typeface="Lato Light" pitchFamily="34" charset="0"/>
                <a:ea typeface="+mn-ea"/>
                <a:cs typeface="Arial" charset="0"/>
              </a:rPr>
              <a:t>Copyright © 2022, 9sight Consulting</a:t>
            </a:r>
            <a:endParaRPr kumimoji="0" lang="en-IE" sz="1300" b="0" i="0" u="none" strike="noStrike" kern="1200" cap="none" spc="0" normalizeH="0" baseline="0" noProof="0" dirty="0">
              <a:ln>
                <a:noFill/>
              </a:ln>
              <a:solidFill>
                <a:srgbClr val="FFFFFF"/>
              </a:solidFill>
              <a:effectLst/>
              <a:uLnTx/>
              <a:uFillTx/>
              <a:latin typeface="Lato Light" pitchFamily="34" charset="0"/>
              <a:ea typeface="+mn-ea"/>
              <a:cs typeface="Arial" charset="0"/>
            </a:endParaRPr>
          </a:p>
        </p:txBody>
      </p:sp>
      <p:sp>
        <p:nvSpPr>
          <p:cNvPr id="106" name="Content Placeholder 2">
            <a:extLst>
              <a:ext uri="{FF2B5EF4-FFF2-40B4-BE49-F238E27FC236}">
                <a16:creationId xmlns:a16="http://schemas.microsoft.com/office/drawing/2014/main" id="{895AF098-3EA8-4624-9B5D-4DA603B7E648}"/>
              </a:ext>
            </a:extLst>
          </p:cNvPr>
          <p:cNvSpPr txBox="1">
            <a:spLocks/>
          </p:cNvSpPr>
          <p:nvPr/>
        </p:nvSpPr>
        <p:spPr bwMode="auto">
          <a:xfrm>
            <a:off x="1369602" y="4579560"/>
            <a:ext cx="5067292" cy="18812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spcBef>
                <a:spcPct val="40000"/>
              </a:spcBef>
              <a:spcAft>
                <a:spcPct val="0"/>
              </a:spcAft>
              <a:buClr>
                <a:schemeClr val="accent2"/>
              </a:buClr>
              <a:buFont typeface="Wingdings" pitchFamily="2" charset="2"/>
              <a:buChar char="§"/>
              <a:defRPr sz="2000" b="1">
                <a:solidFill>
                  <a:schemeClr val="tx1"/>
                </a:solidFill>
                <a:latin typeface="+mn-lt"/>
                <a:ea typeface="+mn-ea"/>
                <a:cs typeface="+mn-cs"/>
              </a:defRPr>
            </a:lvl1pPr>
            <a:lvl2pPr marL="600075" indent="-257175" algn="l" rtl="0" eaLnBrk="1" fontAlgn="base" hangingPunct="1">
              <a:spcBef>
                <a:spcPct val="0"/>
              </a:spcBef>
              <a:spcAft>
                <a:spcPct val="0"/>
              </a:spcAft>
              <a:buClr>
                <a:schemeClr val="accent2"/>
              </a:buClr>
              <a:buFont typeface="Arial" charset="0"/>
              <a:buChar char="–"/>
              <a:defRPr sz="1800">
                <a:solidFill>
                  <a:schemeClr val="tx1"/>
                </a:solidFill>
                <a:latin typeface="Lato Light" pitchFamily="34" charset="0"/>
                <a:cs typeface="+mn-cs"/>
              </a:defRPr>
            </a:lvl2pPr>
            <a:lvl3pPr marL="885825" indent="-171450" algn="l" rtl="0" eaLnBrk="1" fontAlgn="base" hangingPunct="1">
              <a:spcBef>
                <a:spcPct val="0"/>
              </a:spcBef>
              <a:spcAft>
                <a:spcPct val="0"/>
              </a:spcAft>
              <a:buClr>
                <a:schemeClr val="accent2"/>
              </a:buClr>
              <a:buFont typeface="Arial" charset="0"/>
              <a:buChar char="–"/>
              <a:defRPr sz="1800" i="1">
                <a:solidFill>
                  <a:schemeClr val="tx1"/>
                </a:solidFill>
                <a:latin typeface="Lato Light" pitchFamily="34" charset="0"/>
                <a:cs typeface="+mn-cs"/>
              </a:defRPr>
            </a:lvl3pPr>
            <a:lvl4pPr marL="1236663" indent="-171450" algn="l" rtl="0" eaLnBrk="1" fontAlgn="base" hangingPunct="1">
              <a:spcBef>
                <a:spcPct val="20000"/>
              </a:spcBef>
              <a:spcAft>
                <a:spcPct val="0"/>
              </a:spcAft>
              <a:buClr>
                <a:schemeClr val="accent2"/>
              </a:buClr>
              <a:buChar char="–"/>
              <a:defRPr sz="1600">
                <a:solidFill>
                  <a:schemeClr val="tx1"/>
                </a:solidFill>
                <a:latin typeface="Lato Light" pitchFamily="34" charset="0"/>
                <a:cs typeface="+mn-cs"/>
              </a:defRPr>
            </a:lvl4pPr>
            <a:lvl5pPr marL="1587500" indent="-171450" algn="l" rtl="0" eaLnBrk="1" fontAlgn="base" hangingPunct="1">
              <a:spcBef>
                <a:spcPct val="20000"/>
              </a:spcBef>
              <a:spcAft>
                <a:spcPct val="0"/>
              </a:spcAft>
              <a:buClr>
                <a:schemeClr val="accent2"/>
              </a:buClr>
              <a:buFont typeface="Arial" charset="0"/>
              <a:buChar char="–"/>
              <a:defRPr sz="1600" i="1">
                <a:solidFill>
                  <a:schemeClr val="tx1"/>
                </a:solidFill>
                <a:latin typeface="Lato Light" pitchFamily="34" charset="0"/>
                <a:cs typeface="+mn-cs"/>
              </a:defRPr>
            </a:lvl5pPr>
            <a:lvl6pPr marL="2044700" indent="-171450" algn="l" rtl="0" eaLnBrk="1" fontAlgn="base" hangingPunct="1">
              <a:spcBef>
                <a:spcPct val="20000"/>
              </a:spcBef>
              <a:spcAft>
                <a:spcPct val="0"/>
              </a:spcAft>
              <a:buClr>
                <a:schemeClr val="accent2"/>
              </a:buClr>
              <a:buFont typeface="Arial" charset="0"/>
              <a:buChar char="–"/>
              <a:defRPr sz="1400">
                <a:solidFill>
                  <a:schemeClr val="tx1"/>
                </a:solidFill>
                <a:latin typeface="+mn-lt"/>
                <a:cs typeface="+mn-cs"/>
              </a:defRPr>
            </a:lvl6pPr>
            <a:lvl7pPr marL="2501900" indent="-171450" algn="l" rtl="0" eaLnBrk="1" fontAlgn="base" hangingPunct="1">
              <a:spcBef>
                <a:spcPct val="20000"/>
              </a:spcBef>
              <a:spcAft>
                <a:spcPct val="0"/>
              </a:spcAft>
              <a:buClr>
                <a:schemeClr val="accent2"/>
              </a:buClr>
              <a:buFont typeface="Arial" charset="0"/>
              <a:buChar char="–"/>
              <a:defRPr sz="1400">
                <a:solidFill>
                  <a:schemeClr val="tx1"/>
                </a:solidFill>
                <a:latin typeface="+mn-lt"/>
                <a:cs typeface="+mn-cs"/>
              </a:defRPr>
            </a:lvl7pPr>
            <a:lvl8pPr marL="2959100" indent="-171450" algn="l" rtl="0" eaLnBrk="1" fontAlgn="base" hangingPunct="1">
              <a:spcBef>
                <a:spcPct val="20000"/>
              </a:spcBef>
              <a:spcAft>
                <a:spcPct val="0"/>
              </a:spcAft>
              <a:buClr>
                <a:schemeClr val="accent2"/>
              </a:buClr>
              <a:buFont typeface="Arial" charset="0"/>
              <a:buChar char="–"/>
              <a:defRPr sz="1400">
                <a:solidFill>
                  <a:schemeClr val="tx1"/>
                </a:solidFill>
                <a:latin typeface="+mn-lt"/>
                <a:cs typeface="+mn-cs"/>
              </a:defRPr>
            </a:lvl8pPr>
            <a:lvl9pPr marL="3416300" indent="-171450" algn="l" rtl="0" eaLnBrk="1" fontAlgn="base" hangingPunct="1">
              <a:spcBef>
                <a:spcPct val="20000"/>
              </a:spcBef>
              <a:spcAft>
                <a:spcPct val="0"/>
              </a:spcAft>
              <a:buClr>
                <a:schemeClr val="accent2"/>
              </a:buClr>
              <a:buFont typeface="Arial" charset="0"/>
              <a:buChar char="–"/>
              <a:defRPr sz="1400">
                <a:solidFill>
                  <a:schemeClr val="tx1"/>
                </a:solidFill>
                <a:latin typeface="+mn-lt"/>
                <a:cs typeface="+mn-cs"/>
              </a:defRPr>
            </a:lvl9pPr>
          </a:lstStyle>
          <a:p>
            <a:pPr marL="0" marR="0" lvl="0" indent="0" algn="l" defTabSz="914400" rtl="0" eaLnBrk="1" fontAlgn="base" latinLnBrk="0" hangingPunct="1">
              <a:lnSpc>
                <a:spcPct val="100000"/>
              </a:lnSpc>
              <a:spcBef>
                <a:spcPct val="40000"/>
              </a:spcBef>
              <a:spcAft>
                <a:spcPct val="0"/>
              </a:spcAft>
              <a:buClr>
                <a:srgbClr val="2DB6B3"/>
              </a:buClr>
              <a:buSzTx/>
              <a:buFont typeface="Wingdings" pitchFamily="2" charset="2"/>
              <a:buNone/>
              <a:tabLst/>
              <a:defRPr/>
            </a:pPr>
            <a:r>
              <a:rPr kumimoji="0" lang="en-IE" sz="2000" b="1" i="0" u="none" strike="noStrike" kern="0" cap="none" spc="0" normalizeH="0" baseline="0" noProof="0" dirty="0">
                <a:ln>
                  <a:noFill/>
                </a:ln>
                <a:solidFill>
                  <a:srgbClr val="000000"/>
                </a:solidFill>
                <a:effectLst/>
                <a:uLnTx/>
                <a:uFillTx/>
                <a:latin typeface="Lato" panose="020F0502020204030203" pitchFamily="34" charset="0"/>
                <a:ea typeface="+mn-ea"/>
                <a:cs typeface="Arial"/>
              </a:rPr>
              <a:t>Challenge: </a:t>
            </a:r>
            <a:r>
              <a:rPr kumimoji="0" lang="en-IE" sz="2000" b="1" i="0" u="none" strike="noStrike" kern="1200" cap="none" spc="0" normalizeH="0" baseline="0" noProof="0" dirty="0">
                <a:ln>
                  <a:noFill/>
                </a:ln>
                <a:solidFill>
                  <a:srgbClr val="000000"/>
                </a:solidFill>
                <a:effectLst/>
                <a:uLnTx/>
                <a:uFillTx/>
                <a:latin typeface="Lato" panose="020F0502020204030203" pitchFamily="34" charset="0"/>
                <a:ea typeface="+mn-ea"/>
                <a:cs typeface="Arial"/>
              </a:rPr>
              <a:t>requires extensive changes to design thinking and new technologies, e.g.</a:t>
            </a:r>
          </a:p>
          <a:p>
            <a:pPr marL="600075" marR="0" lvl="1" indent="-257175" algn="l" defTabSz="914400" rtl="0" eaLnBrk="1" fontAlgn="base" latinLnBrk="0" hangingPunct="1">
              <a:lnSpc>
                <a:spcPct val="100000"/>
              </a:lnSpc>
              <a:spcBef>
                <a:spcPct val="0"/>
              </a:spcBef>
              <a:spcAft>
                <a:spcPct val="0"/>
              </a:spcAft>
              <a:buClr>
                <a:srgbClr val="2DB6B3"/>
              </a:buClr>
              <a:buSzTx/>
              <a:buFont typeface="Arial" charset="0"/>
              <a:buChar char="–"/>
              <a:tabLst/>
              <a:defRPr/>
            </a:pPr>
            <a:r>
              <a:rPr kumimoji="0" lang="en-IE" sz="1800" b="0" i="0" u="none" strike="noStrike" kern="1200" cap="none" spc="0" normalizeH="0" baseline="0" noProof="0" dirty="0">
                <a:ln>
                  <a:noFill/>
                </a:ln>
                <a:solidFill>
                  <a:srgbClr val="000000"/>
                </a:solidFill>
                <a:effectLst/>
                <a:uLnTx/>
                <a:uFillTx/>
                <a:latin typeface="Lato Light" pitchFamily="34" charset="0"/>
                <a:ea typeface="+mn-ea"/>
                <a:cs typeface="Arial"/>
              </a:rPr>
              <a:t>Micro-services operational view</a:t>
            </a:r>
          </a:p>
          <a:p>
            <a:pPr marL="600075" marR="0" lvl="1" indent="-257175" algn="l" defTabSz="914400" rtl="0" eaLnBrk="1" fontAlgn="base" latinLnBrk="0" hangingPunct="1">
              <a:lnSpc>
                <a:spcPct val="100000"/>
              </a:lnSpc>
              <a:spcBef>
                <a:spcPct val="0"/>
              </a:spcBef>
              <a:spcAft>
                <a:spcPct val="0"/>
              </a:spcAft>
              <a:buClr>
                <a:srgbClr val="2DB6B3"/>
              </a:buClr>
              <a:buSzTx/>
              <a:buFont typeface="Arial" charset="0"/>
              <a:buChar char="–"/>
              <a:tabLst/>
              <a:defRPr/>
            </a:pPr>
            <a:r>
              <a:rPr kumimoji="0" lang="en-IE" sz="1800" b="0" i="0" u="none" strike="noStrike" kern="1200" cap="none" spc="0" normalizeH="0" baseline="0" noProof="0" dirty="0">
                <a:ln>
                  <a:noFill/>
                </a:ln>
                <a:solidFill>
                  <a:srgbClr val="000000"/>
                </a:solidFill>
                <a:effectLst/>
                <a:uLnTx/>
                <a:uFillTx/>
                <a:latin typeface="Lato Light" pitchFamily="34" charset="0"/>
                <a:ea typeface="+mn-ea"/>
                <a:cs typeface="Arial"/>
              </a:rPr>
              <a:t>Reconciliation across domains (silos?)</a:t>
            </a:r>
          </a:p>
          <a:p>
            <a:pPr marL="600075" marR="0" lvl="1" indent="-257175" algn="l" defTabSz="914400" rtl="0" eaLnBrk="1" fontAlgn="base" latinLnBrk="0" hangingPunct="1">
              <a:lnSpc>
                <a:spcPct val="100000"/>
              </a:lnSpc>
              <a:spcBef>
                <a:spcPct val="0"/>
              </a:spcBef>
              <a:spcAft>
                <a:spcPct val="0"/>
              </a:spcAft>
              <a:buClr>
                <a:srgbClr val="2DB6B3"/>
              </a:buClr>
              <a:buSzTx/>
              <a:buFont typeface="Arial" charset="0"/>
              <a:buChar char="–"/>
              <a:tabLst/>
              <a:defRPr/>
            </a:pPr>
            <a:r>
              <a:rPr kumimoji="0" lang="en-IE" sz="1800" b="0" i="0" u="none" strike="noStrike" kern="1200" cap="none" spc="0" normalizeH="0" baseline="0" noProof="0" dirty="0">
                <a:ln>
                  <a:noFill/>
                </a:ln>
                <a:solidFill>
                  <a:srgbClr val="000000"/>
                </a:solidFill>
                <a:effectLst/>
                <a:uLnTx/>
                <a:uFillTx/>
                <a:latin typeface="Lato Light" pitchFamily="34" charset="0"/>
                <a:ea typeface="+mn-ea"/>
                <a:cs typeface="Arial"/>
              </a:rPr>
              <a:t>Gaps in open-source and commercial tooling</a:t>
            </a:r>
          </a:p>
          <a:p>
            <a:pPr marL="600075" marR="0" lvl="1" indent="-257175" algn="l" defTabSz="914400" rtl="0" eaLnBrk="1" fontAlgn="base" latinLnBrk="0" hangingPunct="1">
              <a:lnSpc>
                <a:spcPct val="100000"/>
              </a:lnSpc>
              <a:spcBef>
                <a:spcPct val="0"/>
              </a:spcBef>
              <a:spcAft>
                <a:spcPct val="0"/>
              </a:spcAft>
              <a:buClr>
                <a:srgbClr val="2DB6B3"/>
              </a:buClr>
              <a:buSzTx/>
              <a:buFont typeface="Arial" charset="0"/>
              <a:buChar char="–"/>
              <a:tabLst/>
              <a:defRPr/>
            </a:pPr>
            <a:endParaRPr kumimoji="0" lang="en-IE" sz="1800" b="0" i="0" u="none" strike="noStrike" kern="1200" cap="none" spc="0" normalizeH="0" baseline="0" noProof="0" dirty="0">
              <a:ln>
                <a:noFill/>
              </a:ln>
              <a:solidFill>
                <a:srgbClr val="000000"/>
              </a:solidFill>
              <a:effectLst/>
              <a:uLnTx/>
              <a:uFillTx/>
              <a:latin typeface="Lato Light" pitchFamily="34" charset="0"/>
              <a:ea typeface="+mn-ea"/>
              <a:cs typeface="Arial"/>
            </a:endParaRPr>
          </a:p>
        </p:txBody>
      </p:sp>
      <p:sp>
        <p:nvSpPr>
          <p:cNvPr id="365" name="Rectangle 9">
            <a:extLst>
              <a:ext uri="{FF2B5EF4-FFF2-40B4-BE49-F238E27FC236}">
                <a16:creationId xmlns:a16="http://schemas.microsoft.com/office/drawing/2014/main" id="{CBB5AB11-FDD1-494D-8973-5EA3410F2B67}"/>
              </a:ext>
            </a:extLst>
          </p:cNvPr>
          <p:cNvSpPr>
            <a:spLocks noChangeArrowheads="1"/>
          </p:cNvSpPr>
          <p:nvPr/>
        </p:nvSpPr>
        <p:spPr bwMode="auto">
          <a:xfrm>
            <a:off x="10079402" y="1910290"/>
            <a:ext cx="1359550" cy="3578485"/>
          </a:xfrm>
          <a:prstGeom prst="rect">
            <a:avLst/>
          </a:prstGeom>
          <a:solidFill>
            <a:srgbClr val="1F497D">
              <a:lumMod val="40000"/>
              <a:lumOff val="60000"/>
            </a:srgbClr>
          </a:solidFill>
          <a:ln>
            <a:noFill/>
            <a:headEnd/>
            <a:tailEnd/>
          </a:ln>
          <a:effectLst>
            <a:outerShdw blurRad="50800" dist="38100" dir="27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54000" tIns="10800" rIns="54000" bIns="10800" anchor="b" anchorCtr="1"/>
          <a:lstStyle/>
          <a:p>
            <a:pPr marL="0" marR="0" lvl="0" indent="0" algn="ctr" defTabSz="449263" rtl="0" eaLnBrk="1" fontAlgn="auto" latinLnBrk="0" hangingPunct="1">
              <a:lnSpc>
                <a:spcPct val="111000"/>
              </a:lnSpc>
              <a:spcBef>
                <a:spcPts val="0"/>
              </a:spcBef>
              <a:spcAft>
                <a:spcPts val="0"/>
              </a:spcAft>
              <a:buClr>
                <a:srgbClr val="000000"/>
              </a:buClr>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IE" sz="1050" b="0" i="0" u="none" strike="noStrike" kern="0" cap="none" spc="0" normalizeH="0" baseline="0" noProof="0" dirty="0">
              <a:ln>
                <a:noFill/>
              </a:ln>
              <a:solidFill>
                <a:srgbClr val="000000"/>
              </a:solidFill>
              <a:effectLst/>
              <a:uLnTx/>
              <a:uFillTx/>
              <a:latin typeface="Lato" panose="020F0502020204030203" pitchFamily="34" charset="0"/>
              <a:ea typeface="+mn-ea"/>
              <a:cs typeface="Arial" charset="0"/>
            </a:endParaRPr>
          </a:p>
        </p:txBody>
      </p:sp>
      <p:sp>
        <p:nvSpPr>
          <p:cNvPr id="366" name="Rectangle 3">
            <a:extLst>
              <a:ext uri="{FF2B5EF4-FFF2-40B4-BE49-F238E27FC236}">
                <a16:creationId xmlns:a16="http://schemas.microsoft.com/office/drawing/2014/main" id="{BCE8B376-4A88-4610-BACC-B27A854CD9FC}"/>
              </a:ext>
            </a:extLst>
          </p:cNvPr>
          <p:cNvSpPr>
            <a:spLocks noChangeArrowheads="1"/>
          </p:cNvSpPr>
          <p:nvPr/>
        </p:nvSpPr>
        <p:spPr bwMode="auto">
          <a:xfrm>
            <a:off x="7188658" y="1910287"/>
            <a:ext cx="1359550" cy="3578488"/>
          </a:xfrm>
          <a:prstGeom prst="rect">
            <a:avLst/>
          </a:prstGeom>
          <a:solidFill>
            <a:srgbClr val="B5CEED"/>
          </a:solidFill>
          <a:ln>
            <a:noFill/>
            <a:headEnd/>
            <a:tailEnd/>
          </a:ln>
          <a:effectLst>
            <a:outerShdw blurRad="50800" dist="38100" dir="27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b" anchorCtr="1"/>
          <a:lstStyle/>
          <a:p>
            <a:pPr marL="0" marR="0" lvl="0" indent="0" algn="ctr" defTabSz="449263" rtl="0" eaLnBrk="1" fontAlgn="auto" latinLnBrk="0" hangingPunct="1">
              <a:lnSpc>
                <a:spcPct val="111000"/>
              </a:lnSpc>
              <a:spcBef>
                <a:spcPts val="0"/>
              </a:spcBef>
              <a:spcAft>
                <a:spcPts val="0"/>
              </a:spcAft>
              <a:buClr>
                <a:srgbClr val="000000"/>
              </a:buClr>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IE" sz="1400" b="0" i="0" u="none" strike="noStrike" kern="0" cap="none" spc="0" normalizeH="0" baseline="0" noProof="0" dirty="0">
              <a:ln>
                <a:noFill/>
              </a:ln>
              <a:solidFill>
                <a:srgbClr val="000000"/>
              </a:solidFill>
              <a:effectLst/>
              <a:uLnTx/>
              <a:uFillTx/>
              <a:latin typeface="Lato" panose="020F0502020204030203" pitchFamily="34" charset="0"/>
              <a:ea typeface="+mn-ea"/>
              <a:cs typeface="Arial" charset="0"/>
            </a:endParaRPr>
          </a:p>
        </p:txBody>
      </p:sp>
      <p:sp>
        <p:nvSpPr>
          <p:cNvPr id="368" name="Rounded Rectangle 18">
            <a:extLst>
              <a:ext uri="{FF2B5EF4-FFF2-40B4-BE49-F238E27FC236}">
                <a16:creationId xmlns:a16="http://schemas.microsoft.com/office/drawing/2014/main" id="{A557694B-6B7A-4FF0-B856-6FF89CDD3B5A}"/>
              </a:ext>
            </a:extLst>
          </p:cNvPr>
          <p:cNvSpPr/>
          <p:nvPr/>
        </p:nvSpPr>
        <p:spPr>
          <a:xfrm>
            <a:off x="7170746" y="1469765"/>
            <a:ext cx="4272999" cy="377053"/>
          </a:xfrm>
          <a:prstGeom prst="roundRect">
            <a:avLst>
              <a:gd name="adj" fmla="val 20051"/>
            </a:avLst>
          </a:prstGeom>
          <a:gradFill rotWithShape="1">
            <a:gsLst>
              <a:gs pos="0">
                <a:srgbClr val="C0504D">
                  <a:lumMod val="75000"/>
                  <a:shade val="30000"/>
                  <a:satMod val="115000"/>
                  <a:alpha val="80000"/>
                </a:srgbClr>
              </a:gs>
              <a:gs pos="50000">
                <a:srgbClr val="C0504D">
                  <a:lumMod val="75000"/>
                  <a:shade val="67500"/>
                  <a:satMod val="115000"/>
                </a:srgbClr>
              </a:gs>
              <a:gs pos="100000">
                <a:srgbClr val="C0504D">
                  <a:lumMod val="75000"/>
                  <a:shade val="100000"/>
                  <a:satMod val="115000"/>
                  <a:alpha val="85000"/>
                </a:srgbClr>
              </a:gs>
            </a:gsLst>
            <a:lin ang="162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38100" h="127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ato" panose="020F0502020204030203" pitchFamily="34" charset="0"/>
              <a:ea typeface="+mn-ea"/>
              <a:cs typeface="Arial" charset="0"/>
            </a:endParaRPr>
          </a:p>
        </p:txBody>
      </p:sp>
      <p:sp>
        <p:nvSpPr>
          <p:cNvPr id="369" name="TextBox 368">
            <a:extLst>
              <a:ext uri="{FF2B5EF4-FFF2-40B4-BE49-F238E27FC236}">
                <a16:creationId xmlns:a16="http://schemas.microsoft.com/office/drawing/2014/main" id="{2242B4A0-BEA8-4E28-987D-3C765AF637C2}"/>
              </a:ext>
            </a:extLst>
          </p:cNvPr>
          <p:cNvSpPr txBox="1"/>
          <p:nvPr/>
        </p:nvSpPr>
        <p:spPr>
          <a:xfrm>
            <a:off x="8524354" y="1462118"/>
            <a:ext cx="154363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Lato" panose="020F0502020204030203" pitchFamily="34" charset="0"/>
                <a:ea typeface="+mn-ea"/>
                <a:cs typeface="Arial" charset="0"/>
              </a:rPr>
              <a:t>Reification</a:t>
            </a:r>
          </a:p>
        </p:txBody>
      </p:sp>
      <p:grpSp>
        <p:nvGrpSpPr>
          <p:cNvPr id="374" name="Group 373">
            <a:extLst>
              <a:ext uri="{FF2B5EF4-FFF2-40B4-BE49-F238E27FC236}">
                <a16:creationId xmlns:a16="http://schemas.microsoft.com/office/drawing/2014/main" id="{41B57ED1-CC53-4069-88A4-3508C863146C}"/>
              </a:ext>
            </a:extLst>
          </p:cNvPr>
          <p:cNvGrpSpPr/>
          <p:nvPr/>
        </p:nvGrpSpPr>
        <p:grpSpPr>
          <a:xfrm>
            <a:off x="8023426" y="2915223"/>
            <a:ext cx="448475" cy="376110"/>
            <a:chOff x="6098015" y="1948675"/>
            <a:chExt cx="526397" cy="408917"/>
          </a:xfrm>
        </p:grpSpPr>
        <p:sp>
          <p:nvSpPr>
            <p:cNvPr id="521" name="Rectangle 93" descr="50%">
              <a:extLst>
                <a:ext uri="{FF2B5EF4-FFF2-40B4-BE49-F238E27FC236}">
                  <a16:creationId xmlns:a16="http://schemas.microsoft.com/office/drawing/2014/main" id="{E62B7899-EB71-48CC-A03A-57F01030E571}"/>
                </a:ext>
              </a:extLst>
            </p:cNvPr>
            <p:cNvSpPr>
              <a:spLocks noChangeArrowheads="1"/>
            </p:cNvSpPr>
            <p:nvPr/>
          </p:nvSpPr>
          <p:spPr bwMode="auto">
            <a:xfrm>
              <a:off x="6098015" y="1948675"/>
              <a:ext cx="526397" cy="408917"/>
            </a:xfrm>
            <a:prstGeom prst="rect">
              <a:avLst/>
            </a:prstGeom>
            <a:gradFill rotWithShape="1">
              <a:gsLst>
                <a:gs pos="0">
                  <a:srgbClr val="4F81BD">
                    <a:tint val="50000"/>
                    <a:satMod val="300000"/>
                    <a:lumMod val="94000"/>
                  </a:srgbClr>
                </a:gs>
                <a:gs pos="35000">
                  <a:srgbClr val="4F81BD">
                    <a:tint val="37000"/>
                    <a:satMod val="300000"/>
                    <a:lumMod val="90000"/>
                  </a:srgbClr>
                </a:gs>
                <a:gs pos="100000">
                  <a:srgbClr val="1F497D">
                    <a:lumMod val="20000"/>
                    <a:lumOff val="80000"/>
                  </a:srgbClr>
                </a:gs>
              </a:gsLst>
              <a:lin ang="16200000" scaled="1"/>
            </a:gradFill>
            <a:ln w="9525" cap="flat" cmpd="sng" algn="ctr">
              <a:solidFill>
                <a:srgbClr val="4F81BD">
                  <a:shade val="95000"/>
                  <a:satMod val="105000"/>
                </a:srgbClr>
              </a:solidFill>
              <a:prstDash val="solid"/>
              <a:headEnd/>
              <a:tailEnd/>
            </a:ln>
            <a:effectLst>
              <a:outerShdw blurRad="50800" dist="38100" dir="2700000" algn="tl" rotWithShape="0">
                <a:prstClr val="black">
                  <a:alpha val="40000"/>
                </a:prst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ysClr val="windowText" lastClr="000000"/>
                </a:solidFill>
                <a:effectLst/>
                <a:uLnTx/>
                <a:uFillTx/>
                <a:latin typeface="Lato" panose="020F0502020204030203" pitchFamily="34" charset="0"/>
                <a:ea typeface="+mn-ea"/>
                <a:cs typeface="Arial" charset="0"/>
              </a:endParaRPr>
            </a:p>
          </p:txBody>
        </p:sp>
        <p:grpSp>
          <p:nvGrpSpPr>
            <p:cNvPr id="522" name="Group 521">
              <a:extLst>
                <a:ext uri="{FF2B5EF4-FFF2-40B4-BE49-F238E27FC236}">
                  <a16:creationId xmlns:a16="http://schemas.microsoft.com/office/drawing/2014/main" id="{4015B0D0-961E-4B4D-B9F0-39FD654261BA}"/>
                </a:ext>
              </a:extLst>
            </p:cNvPr>
            <p:cNvGrpSpPr/>
            <p:nvPr/>
          </p:nvGrpSpPr>
          <p:grpSpPr>
            <a:xfrm>
              <a:off x="6145040" y="2027642"/>
              <a:ext cx="446196" cy="260622"/>
              <a:chOff x="6178213" y="3387251"/>
              <a:chExt cx="446196" cy="260622"/>
            </a:xfrm>
          </p:grpSpPr>
          <p:sp>
            <p:nvSpPr>
              <p:cNvPr id="523" name="Rectangle 128">
                <a:extLst>
                  <a:ext uri="{FF2B5EF4-FFF2-40B4-BE49-F238E27FC236}">
                    <a16:creationId xmlns:a16="http://schemas.microsoft.com/office/drawing/2014/main" id="{A09D0A20-F054-4433-95BB-693D2B4C75E1}"/>
                  </a:ext>
                </a:extLst>
              </p:cNvPr>
              <p:cNvSpPr/>
              <p:nvPr/>
            </p:nvSpPr>
            <p:spPr>
              <a:xfrm>
                <a:off x="6182293" y="3387251"/>
                <a:ext cx="388960" cy="66117"/>
              </a:xfrm>
              <a:custGeom>
                <a:avLst/>
                <a:gdLst>
                  <a:gd name="connsiteX0" fmla="*/ 0 w 388960"/>
                  <a:gd name="connsiteY0" fmla="*/ 0 h 66117"/>
                  <a:gd name="connsiteX1" fmla="*/ 388960 w 388960"/>
                  <a:gd name="connsiteY1" fmla="*/ 0 h 66117"/>
                  <a:gd name="connsiteX2" fmla="*/ 388960 w 388960"/>
                  <a:gd name="connsiteY2" fmla="*/ 66117 h 66117"/>
                  <a:gd name="connsiteX3" fmla="*/ 0 w 388960"/>
                  <a:gd name="connsiteY3" fmla="*/ 66117 h 66117"/>
                  <a:gd name="connsiteX4" fmla="*/ 0 w 388960"/>
                  <a:gd name="connsiteY4" fmla="*/ 0 h 66117"/>
                  <a:gd name="connsiteX0" fmla="*/ 0 w 388960"/>
                  <a:gd name="connsiteY0" fmla="*/ 0 h 66117"/>
                  <a:gd name="connsiteX1" fmla="*/ 388960 w 388960"/>
                  <a:gd name="connsiteY1" fmla="*/ 0 h 66117"/>
                  <a:gd name="connsiteX2" fmla="*/ 340469 w 388960"/>
                  <a:gd name="connsiteY2" fmla="*/ 66117 h 66117"/>
                  <a:gd name="connsiteX3" fmla="*/ 0 w 388960"/>
                  <a:gd name="connsiteY3" fmla="*/ 66117 h 66117"/>
                  <a:gd name="connsiteX4" fmla="*/ 0 w 388960"/>
                  <a:gd name="connsiteY4" fmla="*/ 0 h 66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960" h="66117">
                    <a:moveTo>
                      <a:pt x="0" y="0"/>
                    </a:moveTo>
                    <a:lnTo>
                      <a:pt x="388960" y="0"/>
                    </a:lnTo>
                    <a:lnTo>
                      <a:pt x="340469" y="66117"/>
                    </a:lnTo>
                    <a:lnTo>
                      <a:pt x="0" y="66117"/>
                    </a:lnTo>
                    <a:lnTo>
                      <a:pt x="0" y="0"/>
                    </a:lnTo>
                    <a:close/>
                  </a:path>
                </a:pathLst>
              </a:custGeom>
              <a:solidFill>
                <a:srgbClr val="4F81BD">
                  <a:lumMod val="40000"/>
                  <a:lumOff val="60000"/>
                </a:srgbClr>
              </a:solidFill>
              <a:ln w="12700" cap="flat" cmpd="sng" algn="ctr">
                <a:solidFill>
                  <a:srgbClr val="1F497D">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prstClr val="white"/>
                  </a:solidFill>
                  <a:effectLst/>
                  <a:uLnTx/>
                  <a:uFillTx/>
                  <a:latin typeface="Lato" panose="020F0502020204030203" pitchFamily="34" charset="0"/>
                  <a:ea typeface="+mn-ea"/>
                  <a:cs typeface="Arial" charset="0"/>
                </a:endParaRPr>
              </a:p>
            </p:txBody>
          </p:sp>
          <p:sp>
            <p:nvSpPr>
              <p:cNvPr id="524" name="Rectangle 128">
                <a:extLst>
                  <a:ext uri="{FF2B5EF4-FFF2-40B4-BE49-F238E27FC236}">
                    <a16:creationId xmlns:a16="http://schemas.microsoft.com/office/drawing/2014/main" id="{3AA123B6-2EBB-4D36-9673-D83C9F9B049B}"/>
                  </a:ext>
                </a:extLst>
              </p:cNvPr>
              <p:cNvSpPr/>
              <p:nvPr/>
            </p:nvSpPr>
            <p:spPr>
              <a:xfrm>
                <a:off x="6182293" y="3453368"/>
                <a:ext cx="442116" cy="64163"/>
              </a:xfrm>
              <a:custGeom>
                <a:avLst/>
                <a:gdLst>
                  <a:gd name="connsiteX0" fmla="*/ 0 w 388960"/>
                  <a:gd name="connsiteY0" fmla="*/ 0 h 66117"/>
                  <a:gd name="connsiteX1" fmla="*/ 388960 w 388960"/>
                  <a:gd name="connsiteY1" fmla="*/ 0 h 66117"/>
                  <a:gd name="connsiteX2" fmla="*/ 388960 w 388960"/>
                  <a:gd name="connsiteY2" fmla="*/ 66117 h 66117"/>
                  <a:gd name="connsiteX3" fmla="*/ 0 w 388960"/>
                  <a:gd name="connsiteY3" fmla="*/ 66117 h 66117"/>
                  <a:gd name="connsiteX4" fmla="*/ 0 w 388960"/>
                  <a:gd name="connsiteY4" fmla="*/ 0 h 66117"/>
                  <a:gd name="connsiteX0" fmla="*/ 0 w 388960"/>
                  <a:gd name="connsiteY0" fmla="*/ 0 h 66117"/>
                  <a:gd name="connsiteX1" fmla="*/ 388960 w 388960"/>
                  <a:gd name="connsiteY1" fmla="*/ 0 h 66117"/>
                  <a:gd name="connsiteX2" fmla="*/ 340469 w 388960"/>
                  <a:gd name="connsiteY2" fmla="*/ 66117 h 66117"/>
                  <a:gd name="connsiteX3" fmla="*/ 0 w 388960"/>
                  <a:gd name="connsiteY3" fmla="*/ 66117 h 66117"/>
                  <a:gd name="connsiteX4" fmla="*/ 0 w 388960"/>
                  <a:gd name="connsiteY4" fmla="*/ 0 h 66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960" h="66117">
                    <a:moveTo>
                      <a:pt x="0" y="0"/>
                    </a:moveTo>
                    <a:lnTo>
                      <a:pt x="388960" y="0"/>
                    </a:lnTo>
                    <a:lnTo>
                      <a:pt x="340469" y="66117"/>
                    </a:lnTo>
                    <a:lnTo>
                      <a:pt x="0" y="66117"/>
                    </a:lnTo>
                    <a:lnTo>
                      <a:pt x="0" y="0"/>
                    </a:lnTo>
                    <a:close/>
                  </a:path>
                </a:pathLst>
              </a:custGeom>
              <a:solidFill>
                <a:srgbClr val="4F81BD">
                  <a:lumMod val="40000"/>
                  <a:lumOff val="60000"/>
                </a:srgbClr>
              </a:solidFill>
              <a:ln w="12700" cap="flat" cmpd="sng" algn="ctr">
                <a:solidFill>
                  <a:srgbClr val="1F497D">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prstClr val="white"/>
                  </a:solidFill>
                  <a:effectLst/>
                  <a:uLnTx/>
                  <a:uFillTx/>
                  <a:latin typeface="Lato" panose="020F0502020204030203" pitchFamily="34" charset="0"/>
                  <a:ea typeface="+mn-ea"/>
                  <a:cs typeface="Arial" charset="0"/>
                </a:endParaRPr>
              </a:p>
            </p:txBody>
          </p:sp>
          <p:sp>
            <p:nvSpPr>
              <p:cNvPr id="525" name="Rectangle 128">
                <a:extLst>
                  <a:ext uri="{FF2B5EF4-FFF2-40B4-BE49-F238E27FC236}">
                    <a16:creationId xmlns:a16="http://schemas.microsoft.com/office/drawing/2014/main" id="{764A726F-4414-4C51-AA58-6B10F32D8BE8}"/>
                  </a:ext>
                </a:extLst>
              </p:cNvPr>
              <p:cNvSpPr/>
              <p:nvPr/>
            </p:nvSpPr>
            <p:spPr>
              <a:xfrm>
                <a:off x="6182293" y="3511958"/>
                <a:ext cx="263207" cy="66117"/>
              </a:xfrm>
              <a:custGeom>
                <a:avLst/>
                <a:gdLst>
                  <a:gd name="connsiteX0" fmla="*/ 0 w 388960"/>
                  <a:gd name="connsiteY0" fmla="*/ 0 h 66117"/>
                  <a:gd name="connsiteX1" fmla="*/ 388960 w 388960"/>
                  <a:gd name="connsiteY1" fmla="*/ 0 h 66117"/>
                  <a:gd name="connsiteX2" fmla="*/ 388960 w 388960"/>
                  <a:gd name="connsiteY2" fmla="*/ 66117 h 66117"/>
                  <a:gd name="connsiteX3" fmla="*/ 0 w 388960"/>
                  <a:gd name="connsiteY3" fmla="*/ 66117 h 66117"/>
                  <a:gd name="connsiteX4" fmla="*/ 0 w 388960"/>
                  <a:gd name="connsiteY4" fmla="*/ 0 h 66117"/>
                  <a:gd name="connsiteX0" fmla="*/ 0 w 388960"/>
                  <a:gd name="connsiteY0" fmla="*/ 0 h 66117"/>
                  <a:gd name="connsiteX1" fmla="*/ 388960 w 388960"/>
                  <a:gd name="connsiteY1" fmla="*/ 0 h 66117"/>
                  <a:gd name="connsiteX2" fmla="*/ 340469 w 388960"/>
                  <a:gd name="connsiteY2" fmla="*/ 66117 h 66117"/>
                  <a:gd name="connsiteX3" fmla="*/ 0 w 388960"/>
                  <a:gd name="connsiteY3" fmla="*/ 66117 h 66117"/>
                  <a:gd name="connsiteX4" fmla="*/ 0 w 388960"/>
                  <a:gd name="connsiteY4" fmla="*/ 0 h 66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960" h="66117">
                    <a:moveTo>
                      <a:pt x="0" y="0"/>
                    </a:moveTo>
                    <a:lnTo>
                      <a:pt x="388960" y="0"/>
                    </a:lnTo>
                    <a:lnTo>
                      <a:pt x="340469" y="66117"/>
                    </a:lnTo>
                    <a:lnTo>
                      <a:pt x="0" y="66117"/>
                    </a:lnTo>
                    <a:lnTo>
                      <a:pt x="0" y="0"/>
                    </a:lnTo>
                    <a:close/>
                  </a:path>
                </a:pathLst>
              </a:custGeom>
              <a:solidFill>
                <a:srgbClr val="4F81BD">
                  <a:lumMod val="40000"/>
                  <a:lumOff val="60000"/>
                </a:srgbClr>
              </a:solidFill>
              <a:ln w="12700" cap="flat" cmpd="sng" algn="ctr">
                <a:solidFill>
                  <a:srgbClr val="1F497D">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prstClr val="white"/>
                  </a:solidFill>
                  <a:effectLst/>
                  <a:uLnTx/>
                  <a:uFillTx/>
                  <a:latin typeface="Lato" panose="020F0502020204030203" pitchFamily="34" charset="0"/>
                  <a:ea typeface="+mn-ea"/>
                  <a:cs typeface="Arial" charset="0"/>
                </a:endParaRPr>
              </a:p>
            </p:txBody>
          </p:sp>
          <p:sp>
            <p:nvSpPr>
              <p:cNvPr id="526" name="Rectangle 128">
                <a:extLst>
                  <a:ext uri="{FF2B5EF4-FFF2-40B4-BE49-F238E27FC236}">
                    <a16:creationId xmlns:a16="http://schemas.microsoft.com/office/drawing/2014/main" id="{F263B8D5-0909-4CF5-8E8C-C3E4A866F114}"/>
                  </a:ext>
                </a:extLst>
              </p:cNvPr>
              <p:cNvSpPr/>
              <p:nvPr/>
            </p:nvSpPr>
            <p:spPr>
              <a:xfrm>
                <a:off x="6182293" y="3578075"/>
                <a:ext cx="339329" cy="66117"/>
              </a:xfrm>
              <a:custGeom>
                <a:avLst/>
                <a:gdLst>
                  <a:gd name="connsiteX0" fmla="*/ 0 w 388960"/>
                  <a:gd name="connsiteY0" fmla="*/ 0 h 66117"/>
                  <a:gd name="connsiteX1" fmla="*/ 388960 w 388960"/>
                  <a:gd name="connsiteY1" fmla="*/ 0 h 66117"/>
                  <a:gd name="connsiteX2" fmla="*/ 388960 w 388960"/>
                  <a:gd name="connsiteY2" fmla="*/ 66117 h 66117"/>
                  <a:gd name="connsiteX3" fmla="*/ 0 w 388960"/>
                  <a:gd name="connsiteY3" fmla="*/ 66117 h 66117"/>
                  <a:gd name="connsiteX4" fmla="*/ 0 w 388960"/>
                  <a:gd name="connsiteY4" fmla="*/ 0 h 66117"/>
                  <a:gd name="connsiteX0" fmla="*/ 0 w 388960"/>
                  <a:gd name="connsiteY0" fmla="*/ 0 h 66117"/>
                  <a:gd name="connsiteX1" fmla="*/ 388960 w 388960"/>
                  <a:gd name="connsiteY1" fmla="*/ 0 h 66117"/>
                  <a:gd name="connsiteX2" fmla="*/ 340469 w 388960"/>
                  <a:gd name="connsiteY2" fmla="*/ 66117 h 66117"/>
                  <a:gd name="connsiteX3" fmla="*/ 0 w 388960"/>
                  <a:gd name="connsiteY3" fmla="*/ 66117 h 66117"/>
                  <a:gd name="connsiteX4" fmla="*/ 0 w 388960"/>
                  <a:gd name="connsiteY4" fmla="*/ 0 h 66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960" h="66117">
                    <a:moveTo>
                      <a:pt x="0" y="0"/>
                    </a:moveTo>
                    <a:lnTo>
                      <a:pt x="388960" y="0"/>
                    </a:lnTo>
                    <a:lnTo>
                      <a:pt x="340469" y="66117"/>
                    </a:lnTo>
                    <a:lnTo>
                      <a:pt x="0" y="66117"/>
                    </a:lnTo>
                    <a:lnTo>
                      <a:pt x="0" y="0"/>
                    </a:lnTo>
                    <a:close/>
                  </a:path>
                </a:pathLst>
              </a:custGeom>
              <a:solidFill>
                <a:srgbClr val="4F81BD">
                  <a:lumMod val="40000"/>
                  <a:lumOff val="60000"/>
                </a:srgbClr>
              </a:solidFill>
              <a:ln w="12700" cap="flat" cmpd="sng" algn="ctr">
                <a:solidFill>
                  <a:srgbClr val="1F497D">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prstClr val="white"/>
                  </a:solidFill>
                  <a:effectLst/>
                  <a:uLnTx/>
                  <a:uFillTx/>
                  <a:latin typeface="Lato" panose="020F0502020204030203" pitchFamily="34" charset="0"/>
                  <a:ea typeface="+mn-ea"/>
                  <a:cs typeface="Arial" charset="0"/>
                </a:endParaRPr>
              </a:p>
            </p:txBody>
          </p:sp>
          <p:sp>
            <p:nvSpPr>
              <p:cNvPr id="527" name="Rectangle 526">
                <a:extLst>
                  <a:ext uri="{FF2B5EF4-FFF2-40B4-BE49-F238E27FC236}">
                    <a16:creationId xmlns:a16="http://schemas.microsoft.com/office/drawing/2014/main" id="{1BE8D9FE-4EA0-4C49-937A-2BF4E838C453}"/>
                  </a:ext>
                </a:extLst>
              </p:cNvPr>
              <p:cNvSpPr/>
              <p:nvPr/>
            </p:nvSpPr>
            <p:spPr>
              <a:xfrm>
                <a:off x="6178213" y="3387252"/>
                <a:ext cx="135683" cy="260621"/>
              </a:xfrm>
              <a:prstGeom prst="rect">
                <a:avLst/>
              </a:prstGeom>
              <a:solidFill>
                <a:srgbClr val="4F81BD">
                  <a:alpha val="63000"/>
                </a:srgbClr>
              </a:solidFill>
              <a:ln w="12700" cap="flat" cmpd="sng" algn="ctr">
                <a:solidFill>
                  <a:srgbClr val="1F497D">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600" b="0" i="0" u="none" strike="noStrike" kern="0" cap="none" spc="0" normalizeH="0" baseline="0" noProof="0" dirty="0">
                  <a:ln>
                    <a:noFill/>
                  </a:ln>
                  <a:solidFill>
                    <a:sysClr val="window" lastClr="FFFFFF"/>
                  </a:solidFill>
                  <a:effectLst/>
                  <a:uLnTx/>
                  <a:uFillTx/>
                  <a:latin typeface="Lato" panose="020F0502020204030203" pitchFamily="34" charset="0"/>
                  <a:ea typeface="+mn-ea"/>
                  <a:cs typeface="Arial" charset="0"/>
                </a:endParaRPr>
              </a:p>
            </p:txBody>
          </p:sp>
        </p:grpSp>
      </p:grpSp>
      <p:grpSp>
        <p:nvGrpSpPr>
          <p:cNvPr id="375" name="Group 374">
            <a:extLst>
              <a:ext uri="{FF2B5EF4-FFF2-40B4-BE49-F238E27FC236}">
                <a16:creationId xmlns:a16="http://schemas.microsoft.com/office/drawing/2014/main" id="{3DF62EA1-5834-4E10-94A3-519DBBA78A0A}"/>
              </a:ext>
            </a:extLst>
          </p:cNvPr>
          <p:cNvGrpSpPr/>
          <p:nvPr/>
        </p:nvGrpSpPr>
        <p:grpSpPr>
          <a:xfrm>
            <a:off x="10660201" y="2762780"/>
            <a:ext cx="448474" cy="378965"/>
            <a:chOff x="6145040" y="3013885"/>
            <a:chExt cx="526397" cy="408917"/>
          </a:xfrm>
        </p:grpSpPr>
        <p:sp>
          <p:nvSpPr>
            <p:cNvPr id="519" name="Rectangle 93" descr="50%">
              <a:extLst>
                <a:ext uri="{FF2B5EF4-FFF2-40B4-BE49-F238E27FC236}">
                  <a16:creationId xmlns:a16="http://schemas.microsoft.com/office/drawing/2014/main" id="{6295F9D8-D24A-462C-998A-04CA92147D10}"/>
                </a:ext>
              </a:extLst>
            </p:cNvPr>
            <p:cNvSpPr>
              <a:spLocks noChangeArrowheads="1"/>
            </p:cNvSpPr>
            <p:nvPr/>
          </p:nvSpPr>
          <p:spPr bwMode="auto">
            <a:xfrm>
              <a:off x="6145040" y="3013885"/>
              <a:ext cx="526397" cy="408917"/>
            </a:xfrm>
            <a:prstGeom prst="rect">
              <a:avLst/>
            </a:prstGeom>
            <a:gradFill rotWithShape="1">
              <a:gsLst>
                <a:gs pos="0">
                  <a:srgbClr val="1F497D">
                    <a:lumMod val="60000"/>
                    <a:lumOff val="40000"/>
                  </a:srgbClr>
                </a:gs>
                <a:gs pos="35000">
                  <a:srgbClr val="4F81BD">
                    <a:tint val="37000"/>
                    <a:satMod val="300000"/>
                    <a:lumMod val="90000"/>
                  </a:srgbClr>
                </a:gs>
                <a:gs pos="100000">
                  <a:srgbClr val="1F497D">
                    <a:lumMod val="20000"/>
                    <a:lumOff val="80000"/>
                  </a:srgbClr>
                </a:gs>
              </a:gsLst>
              <a:lin ang="5400000" scaled="0"/>
            </a:gradFill>
            <a:ln w="9525" cap="flat" cmpd="sng" algn="ctr">
              <a:solidFill>
                <a:srgbClr val="4F81BD">
                  <a:shade val="95000"/>
                  <a:satMod val="105000"/>
                </a:srgbClr>
              </a:solidFill>
              <a:prstDash val="solid"/>
              <a:headEnd/>
              <a:tailEnd/>
            </a:ln>
            <a:effectLst>
              <a:outerShdw blurRad="50800" dist="38100" dir="2700000" algn="tl" rotWithShape="0">
                <a:prstClr val="black">
                  <a:alpha val="40000"/>
                </a:prst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ysClr val="windowText" lastClr="000000"/>
                </a:solidFill>
                <a:effectLst/>
                <a:uLnTx/>
                <a:uFillTx/>
                <a:latin typeface="Lato" panose="020F0502020204030203" pitchFamily="34" charset="0"/>
                <a:ea typeface="+mn-ea"/>
                <a:cs typeface="Arial" charset="0"/>
              </a:endParaRPr>
            </a:p>
          </p:txBody>
        </p:sp>
        <p:sp>
          <p:nvSpPr>
            <p:cNvPr id="520" name="Flowchart: Multidocument 519">
              <a:extLst>
                <a:ext uri="{FF2B5EF4-FFF2-40B4-BE49-F238E27FC236}">
                  <a16:creationId xmlns:a16="http://schemas.microsoft.com/office/drawing/2014/main" id="{30A12A54-1D66-44C3-BB30-3CB3FB395D94}"/>
                </a:ext>
              </a:extLst>
            </p:cNvPr>
            <p:cNvSpPr/>
            <p:nvPr/>
          </p:nvSpPr>
          <p:spPr>
            <a:xfrm>
              <a:off x="6196197" y="3052165"/>
              <a:ext cx="424081" cy="332356"/>
            </a:xfrm>
            <a:prstGeom prst="flowChartMultidocument">
              <a:avLst/>
            </a:prstGeom>
            <a:gradFill rotWithShape="1">
              <a:gsLst>
                <a:gs pos="0">
                  <a:srgbClr val="1F497D"/>
                </a:gs>
                <a:gs pos="80000">
                  <a:srgbClr val="4F81BD">
                    <a:lumMod val="40000"/>
                    <a:lumOff val="60000"/>
                  </a:srgbClr>
                </a:gs>
                <a:gs pos="100000">
                  <a:srgbClr val="4F81BD">
                    <a:lumMod val="20000"/>
                    <a:lumOff val="80000"/>
                  </a:srgbClr>
                </a:gs>
              </a:gsLst>
              <a:lin ang="16200000" scaled="0"/>
            </a:gradFill>
            <a:ln w="12700">
              <a:solidFill>
                <a:srgbClr val="1F497D">
                  <a:lumMod val="75000"/>
                </a:srgbClr>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0" cap="none" spc="0" normalizeH="0" baseline="0" noProof="0" dirty="0">
                <a:ln>
                  <a:noFill/>
                </a:ln>
                <a:solidFill>
                  <a:sysClr val="window" lastClr="FFFFFF"/>
                </a:solidFill>
                <a:effectLst/>
                <a:uLnTx/>
                <a:uFillTx/>
                <a:latin typeface="Lato" panose="020F0502020204030203" pitchFamily="34" charset="0"/>
                <a:ea typeface="+mn-ea"/>
                <a:cs typeface="Arial" pitchFamily="34" charset="0"/>
              </a:endParaRPr>
            </a:p>
          </p:txBody>
        </p:sp>
      </p:grpSp>
      <p:grpSp>
        <p:nvGrpSpPr>
          <p:cNvPr id="376" name="Group 375">
            <a:extLst>
              <a:ext uri="{FF2B5EF4-FFF2-40B4-BE49-F238E27FC236}">
                <a16:creationId xmlns:a16="http://schemas.microsoft.com/office/drawing/2014/main" id="{1C88E96A-BF98-45E2-A969-C034826EFBE5}"/>
              </a:ext>
            </a:extLst>
          </p:cNvPr>
          <p:cNvGrpSpPr/>
          <p:nvPr/>
        </p:nvGrpSpPr>
        <p:grpSpPr>
          <a:xfrm>
            <a:off x="10119344" y="2638350"/>
            <a:ext cx="448475" cy="376110"/>
            <a:chOff x="6098012" y="1948675"/>
            <a:chExt cx="526397" cy="408917"/>
          </a:xfrm>
        </p:grpSpPr>
        <p:sp>
          <p:nvSpPr>
            <p:cNvPr id="512" name="Rectangle 93" descr="50%">
              <a:extLst>
                <a:ext uri="{FF2B5EF4-FFF2-40B4-BE49-F238E27FC236}">
                  <a16:creationId xmlns:a16="http://schemas.microsoft.com/office/drawing/2014/main" id="{E4D6F1F7-E580-4A9B-B092-466353B0F112}"/>
                </a:ext>
              </a:extLst>
            </p:cNvPr>
            <p:cNvSpPr>
              <a:spLocks noChangeArrowheads="1"/>
            </p:cNvSpPr>
            <p:nvPr/>
          </p:nvSpPr>
          <p:spPr bwMode="auto">
            <a:xfrm>
              <a:off x="6098012" y="1948675"/>
              <a:ext cx="526397" cy="408917"/>
            </a:xfrm>
            <a:prstGeom prst="rect">
              <a:avLst/>
            </a:prstGeom>
            <a:gradFill rotWithShape="1">
              <a:gsLst>
                <a:gs pos="0">
                  <a:srgbClr val="4F81BD">
                    <a:tint val="50000"/>
                    <a:satMod val="300000"/>
                    <a:lumMod val="94000"/>
                  </a:srgbClr>
                </a:gs>
                <a:gs pos="35000">
                  <a:srgbClr val="4F81BD">
                    <a:tint val="37000"/>
                    <a:satMod val="300000"/>
                    <a:lumMod val="90000"/>
                  </a:srgbClr>
                </a:gs>
                <a:gs pos="100000">
                  <a:srgbClr val="1F497D">
                    <a:lumMod val="20000"/>
                    <a:lumOff val="80000"/>
                  </a:srgbClr>
                </a:gs>
              </a:gsLst>
              <a:lin ang="16200000" scaled="1"/>
            </a:gradFill>
            <a:ln w="9525" cap="flat" cmpd="sng" algn="ctr">
              <a:solidFill>
                <a:srgbClr val="4F81BD">
                  <a:shade val="95000"/>
                  <a:satMod val="105000"/>
                </a:srgbClr>
              </a:solidFill>
              <a:prstDash val="solid"/>
              <a:headEnd/>
              <a:tailEnd/>
            </a:ln>
            <a:effectLst>
              <a:outerShdw blurRad="50800" dist="38100" dir="2700000" algn="tl" rotWithShape="0">
                <a:prstClr val="black">
                  <a:alpha val="40000"/>
                </a:prst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ysClr val="windowText" lastClr="000000"/>
                </a:solidFill>
                <a:effectLst/>
                <a:uLnTx/>
                <a:uFillTx/>
                <a:latin typeface="Lato" panose="020F0502020204030203" pitchFamily="34" charset="0"/>
                <a:ea typeface="+mn-ea"/>
                <a:cs typeface="Arial" charset="0"/>
              </a:endParaRPr>
            </a:p>
          </p:txBody>
        </p:sp>
        <p:grpSp>
          <p:nvGrpSpPr>
            <p:cNvPr id="513" name="Group 512">
              <a:extLst>
                <a:ext uri="{FF2B5EF4-FFF2-40B4-BE49-F238E27FC236}">
                  <a16:creationId xmlns:a16="http://schemas.microsoft.com/office/drawing/2014/main" id="{AE1E4D6B-D764-49B1-B022-C908DEB49F1D}"/>
                </a:ext>
              </a:extLst>
            </p:cNvPr>
            <p:cNvGrpSpPr/>
            <p:nvPr/>
          </p:nvGrpSpPr>
          <p:grpSpPr>
            <a:xfrm>
              <a:off x="6145040" y="2027642"/>
              <a:ext cx="446196" cy="260622"/>
              <a:chOff x="6178213" y="3387251"/>
              <a:chExt cx="446196" cy="260622"/>
            </a:xfrm>
          </p:grpSpPr>
          <p:sp>
            <p:nvSpPr>
              <p:cNvPr id="514" name="Rectangle 128">
                <a:extLst>
                  <a:ext uri="{FF2B5EF4-FFF2-40B4-BE49-F238E27FC236}">
                    <a16:creationId xmlns:a16="http://schemas.microsoft.com/office/drawing/2014/main" id="{5A933440-C924-4569-A2EC-8B1AB1E9D878}"/>
                  </a:ext>
                </a:extLst>
              </p:cNvPr>
              <p:cNvSpPr/>
              <p:nvPr/>
            </p:nvSpPr>
            <p:spPr>
              <a:xfrm>
                <a:off x="6182293" y="3387251"/>
                <a:ext cx="388960" cy="66117"/>
              </a:xfrm>
              <a:custGeom>
                <a:avLst/>
                <a:gdLst>
                  <a:gd name="connsiteX0" fmla="*/ 0 w 388960"/>
                  <a:gd name="connsiteY0" fmla="*/ 0 h 66117"/>
                  <a:gd name="connsiteX1" fmla="*/ 388960 w 388960"/>
                  <a:gd name="connsiteY1" fmla="*/ 0 h 66117"/>
                  <a:gd name="connsiteX2" fmla="*/ 388960 w 388960"/>
                  <a:gd name="connsiteY2" fmla="*/ 66117 h 66117"/>
                  <a:gd name="connsiteX3" fmla="*/ 0 w 388960"/>
                  <a:gd name="connsiteY3" fmla="*/ 66117 h 66117"/>
                  <a:gd name="connsiteX4" fmla="*/ 0 w 388960"/>
                  <a:gd name="connsiteY4" fmla="*/ 0 h 66117"/>
                  <a:gd name="connsiteX0" fmla="*/ 0 w 388960"/>
                  <a:gd name="connsiteY0" fmla="*/ 0 h 66117"/>
                  <a:gd name="connsiteX1" fmla="*/ 388960 w 388960"/>
                  <a:gd name="connsiteY1" fmla="*/ 0 h 66117"/>
                  <a:gd name="connsiteX2" fmla="*/ 340469 w 388960"/>
                  <a:gd name="connsiteY2" fmla="*/ 66117 h 66117"/>
                  <a:gd name="connsiteX3" fmla="*/ 0 w 388960"/>
                  <a:gd name="connsiteY3" fmla="*/ 66117 h 66117"/>
                  <a:gd name="connsiteX4" fmla="*/ 0 w 388960"/>
                  <a:gd name="connsiteY4" fmla="*/ 0 h 66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960" h="66117">
                    <a:moveTo>
                      <a:pt x="0" y="0"/>
                    </a:moveTo>
                    <a:lnTo>
                      <a:pt x="388960" y="0"/>
                    </a:lnTo>
                    <a:lnTo>
                      <a:pt x="340469" y="66117"/>
                    </a:lnTo>
                    <a:lnTo>
                      <a:pt x="0" y="66117"/>
                    </a:lnTo>
                    <a:lnTo>
                      <a:pt x="0" y="0"/>
                    </a:lnTo>
                    <a:close/>
                  </a:path>
                </a:pathLst>
              </a:custGeom>
              <a:solidFill>
                <a:srgbClr val="4F81BD">
                  <a:lumMod val="40000"/>
                  <a:lumOff val="60000"/>
                </a:srgbClr>
              </a:solidFill>
              <a:ln w="12700" cap="flat" cmpd="sng" algn="ctr">
                <a:solidFill>
                  <a:srgbClr val="1F497D">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prstClr val="white"/>
                  </a:solidFill>
                  <a:effectLst/>
                  <a:uLnTx/>
                  <a:uFillTx/>
                  <a:latin typeface="Lato" panose="020F0502020204030203" pitchFamily="34" charset="0"/>
                  <a:ea typeface="+mn-ea"/>
                  <a:cs typeface="Arial" charset="0"/>
                </a:endParaRPr>
              </a:p>
            </p:txBody>
          </p:sp>
          <p:sp>
            <p:nvSpPr>
              <p:cNvPr id="515" name="Rectangle 128">
                <a:extLst>
                  <a:ext uri="{FF2B5EF4-FFF2-40B4-BE49-F238E27FC236}">
                    <a16:creationId xmlns:a16="http://schemas.microsoft.com/office/drawing/2014/main" id="{2025097B-64DD-4EBB-B648-661FB2AD6EF4}"/>
                  </a:ext>
                </a:extLst>
              </p:cNvPr>
              <p:cNvSpPr/>
              <p:nvPr/>
            </p:nvSpPr>
            <p:spPr>
              <a:xfrm>
                <a:off x="6182293" y="3453368"/>
                <a:ext cx="442116" cy="64163"/>
              </a:xfrm>
              <a:custGeom>
                <a:avLst/>
                <a:gdLst>
                  <a:gd name="connsiteX0" fmla="*/ 0 w 388960"/>
                  <a:gd name="connsiteY0" fmla="*/ 0 h 66117"/>
                  <a:gd name="connsiteX1" fmla="*/ 388960 w 388960"/>
                  <a:gd name="connsiteY1" fmla="*/ 0 h 66117"/>
                  <a:gd name="connsiteX2" fmla="*/ 388960 w 388960"/>
                  <a:gd name="connsiteY2" fmla="*/ 66117 h 66117"/>
                  <a:gd name="connsiteX3" fmla="*/ 0 w 388960"/>
                  <a:gd name="connsiteY3" fmla="*/ 66117 h 66117"/>
                  <a:gd name="connsiteX4" fmla="*/ 0 w 388960"/>
                  <a:gd name="connsiteY4" fmla="*/ 0 h 66117"/>
                  <a:gd name="connsiteX0" fmla="*/ 0 w 388960"/>
                  <a:gd name="connsiteY0" fmla="*/ 0 h 66117"/>
                  <a:gd name="connsiteX1" fmla="*/ 388960 w 388960"/>
                  <a:gd name="connsiteY1" fmla="*/ 0 h 66117"/>
                  <a:gd name="connsiteX2" fmla="*/ 340469 w 388960"/>
                  <a:gd name="connsiteY2" fmla="*/ 66117 h 66117"/>
                  <a:gd name="connsiteX3" fmla="*/ 0 w 388960"/>
                  <a:gd name="connsiteY3" fmla="*/ 66117 h 66117"/>
                  <a:gd name="connsiteX4" fmla="*/ 0 w 388960"/>
                  <a:gd name="connsiteY4" fmla="*/ 0 h 66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960" h="66117">
                    <a:moveTo>
                      <a:pt x="0" y="0"/>
                    </a:moveTo>
                    <a:lnTo>
                      <a:pt x="388960" y="0"/>
                    </a:lnTo>
                    <a:lnTo>
                      <a:pt x="340469" y="66117"/>
                    </a:lnTo>
                    <a:lnTo>
                      <a:pt x="0" y="66117"/>
                    </a:lnTo>
                    <a:lnTo>
                      <a:pt x="0" y="0"/>
                    </a:lnTo>
                    <a:close/>
                  </a:path>
                </a:pathLst>
              </a:custGeom>
              <a:solidFill>
                <a:srgbClr val="4F81BD">
                  <a:lumMod val="40000"/>
                  <a:lumOff val="60000"/>
                </a:srgbClr>
              </a:solidFill>
              <a:ln w="12700" cap="flat" cmpd="sng" algn="ctr">
                <a:solidFill>
                  <a:srgbClr val="1F497D">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prstClr val="white"/>
                  </a:solidFill>
                  <a:effectLst/>
                  <a:uLnTx/>
                  <a:uFillTx/>
                  <a:latin typeface="Lato" panose="020F0502020204030203" pitchFamily="34" charset="0"/>
                  <a:ea typeface="+mn-ea"/>
                  <a:cs typeface="Arial" charset="0"/>
                </a:endParaRPr>
              </a:p>
            </p:txBody>
          </p:sp>
          <p:sp>
            <p:nvSpPr>
              <p:cNvPr id="516" name="Rectangle 128">
                <a:extLst>
                  <a:ext uri="{FF2B5EF4-FFF2-40B4-BE49-F238E27FC236}">
                    <a16:creationId xmlns:a16="http://schemas.microsoft.com/office/drawing/2014/main" id="{A0E0AFC8-3A97-4321-AD7E-DFFE260BEE93}"/>
                  </a:ext>
                </a:extLst>
              </p:cNvPr>
              <p:cNvSpPr/>
              <p:nvPr/>
            </p:nvSpPr>
            <p:spPr>
              <a:xfrm>
                <a:off x="6182293" y="3511958"/>
                <a:ext cx="263207" cy="66117"/>
              </a:xfrm>
              <a:custGeom>
                <a:avLst/>
                <a:gdLst>
                  <a:gd name="connsiteX0" fmla="*/ 0 w 388960"/>
                  <a:gd name="connsiteY0" fmla="*/ 0 h 66117"/>
                  <a:gd name="connsiteX1" fmla="*/ 388960 w 388960"/>
                  <a:gd name="connsiteY1" fmla="*/ 0 h 66117"/>
                  <a:gd name="connsiteX2" fmla="*/ 388960 w 388960"/>
                  <a:gd name="connsiteY2" fmla="*/ 66117 h 66117"/>
                  <a:gd name="connsiteX3" fmla="*/ 0 w 388960"/>
                  <a:gd name="connsiteY3" fmla="*/ 66117 h 66117"/>
                  <a:gd name="connsiteX4" fmla="*/ 0 w 388960"/>
                  <a:gd name="connsiteY4" fmla="*/ 0 h 66117"/>
                  <a:gd name="connsiteX0" fmla="*/ 0 w 388960"/>
                  <a:gd name="connsiteY0" fmla="*/ 0 h 66117"/>
                  <a:gd name="connsiteX1" fmla="*/ 388960 w 388960"/>
                  <a:gd name="connsiteY1" fmla="*/ 0 h 66117"/>
                  <a:gd name="connsiteX2" fmla="*/ 340469 w 388960"/>
                  <a:gd name="connsiteY2" fmla="*/ 66117 h 66117"/>
                  <a:gd name="connsiteX3" fmla="*/ 0 w 388960"/>
                  <a:gd name="connsiteY3" fmla="*/ 66117 h 66117"/>
                  <a:gd name="connsiteX4" fmla="*/ 0 w 388960"/>
                  <a:gd name="connsiteY4" fmla="*/ 0 h 66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960" h="66117">
                    <a:moveTo>
                      <a:pt x="0" y="0"/>
                    </a:moveTo>
                    <a:lnTo>
                      <a:pt x="388960" y="0"/>
                    </a:lnTo>
                    <a:lnTo>
                      <a:pt x="340469" y="66117"/>
                    </a:lnTo>
                    <a:lnTo>
                      <a:pt x="0" y="66117"/>
                    </a:lnTo>
                    <a:lnTo>
                      <a:pt x="0" y="0"/>
                    </a:lnTo>
                    <a:close/>
                  </a:path>
                </a:pathLst>
              </a:custGeom>
              <a:solidFill>
                <a:srgbClr val="4F81BD">
                  <a:lumMod val="40000"/>
                  <a:lumOff val="60000"/>
                </a:srgbClr>
              </a:solidFill>
              <a:ln w="12700" cap="flat" cmpd="sng" algn="ctr">
                <a:solidFill>
                  <a:srgbClr val="1F497D">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prstClr val="white"/>
                  </a:solidFill>
                  <a:effectLst/>
                  <a:uLnTx/>
                  <a:uFillTx/>
                  <a:latin typeface="Lato" panose="020F0502020204030203" pitchFamily="34" charset="0"/>
                  <a:ea typeface="+mn-ea"/>
                  <a:cs typeface="Arial" charset="0"/>
                </a:endParaRPr>
              </a:p>
            </p:txBody>
          </p:sp>
          <p:sp>
            <p:nvSpPr>
              <p:cNvPr id="517" name="Rectangle 128">
                <a:extLst>
                  <a:ext uri="{FF2B5EF4-FFF2-40B4-BE49-F238E27FC236}">
                    <a16:creationId xmlns:a16="http://schemas.microsoft.com/office/drawing/2014/main" id="{5CC37E13-2DFC-40F8-BF60-370F24D1973F}"/>
                  </a:ext>
                </a:extLst>
              </p:cNvPr>
              <p:cNvSpPr/>
              <p:nvPr/>
            </p:nvSpPr>
            <p:spPr>
              <a:xfrm>
                <a:off x="6182293" y="3578075"/>
                <a:ext cx="339329" cy="66117"/>
              </a:xfrm>
              <a:custGeom>
                <a:avLst/>
                <a:gdLst>
                  <a:gd name="connsiteX0" fmla="*/ 0 w 388960"/>
                  <a:gd name="connsiteY0" fmla="*/ 0 h 66117"/>
                  <a:gd name="connsiteX1" fmla="*/ 388960 w 388960"/>
                  <a:gd name="connsiteY1" fmla="*/ 0 h 66117"/>
                  <a:gd name="connsiteX2" fmla="*/ 388960 w 388960"/>
                  <a:gd name="connsiteY2" fmla="*/ 66117 h 66117"/>
                  <a:gd name="connsiteX3" fmla="*/ 0 w 388960"/>
                  <a:gd name="connsiteY3" fmla="*/ 66117 h 66117"/>
                  <a:gd name="connsiteX4" fmla="*/ 0 w 388960"/>
                  <a:gd name="connsiteY4" fmla="*/ 0 h 66117"/>
                  <a:gd name="connsiteX0" fmla="*/ 0 w 388960"/>
                  <a:gd name="connsiteY0" fmla="*/ 0 h 66117"/>
                  <a:gd name="connsiteX1" fmla="*/ 388960 w 388960"/>
                  <a:gd name="connsiteY1" fmla="*/ 0 h 66117"/>
                  <a:gd name="connsiteX2" fmla="*/ 340469 w 388960"/>
                  <a:gd name="connsiteY2" fmla="*/ 66117 h 66117"/>
                  <a:gd name="connsiteX3" fmla="*/ 0 w 388960"/>
                  <a:gd name="connsiteY3" fmla="*/ 66117 h 66117"/>
                  <a:gd name="connsiteX4" fmla="*/ 0 w 388960"/>
                  <a:gd name="connsiteY4" fmla="*/ 0 h 66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960" h="66117">
                    <a:moveTo>
                      <a:pt x="0" y="0"/>
                    </a:moveTo>
                    <a:lnTo>
                      <a:pt x="388960" y="0"/>
                    </a:lnTo>
                    <a:lnTo>
                      <a:pt x="340469" y="66117"/>
                    </a:lnTo>
                    <a:lnTo>
                      <a:pt x="0" y="66117"/>
                    </a:lnTo>
                    <a:lnTo>
                      <a:pt x="0" y="0"/>
                    </a:lnTo>
                    <a:close/>
                  </a:path>
                </a:pathLst>
              </a:custGeom>
              <a:solidFill>
                <a:srgbClr val="4F81BD">
                  <a:lumMod val="40000"/>
                  <a:lumOff val="60000"/>
                </a:srgbClr>
              </a:solidFill>
              <a:ln w="12700" cap="flat" cmpd="sng" algn="ctr">
                <a:solidFill>
                  <a:srgbClr val="1F497D">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prstClr val="white"/>
                  </a:solidFill>
                  <a:effectLst/>
                  <a:uLnTx/>
                  <a:uFillTx/>
                  <a:latin typeface="Lato" panose="020F0502020204030203" pitchFamily="34" charset="0"/>
                  <a:ea typeface="+mn-ea"/>
                  <a:cs typeface="Arial" charset="0"/>
                </a:endParaRPr>
              </a:p>
            </p:txBody>
          </p:sp>
          <p:sp>
            <p:nvSpPr>
              <p:cNvPr id="518" name="Rectangle 517">
                <a:extLst>
                  <a:ext uri="{FF2B5EF4-FFF2-40B4-BE49-F238E27FC236}">
                    <a16:creationId xmlns:a16="http://schemas.microsoft.com/office/drawing/2014/main" id="{4CADB158-84C0-4E0F-A5D3-2E68A71F0116}"/>
                  </a:ext>
                </a:extLst>
              </p:cNvPr>
              <p:cNvSpPr/>
              <p:nvPr/>
            </p:nvSpPr>
            <p:spPr>
              <a:xfrm>
                <a:off x="6178213" y="3387252"/>
                <a:ext cx="135683" cy="260621"/>
              </a:xfrm>
              <a:prstGeom prst="rect">
                <a:avLst/>
              </a:prstGeom>
              <a:solidFill>
                <a:srgbClr val="4F81BD">
                  <a:alpha val="63000"/>
                </a:srgbClr>
              </a:solidFill>
              <a:ln w="12700" cap="flat" cmpd="sng" algn="ctr">
                <a:solidFill>
                  <a:srgbClr val="1F497D">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600" b="0" i="0" u="none" strike="noStrike" kern="0" cap="none" spc="0" normalizeH="0" baseline="0" noProof="0" dirty="0">
                  <a:ln>
                    <a:noFill/>
                  </a:ln>
                  <a:solidFill>
                    <a:sysClr val="window" lastClr="FFFFFF"/>
                  </a:solidFill>
                  <a:effectLst/>
                  <a:uLnTx/>
                  <a:uFillTx/>
                  <a:latin typeface="Lato" panose="020F0502020204030203" pitchFamily="34" charset="0"/>
                  <a:ea typeface="+mn-ea"/>
                  <a:cs typeface="Arial" charset="0"/>
                </a:endParaRPr>
              </a:p>
            </p:txBody>
          </p:sp>
        </p:grpSp>
      </p:grpSp>
      <p:grpSp>
        <p:nvGrpSpPr>
          <p:cNvPr id="377" name="Group 376">
            <a:extLst>
              <a:ext uri="{FF2B5EF4-FFF2-40B4-BE49-F238E27FC236}">
                <a16:creationId xmlns:a16="http://schemas.microsoft.com/office/drawing/2014/main" id="{61FE6681-B9CB-49B5-A3D0-552A9A084976}"/>
              </a:ext>
            </a:extLst>
          </p:cNvPr>
          <p:cNvGrpSpPr/>
          <p:nvPr/>
        </p:nvGrpSpPr>
        <p:grpSpPr>
          <a:xfrm>
            <a:off x="7703397" y="2431372"/>
            <a:ext cx="448475" cy="376110"/>
            <a:chOff x="6763205" y="1784978"/>
            <a:chExt cx="526397" cy="446811"/>
          </a:xfrm>
        </p:grpSpPr>
        <p:sp>
          <p:nvSpPr>
            <p:cNvPr id="504" name="Rectangle 93" descr="50%">
              <a:extLst>
                <a:ext uri="{FF2B5EF4-FFF2-40B4-BE49-F238E27FC236}">
                  <a16:creationId xmlns:a16="http://schemas.microsoft.com/office/drawing/2014/main" id="{DF85D88B-A351-4B2E-A6DE-EBCCD118EBC3}"/>
                </a:ext>
              </a:extLst>
            </p:cNvPr>
            <p:cNvSpPr>
              <a:spLocks noChangeArrowheads="1"/>
            </p:cNvSpPr>
            <p:nvPr/>
          </p:nvSpPr>
          <p:spPr bwMode="auto">
            <a:xfrm>
              <a:off x="6763205" y="1784978"/>
              <a:ext cx="526397" cy="446811"/>
            </a:xfrm>
            <a:prstGeom prst="rect">
              <a:avLst/>
            </a:prstGeom>
            <a:gradFill rotWithShape="1">
              <a:gsLst>
                <a:gs pos="0">
                  <a:srgbClr val="4F81BD">
                    <a:tint val="50000"/>
                    <a:satMod val="300000"/>
                    <a:lumMod val="94000"/>
                  </a:srgbClr>
                </a:gs>
                <a:gs pos="35000">
                  <a:srgbClr val="4F81BD">
                    <a:tint val="37000"/>
                    <a:satMod val="300000"/>
                    <a:lumMod val="90000"/>
                  </a:srgbClr>
                </a:gs>
                <a:gs pos="100000">
                  <a:srgbClr val="1F497D">
                    <a:lumMod val="20000"/>
                    <a:lumOff val="80000"/>
                  </a:srgbClr>
                </a:gs>
              </a:gsLst>
              <a:lin ang="10800000" scaled="0"/>
            </a:gradFill>
            <a:ln w="9525" cap="flat" cmpd="sng" algn="ctr">
              <a:solidFill>
                <a:srgbClr val="4F81BD">
                  <a:shade val="95000"/>
                  <a:satMod val="105000"/>
                </a:srgbClr>
              </a:solidFill>
              <a:prstDash val="solid"/>
              <a:headEnd/>
              <a:tailEnd/>
            </a:ln>
            <a:effectLst>
              <a:outerShdw blurRad="50800" dist="38100" dir="2700000" algn="tl" rotWithShape="0">
                <a:prstClr val="black">
                  <a:alpha val="40000"/>
                </a:prst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ysClr val="windowText" lastClr="000000"/>
                </a:solidFill>
                <a:effectLst/>
                <a:uLnTx/>
                <a:uFillTx/>
                <a:latin typeface="Lato" panose="020F0502020204030203" pitchFamily="34" charset="0"/>
                <a:ea typeface="+mn-ea"/>
                <a:cs typeface="Arial" charset="0"/>
              </a:endParaRPr>
            </a:p>
          </p:txBody>
        </p:sp>
        <p:grpSp>
          <p:nvGrpSpPr>
            <p:cNvPr id="505" name="Group 75">
              <a:extLst>
                <a:ext uri="{FF2B5EF4-FFF2-40B4-BE49-F238E27FC236}">
                  <a16:creationId xmlns:a16="http://schemas.microsoft.com/office/drawing/2014/main" id="{307C4124-39C5-4154-BABF-E1C4DC4673CA}"/>
                </a:ext>
              </a:extLst>
            </p:cNvPr>
            <p:cNvGrpSpPr/>
            <p:nvPr/>
          </p:nvGrpSpPr>
          <p:grpSpPr>
            <a:xfrm>
              <a:off x="6813119" y="1839804"/>
              <a:ext cx="426567" cy="326152"/>
              <a:chOff x="3454400" y="3657600"/>
              <a:chExt cx="1194384" cy="354943"/>
            </a:xfrm>
            <a:solidFill>
              <a:srgbClr val="8064A2">
                <a:lumMod val="60000"/>
                <a:lumOff val="40000"/>
              </a:srgbClr>
            </a:solidFill>
          </p:grpSpPr>
          <p:sp>
            <p:nvSpPr>
              <p:cNvPr id="506" name="Flowchart: Decision 505">
                <a:extLst>
                  <a:ext uri="{FF2B5EF4-FFF2-40B4-BE49-F238E27FC236}">
                    <a16:creationId xmlns:a16="http://schemas.microsoft.com/office/drawing/2014/main" id="{BA34BF6A-8FD2-4B3F-8EAB-13DB7B47E0EA}"/>
                  </a:ext>
                </a:extLst>
              </p:cNvPr>
              <p:cNvSpPr/>
              <p:nvPr/>
            </p:nvSpPr>
            <p:spPr>
              <a:xfrm>
                <a:off x="3663950" y="3657600"/>
                <a:ext cx="342900" cy="120650"/>
              </a:xfrm>
              <a:prstGeom prst="flowChartDecision">
                <a:avLst/>
              </a:prstGeom>
              <a:grpFill/>
              <a:ln w="12700" cap="flat" cmpd="sng" algn="ctr">
                <a:solidFill>
                  <a:srgbClr val="1F497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0" cap="none" spc="0" normalizeH="0" baseline="0" noProof="0" dirty="0">
                  <a:ln>
                    <a:noFill/>
                  </a:ln>
                  <a:solidFill>
                    <a:srgbClr val="FFFFFF"/>
                  </a:solidFill>
                  <a:effectLst/>
                  <a:uLnTx/>
                  <a:uFillTx/>
                  <a:latin typeface="Lato" panose="020F0502020204030203" pitchFamily="34" charset="0"/>
                  <a:ea typeface="+mn-ea"/>
                  <a:cs typeface="Arial" pitchFamily="34" charset="0"/>
                </a:endParaRPr>
              </a:p>
            </p:txBody>
          </p:sp>
          <p:sp>
            <p:nvSpPr>
              <p:cNvPr id="507" name="Flowchart: Decision 506">
                <a:extLst>
                  <a:ext uri="{FF2B5EF4-FFF2-40B4-BE49-F238E27FC236}">
                    <a16:creationId xmlns:a16="http://schemas.microsoft.com/office/drawing/2014/main" id="{76991F28-7B3F-4A0F-8C46-1ED41A181CF9}"/>
                  </a:ext>
                </a:extLst>
              </p:cNvPr>
              <p:cNvSpPr/>
              <p:nvPr/>
            </p:nvSpPr>
            <p:spPr>
              <a:xfrm>
                <a:off x="3874614" y="3737249"/>
                <a:ext cx="342901" cy="120650"/>
              </a:xfrm>
              <a:prstGeom prst="flowChartDecision">
                <a:avLst/>
              </a:prstGeom>
              <a:grpFill/>
              <a:ln w="12700" cap="flat" cmpd="sng" algn="ctr">
                <a:solidFill>
                  <a:srgbClr val="1F497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0" cap="none" spc="0" normalizeH="0" baseline="0" noProof="0" dirty="0">
                  <a:ln>
                    <a:noFill/>
                  </a:ln>
                  <a:solidFill>
                    <a:srgbClr val="FFFFFF"/>
                  </a:solidFill>
                  <a:effectLst/>
                  <a:uLnTx/>
                  <a:uFillTx/>
                  <a:latin typeface="Lato" panose="020F0502020204030203" pitchFamily="34" charset="0"/>
                  <a:ea typeface="+mn-ea"/>
                  <a:cs typeface="Arial" pitchFamily="34" charset="0"/>
                </a:endParaRPr>
              </a:p>
            </p:txBody>
          </p:sp>
          <p:sp>
            <p:nvSpPr>
              <p:cNvPr id="508" name="Flowchart: Decision 507">
                <a:extLst>
                  <a:ext uri="{FF2B5EF4-FFF2-40B4-BE49-F238E27FC236}">
                    <a16:creationId xmlns:a16="http://schemas.microsoft.com/office/drawing/2014/main" id="{F382623B-E099-4F3E-B80F-E59386C7BCF4}"/>
                  </a:ext>
                </a:extLst>
              </p:cNvPr>
              <p:cNvSpPr/>
              <p:nvPr/>
            </p:nvSpPr>
            <p:spPr>
              <a:xfrm>
                <a:off x="4092745" y="3813996"/>
                <a:ext cx="342901" cy="120650"/>
              </a:xfrm>
              <a:prstGeom prst="flowChartDecision">
                <a:avLst/>
              </a:prstGeom>
              <a:grpFill/>
              <a:ln w="12700" cap="flat" cmpd="sng" algn="ctr">
                <a:solidFill>
                  <a:srgbClr val="1F497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0" cap="none" spc="0" normalizeH="0" baseline="0" noProof="0" dirty="0">
                  <a:ln>
                    <a:noFill/>
                  </a:ln>
                  <a:solidFill>
                    <a:srgbClr val="FFFFFF"/>
                  </a:solidFill>
                  <a:effectLst/>
                  <a:uLnTx/>
                  <a:uFillTx/>
                  <a:latin typeface="Lato" panose="020F0502020204030203" pitchFamily="34" charset="0"/>
                  <a:ea typeface="+mn-ea"/>
                  <a:cs typeface="Arial" pitchFamily="34" charset="0"/>
                </a:endParaRPr>
              </a:p>
            </p:txBody>
          </p:sp>
          <p:sp>
            <p:nvSpPr>
              <p:cNvPr id="509" name="Flowchart: Decision 39">
                <a:extLst>
                  <a:ext uri="{FF2B5EF4-FFF2-40B4-BE49-F238E27FC236}">
                    <a16:creationId xmlns:a16="http://schemas.microsoft.com/office/drawing/2014/main" id="{A2291D79-A8D3-41F3-96B0-C6BC6D82777C}"/>
                  </a:ext>
                </a:extLst>
              </p:cNvPr>
              <p:cNvSpPr/>
              <p:nvPr/>
            </p:nvSpPr>
            <p:spPr>
              <a:xfrm>
                <a:off x="4305883" y="3741385"/>
                <a:ext cx="342901" cy="120650"/>
              </a:xfrm>
              <a:prstGeom prst="flowChartDecision">
                <a:avLst/>
              </a:prstGeom>
              <a:grpFill/>
              <a:ln w="12700" cap="flat" cmpd="sng" algn="ctr">
                <a:solidFill>
                  <a:srgbClr val="1F497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0" cap="none" spc="0" normalizeH="0" baseline="0" noProof="0" dirty="0">
                  <a:ln>
                    <a:noFill/>
                  </a:ln>
                  <a:solidFill>
                    <a:srgbClr val="FFFFFF"/>
                  </a:solidFill>
                  <a:effectLst/>
                  <a:uLnTx/>
                  <a:uFillTx/>
                  <a:latin typeface="Lato" panose="020F0502020204030203" pitchFamily="34" charset="0"/>
                  <a:ea typeface="+mn-ea"/>
                  <a:cs typeface="Arial" pitchFamily="34" charset="0"/>
                </a:endParaRPr>
              </a:p>
            </p:txBody>
          </p:sp>
          <p:sp>
            <p:nvSpPr>
              <p:cNvPr id="510" name="Flowchart: Decision 509">
                <a:extLst>
                  <a:ext uri="{FF2B5EF4-FFF2-40B4-BE49-F238E27FC236}">
                    <a16:creationId xmlns:a16="http://schemas.microsoft.com/office/drawing/2014/main" id="{0E7AF7B5-B46B-4283-9CBA-5EECE61B1FB2}"/>
                  </a:ext>
                </a:extLst>
              </p:cNvPr>
              <p:cNvSpPr/>
              <p:nvPr/>
            </p:nvSpPr>
            <p:spPr>
              <a:xfrm>
                <a:off x="3454400" y="3733800"/>
                <a:ext cx="342900" cy="120650"/>
              </a:xfrm>
              <a:prstGeom prst="flowChartDecision">
                <a:avLst/>
              </a:prstGeom>
              <a:grpFill/>
              <a:ln w="12700" cap="flat" cmpd="sng" algn="ctr">
                <a:solidFill>
                  <a:srgbClr val="1F497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0" cap="none" spc="0" normalizeH="0" baseline="0" noProof="0" dirty="0">
                  <a:ln>
                    <a:noFill/>
                  </a:ln>
                  <a:solidFill>
                    <a:srgbClr val="FFFFFF"/>
                  </a:solidFill>
                  <a:effectLst/>
                  <a:uLnTx/>
                  <a:uFillTx/>
                  <a:latin typeface="Lato" panose="020F0502020204030203" pitchFamily="34" charset="0"/>
                  <a:ea typeface="+mn-ea"/>
                  <a:cs typeface="Arial" pitchFamily="34" charset="0"/>
                </a:endParaRPr>
              </a:p>
            </p:txBody>
          </p:sp>
          <p:sp>
            <p:nvSpPr>
              <p:cNvPr id="511" name="Flowchart: Decision 510">
                <a:extLst>
                  <a:ext uri="{FF2B5EF4-FFF2-40B4-BE49-F238E27FC236}">
                    <a16:creationId xmlns:a16="http://schemas.microsoft.com/office/drawing/2014/main" id="{BA411039-6189-4AE0-ACD6-13143168F2B2}"/>
                  </a:ext>
                </a:extLst>
              </p:cNvPr>
              <p:cNvSpPr/>
              <p:nvPr/>
            </p:nvSpPr>
            <p:spPr>
              <a:xfrm>
                <a:off x="4299535" y="3891893"/>
                <a:ext cx="342901" cy="120650"/>
              </a:xfrm>
              <a:prstGeom prst="flowChartDecision">
                <a:avLst/>
              </a:prstGeom>
              <a:grpFill/>
              <a:ln w="12700" cap="flat" cmpd="sng" algn="ctr">
                <a:solidFill>
                  <a:srgbClr val="1F497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0" cap="none" spc="0" normalizeH="0" baseline="0" noProof="0" dirty="0">
                  <a:ln>
                    <a:noFill/>
                  </a:ln>
                  <a:solidFill>
                    <a:srgbClr val="FFFFFF"/>
                  </a:solidFill>
                  <a:effectLst/>
                  <a:uLnTx/>
                  <a:uFillTx/>
                  <a:latin typeface="Lato" panose="020F0502020204030203" pitchFamily="34" charset="0"/>
                  <a:ea typeface="+mn-ea"/>
                  <a:cs typeface="Arial" pitchFamily="34" charset="0"/>
                </a:endParaRPr>
              </a:p>
            </p:txBody>
          </p:sp>
        </p:grpSp>
      </p:grpSp>
      <p:grpSp>
        <p:nvGrpSpPr>
          <p:cNvPr id="394" name="Group 393">
            <a:extLst>
              <a:ext uri="{FF2B5EF4-FFF2-40B4-BE49-F238E27FC236}">
                <a16:creationId xmlns:a16="http://schemas.microsoft.com/office/drawing/2014/main" id="{7A3F5C8B-C84A-41C1-8468-F591ECC58AA2}"/>
              </a:ext>
            </a:extLst>
          </p:cNvPr>
          <p:cNvGrpSpPr/>
          <p:nvPr/>
        </p:nvGrpSpPr>
        <p:grpSpPr>
          <a:xfrm>
            <a:off x="7543697" y="3416058"/>
            <a:ext cx="468177" cy="343607"/>
            <a:chOff x="8255883" y="1122527"/>
            <a:chExt cx="495987" cy="384400"/>
          </a:xfrm>
        </p:grpSpPr>
        <p:sp>
          <p:nvSpPr>
            <p:cNvPr id="481" name="Rectangle 117" descr="25%">
              <a:extLst>
                <a:ext uri="{FF2B5EF4-FFF2-40B4-BE49-F238E27FC236}">
                  <a16:creationId xmlns:a16="http://schemas.microsoft.com/office/drawing/2014/main" id="{0980529E-7269-44B1-93AB-112B10D83AAD}"/>
                </a:ext>
              </a:extLst>
            </p:cNvPr>
            <p:cNvSpPr>
              <a:spLocks noChangeArrowheads="1"/>
            </p:cNvSpPr>
            <p:nvPr/>
          </p:nvSpPr>
          <p:spPr bwMode="auto">
            <a:xfrm>
              <a:off x="8255883" y="1122527"/>
              <a:ext cx="495987" cy="384400"/>
            </a:xfrm>
            <a:prstGeom prst="rect">
              <a:avLst/>
            </a:prstGeom>
            <a:gradFill rotWithShape="1">
              <a:gsLst>
                <a:gs pos="0">
                  <a:srgbClr val="6196DD"/>
                </a:gs>
                <a:gs pos="35000">
                  <a:srgbClr val="A6C4F9"/>
                </a:gs>
                <a:gs pos="100000">
                  <a:srgbClr val="C2D6F2"/>
                </a:gs>
              </a:gsLst>
              <a:lin ang="16200000" scaled="1"/>
            </a:gradFill>
            <a:ln w="9525" cap="flat" cmpd="sng" algn="ctr">
              <a:solidFill>
                <a:srgbClr val="5587C2"/>
              </a:solidFill>
              <a:prstDash val="solid"/>
              <a:headEnd/>
              <a:tailEnd/>
            </a:ln>
            <a:effectLst>
              <a:outerShdw blurRad="40000" dist="20000" dir="5400000" rotWithShape="0">
                <a:srgbClr val="000000">
                  <a:alpha val="38000"/>
                </a:srgb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grpSp>
          <p:nvGrpSpPr>
            <p:cNvPr id="482" name="Group 481">
              <a:extLst>
                <a:ext uri="{FF2B5EF4-FFF2-40B4-BE49-F238E27FC236}">
                  <a16:creationId xmlns:a16="http://schemas.microsoft.com/office/drawing/2014/main" id="{8EFF53E9-7E10-493B-8984-8A34645D495D}"/>
                </a:ext>
              </a:extLst>
            </p:cNvPr>
            <p:cNvGrpSpPr/>
            <p:nvPr/>
          </p:nvGrpSpPr>
          <p:grpSpPr>
            <a:xfrm>
              <a:off x="8303305" y="1162142"/>
              <a:ext cx="401141" cy="305171"/>
              <a:chOff x="8255883" y="1697529"/>
              <a:chExt cx="401141" cy="305171"/>
            </a:xfrm>
          </p:grpSpPr>
          <p:sp>
            <p:nvSpPr>
              <p:cNvPr id="483" name="Freeform 119">
                <a:extLst>
                  <a:ext uri="{FF2B5EF4-FFF2-40B4-BE49-F238E27FC236}">
                    <a16:creationId xmlns:a16="http://schemas.microsoft.com/office/drawing/2014/main" id="{71C616E6-EAB6-43EB-89C6-1F69D3ED0B0E}"/>
                  </a:ext>
                </a:extLst>
              </p:cNvPr>
              <p:cNvSpPr>
                <a:spLocks/>
              </p:cNvSpPr>
              <p:nvPr/>
            </p:nvSpPr>
            <p:spPr bwMode="auto">
              <a:xfrm>
                <a:off x="8255883" y="1697529"/>
                <a:ext cx="395654" cy="304389"/>
              </a:xfrm>
              <a:custGeom>
                <a:avLst/>
                <a:gdLst>
                  <a:gd name="T0" fmla="*/ 0 w 209"/>
                  <a:gd name="T1" fmla="*/ 175 h 175"/>
                  <a:gd name="T2" fmla="*/ 0 w 209"/>
                  <a:gd name="T3" fmla="*/ 0 h 175"/>
                  <a:gd name="T4" fmla="*/ 209 w 209"/>
                  <a:gd name="T5" fmla="*/ 0 h 175"/>
                  <a:gd name="T6" fmla="*/ 0 60000 65536"/>
                  <a:gd name="T7" fmla="*/ 0 60000 65536"/>
                  <a:gd name="T8" fmla="*/ 0 60000 65536"/>
                  <a:gd name="T9" fmla="*/ 0 w 209"/>
                  <a:gd name="T10" fmla="*/ 0 h 175"/>
                  <a:gd name="T11" fmla="*/ 209 w 209"/>
                  <a:gd name="T12" fmla="*/ 175 h 175"/>
                </a:gdLst>
                <a:ahLst/>
                <a:cxnLst>
                  <a:cxn ang="T6">
                    <a:pos x="T0" y="T1"/>
                  </a:cxn>
                  <a:cxn ang="T7">
                    <a:pos x="T2" y="T3"/>
                  </a:cxn>
                  <a:cxn ang="T8">
                    <a:pos x="T4" y="T5"/>
                  </a:cxn>
                </a:cxnLst>
                <a:rect l="T9" t="T10" r="T11" b="T12"/>
                <a:pathLst>
                  <a:path w="209" h="175">
                    <a:moveTo>
                      <a:pt x="0" y="175"/>
                    </a:moveTo>
                    <a:lnTo>
                      <a:pt x="0" y="0"/>
                    </a:lnTo>
                    <a:lnTo>
                      <a:pt x="209" y="0"/>
                    </a:lnTo>
                  </a:path>
                </a:pathLst>
              </a:custGeom>
              <a:gradFill>
                <a:gsLst>
                  <a:gs pos="0">
                    <a:srgbClr val="BBD1F4"/>
                  </a:gs>
                  <a:gs pos="35000">
                    <a:srgbClr val="B0CAF7"/>
                  </a:gs>
                  <a:gs pos="100000">
                    <a:srgbClr val="71A1E4"/>
                  </a:gs>
                </a:gsLst>
                <a:lin ang="16200000" scaled="1"/>
              </a:gradFill>
              <a:ln w="9525" cap="flat" cmpd="sng" algn="ctr">
                <a:solidFill>
                  <a:srgbClr val="1F497D"/>
                </a:solidFill>
                <a:prstDash val="solid"/>
                <a:headEnd/>
                <a:tailEnd/>
              </a:ln>
              <a:effectLst>
                <a:outerShdw blurRad="40000" dist="20000" dir="5400000" rotWithShape="0">
                  <a:srgbClr val="000000">
                    <a:alpha val="38000"/>
                  </a:srgbClr>
                </a:outerShdw>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sp>
            <p:nvSpPr>
              <p:cNvPr id="484" name="Line 120">
                <a:extLst>
                  <a:ext uri="{FF2B5EF4-FFF2-40B4-BE49-F238E27FC236}">
                    <a16:creationId xmlns:a16="http://schemas.microsoft.com/office/drawing/2014/main" id="{916B3881-42D8-428A-ABD3-5494373A4E4A}"/>
                  </a:ext>
                </a:extLst>
              </p:cNvPr>
              <p:cNvSpPr>
                <a:spLocks noChangeShapeType="1"/>
              </p:cNvSpPr>
              <p:nvPr/>
            </p:nvSpPr>
            <p:spPr bwMode="auto">
              <a:xfrm flipV="1">
                <a:off x="8361703" y="1698310"/>
                <a:ext cx="0" cy="304389"/>
              </a:xfrm>
              <a:prstGeom prst="line">
                <a:avLst/>
              </a:prstGeom>
              <a:gradFill>
                <a:gsLst>
                  <a:gs pos="0">
                    <a:srgbClr val="C0504D">
                      <a:lumMod val="40000"/>
                      <a:lumOff val="60000"/>
                    </a:srgbClr>
                  </a:gs>
                  <a:gs pos="35000">
                    <a:srgbClr val="C0504D">
                      <a:tint val="37000"/>
                      <a:satMod val="300000"/>
                    </a:srgbClr>
                  </a:gs>
                  <a:gs pos="100000">
                    <a:srgbClr val="C0504D">
                      <a:tint val="15000"/>
                      <a:satMod val="350000"/>
                    </a:srgbClr>
                  </a:gs>
                </a:gsLst>
                <a:lin ang="16200000" scaled="1"/>
              </a:gradFill>
              <a:ln w="9525" cap="flat" cmpd="sng" algn="ctr">
                <a:solidFill>
                  <a:srgbClr val="1F497D"/>
                </a:solidFill>
                <a:prstDash val="solid"/>
                <a:headEnd/>
                <a:tailEnd/>
              </a:ln>
              <a:effectLst>
                <a:outerShdw blurRad="40000" dist="20000" dir="5400000" rotWithShape="0">
                  <a:srgbClr val="000000">
                    <a:alpha val="38000"/>
                  </a:srgbClr>
                </a:outerShdw>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sp>
            <p:nvSpPr>
              <p:cNvPr id="485" name="Line 121">
                <a:extLst>
                  <a:ext uri="{FF2B5EF4-FFF2-40B4-BE49-F238E27FC236}">
                    <a16:creationId xmlns:a16="http://schemas.microsoft.com/office/drawing/2014/main" id="{B21A886A-A508-4410-AF6A-130810ED994F}"/>
                  </a:ext>
                </a:extLst>
              </p:cNvPr>
              <p:cNvSpPr>
                <a:spLocks noChangeShapeType="1"/>
              </p:cNvSpPr>
              <p:nvPr/>
            </p:nvSpPr>
            <p:spPr bwMode="auto">
              <a:xfrm flipV="1">
                <a:off x="8458250" y="1698310"/>
                <a:ext cx="0" cy="304389"/>
              </a:xfrm>
              <a:prstGeom prst="line">
                <a:avLst/>
              </a:prstGeom>
              <a:gradFill>
                <a:gsLst>
                  <a:gs pos="0">
                    <a:srgbClr val="C0504D">
                      <a:lumMod val="40000"/>
                      <a:lumOff val="60000"/>
                    </a:srgbClr>
                  </a:gs>
                  <a:gs pos="35000">
                    <a:srgbClr val="C0504D">
                      <a:tint val="37000"/>
                      <a:satMod val="300000"/>
                    </a:srgbClr>
                  </a:gs>
                  <a:gs pos="100000">
                    <a:srgbClr val="C0504D">
                      <a:tint val="15000"/>
                      <a:satMod val="350000"/>
                    </a:srgbClr>
                  </a:gs>
                </a:gsLst>
                <a:lin ang="16200000" scaled="1"/>
              </a:gradFill>
              <a:ln w="9525" cap="flat" cmpd="sng" algn="ctr">
                <a:solidFill>
                  <a:srgbClr val="1F497D"/>
                </a:solidFill>
                <a:prstDash val="solid"/>
                <a:headEnd/>
                <a:tailEnd/>
              </a:ln>
              <a:effectLst>
                <a:outerShdw blurRad="40000" dist="20000" dir="5400000" rotWithShape="0">
                  <a:srgbClr val="000000">
                    <a:alpha val="38000"/>
                  </a:srgbClr>
                </a:outerShdw>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sp>
            <p:nvSpPr>
              <p:cNvPr id="486" name="Line 122">
                <a:extLst>
                  <a:ext uri="{FF2B5EF4-FFF2-40B4-BE49-F238E27FC236}">
                    <a16:creationId xmlns:a16="http://schemas.microsoft.com/office/drawing/2014/main" id="{C34B4225-831F-4C85-A6C4-1C78A43183E0}"/>
                  </a:ext>
                </a:extLst>
              </p:cNvPr>
              <p:cNvSpPr>
                <a:spLocks noChangeShapeType="1"/>
              </p:cNvSpPr>
              <p:nvPr/>
            </p:nvSpPr>
            <p:spPr bwMode="auto">
              <a:xfrm flipH="1">
                <a:off x="8261370" y="1776581"/>
                <a:ext cx="395654" cy="0"/>
              </a:xfrm>
              <a:prstGeom prst="line">
                <a:avLst/>
              </a:prstGeom>
              <a:gradFill>
                <a:gsLst>
                  <a:gs pos="0">
                    <a:srgbClr val="C0504D">
                      <a:lumMod val="40000"/>
                      <a:lumOff val="60000"/>
                    </a:srgbClr>
                  </a:gs>
                  <a:gs pos="35000">
                    <a:srgbClr val="C0504D">
                      <a:tint val="37000"/>
                      <a:satMod val="300000"/>
                    </a:srgbClr>
                  </a:gs>
                  <a:gs pos="100000">
                    <a:srgbClr val="C0504D">
                      <a:tint val="15000"/>
                      <a:satMod val="350000"/>
                    </a:srgbClr>
                  </a:gs>
                </a:gsLst>
                <a:lin ang="16200000" scaled="1"/>
              </a:gradFill>
              <a:ln w="9525" cap="flat" cmpd="sng" algn="ctr">
                <a:solidFill>
                  <a:srgbClr val="1F497D"/>
                </a:solidFill>
                <a:prstDash val="solid"/>
                <a:headEnd/>
                <a:tailEnd/>
              </a:ln>
              <a:effectLst>
                <a:outerShdw blurRad="40000" dist="20000" dir="5400000" rotWithShape="0">
                  <a:srgbClr val="000000">
                    <a:alpha val="38000"/>
                  </a:srgbClr>
                </a:outerShdw>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sp>
            <p:nvSpPr>
              <p:cNvPr id="487" name="Line 123">
                <a:extLst>
                  <a:ext uri="{FF2B5EF4-FFF2-40B4-BE49-F238E27FC236}">
                    <a16:creationId xmlns:a16="http://schemas.microsoft.com/office/drawing/2014/main" id="{19A460A7-3F73-4D46-BC7D-00A6A29443B4}"/>
                  </a:ext>
                </a:extLst>
              </p:cNvPr>
              <p:cNvSpPr>
                <a:spLocks noChangeShapeType="1"/>
              </p:cNvSpPr>
              <p:nvPr/>
            </p:nvSpPr>
            <p:spPr bwMode="auto">
              <a:xfrm flipH="1">
                <a:off x="8261370" y="1854853"/>
                <a:ext cx="395654" cy="0"/>
              </a:xfrm>
              <a:prstGeom prst="line">
                <a:avLst/>
              </a:prstGeom>
              <a:gradFill>
                <a:gsLst>
                  <a:gs pos="0">
                    <a:srgbClr val="C0504D">
                      <a:lumMod val="40000"/>
                      <a:lumOff val="60000"/>
                    </a:srgbClr>
                  </a:gs>
                  <a:gs pos="35000">
                    <a:srgbClr val="C0504D">
                      <a:tint val="37000"/>
                      <a:satMod val="300000"/>
                    </a:srgbClr>
                  </a:gs>
                  <a:gs pos="100000">
                    <a:srgbClr val="C0504D">
                      <a:tint val="15000"/>
                      <a:satMod val="350000"/>
                    </a:srgbClr>
                  </a:gs>
                </a:gsLst>
                <a:lin ang="16200000" scaled="1"/>
              </a:gradFill>
              <a:ln w="9525" cap="flat" cmpd="sng" algn="ctr">
                <a:solidFill>
                  <a:srgbClr val="1F497D"/>
                </a:solidFill>
                <a:prstDash val="solid"/>
                <a:headEnd/>
                <a:tailEnd/>
              </a:ln>
              <a:effectLst>
                <a:outerShdw blurRad="40000" dist="20000" dir="5400000" rotWithShape="0">
                  <a:srgbClr val="000000">
                    <a:alpha val="38000"/>
                  </a:srgbClr>
                </a:outerShdw>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sp>
            <p:nvSpPr>
              <p:cNvPr id="488" name="Freeform 124">
                <a:extLst>
                  <a:ext uri="{FF2B5EF4-FFF2-40B4-BE49-F238E27FC236}">
                    <a16:creationId xmlns:a16="http://schemas.microsoft.com/office/drawing/2014/main" id="{C11948E8-0807-4F2D-A67C-77FC5AB6FCFD}"/>
                  </a:ext>
                </a:extLst>
              </p:cNvPr>
              <p:cNvSpPr>
                <a:spLocks/>
              </p:cNvSpPr>
              <p:nvPr/>
            </p:nvSpPr>
            <p:spPr bwMode="auto">
              <a:xfrm>
                <a:off x="8261370" y="1926167"/>
                <a:ext cx="395654" cy="0"/>
              </a:xfrm>
              <a:custGeom>
                <a:avLst/>
                <a:gdLst>
                  <a:gd name="T0" fmla="*/ 209 w 209"/>
                  <a:gd name="T1" fmla="*/ 0 w 209"/>
                  <a:gd name="T2" fmla="*/ 3 w 209"/>
                  <a:gd name="T3" fmla="*/ 0 60000 65536"/>
                  <a:gd name="T4" fmla="*/ 0 60000 65536"/>
                  <a:gd name="T5" fmla="*/ 0 60000 65536"/>
                  <a:gd name="T6" fmla="*/ 0 w 209"/>
                  <a:gd name="T7" fmla="*/ 209 w 209"/>
                </a:gdLst>
                <a:ahLst/>
                <a:cxnLst>
                  <a:cxn ang="T3">
                    <a:pos x="T0" y="0"/>
                  </a:cxn>
                  <a:cxn ang="T4">
                    <a:pos x="T1" y="0"/>
                  </a:cxn>
                  <a:cxn ang="T5">
                    <a:pos x="T2" y="0"/>
                  </a:cxn>
                </a:cxnLst>
                <a:rect l="T6" t="0" r="T7" b="0"/>
                <a:pathLst>
                  <a:path w="209">
                    <a:moveTo>
                      <a:pt x="209" y="0"/>
                    </a:moveTo>
                    <a:lnTo>
                      <a:pt x="0" y="0"/>
                    </a:lnTo>
                    <a:lnTo>
                      <a:pt x="3" y="0"/>
                    </a:lnTo>
                  </a:path>
                </a:pathLst>
              </a:custGeom>
              <a:gradFill>
                <a:gsLst>
                  <a:gs pos="0">
                    <a:srgbClr val="C0504D">
                      <a:lumMod val="40000"/>
                      <a:lumOff val="60000"/>
                    </a:srgbClr>
                  </a:gs>
                  <a:gs pos="35000">
                    <a:srgbClr val="C0504D">
                      <a:tint val="37000"/>
                      <a:satMod val="300000"/>
                    </a:srgbClr>
                  </a:gs>
                  <a:gs pos="100000">
                    <a:srgbClr val="C0504D">
                      <a:tint val="15000"/>
                      <a:satMod val="350000"/>
                    </a:srgbClr>
                  </a:gs>
                </a:gsLst>
                <a:lin ang="16200000" scaled="1"/>
              </a:gradFill>
              <a:ln w="9525" cap="flat" cmpd="sng" algn="ctr">
                <a:solidFill>
                  <a:srgbClr val="1F497D"/>
                </a:solidFill>
                <a:prstDash val="solid"/>
                <a:headEnd/>
                <a:tailEnd/>
              </a:ln>
              <a:effectLst>
                <a:outerShdw blurRad="40000" dist="20000" dir="5400000" rotWithShape="0">
                  <a:srgbClr val="000000">
                    <a:alpha val="38000"/>
                  </a:srgbClr>
                </a:outerShdw>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sp>
            <p:nvSpPr>
              <p:cNvPr id="489" name="Line 125">
                <a:extLst>
                  <a:ext uri="{FF2B5EF4-FFF2-40B4-BE49-F238E27FC236}">
                    <a16:creationId xmlns:a16="http://schemas.microsoft.com/office/drawing/2014/main" id="{7FB2EB9E-F41D-4E9A-A057-CDE777225606}"/>
                  </a:ext>
                </a:extLst>
              </p:cNvPr>
              <p:cNvSpPr>
                <a:spLocks noChangeShapeType="1"/>
              </p:cNvSpPr>
              <p:nvPr/>
            </p:nvSpPr>
            <p:spPr bwMode="auto">
              <a:xfrm flipV="1">
                <a:off x="8556692" y="1698311"/>
                <a:ext cx="0" cy="304389"/>
              </a:xfrm>
              <a:prstGeom prst="line">
                <a:avLst/>
              </a:prstGeom>
              <a:gradFill>
                <a:gsLst>
                  <a:gs pos="0">
                    <a:srgbClr val="C0504D">
                      <a:lumMod val="40000"/>
                      <a:lumOff val="60000"/>
                    </a:srgbClr>
                  </a:gs>
                  <a:gs pos="35000">
                    <a:srgbClr val="C0504D">
                      <a:tint val="37000"/>
                      <a:satMod val="300000"/>
                    </a:srgbClr>
                  </a:gs>
                  <a:gs pos="100000">
                    <a:srgbClr val="C0504D">
                      <a:tint val="15000"/>
                      <a:satMod val="350000"/>
                    </a:srgbClr>
                  </a:gs>
                </a:gsLst>
                <a:lin ang="16200000" scaled="1"/>
              </a:gradFill>
              <a:ln w="9525" cap="flat" cmpd="sng" algn="ctr">
                <a:solidFill>
                  <a:srgbClr val="1F497D"/>
                </a:solidFill>
                <a:prstDash val="solid"/>
                <a:headEnd/>
                <a:tailEnd/>
              </a:ln>
              <a:effectLst>
                <a:outerShdw blurRad="40000" dist="20000" dir="5400000" rotWithShape="0">
                  <a:srgbClr val="000000">
                    <a:alpha val="38000"/>
                  </a:srgbClr>
                </a:outerShdw>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grpSp>
      </p:grpSp>
      <p:grpSp>
        <p:nvGrpSpPr>
          <p:cNvPr id="396" name="Group 395">
            <a:extLst>
              <a:ext uri="{FF2B5EF4-FFF2-40B4-BE49-F238E27FC236}">
                <a16:creationId xmlns:a16="http://schemas.microsoft.com/office/drawing/2014/main" id="{D77229C3-9551-4E8B-A11E-A136E9D23A18}"/>
              </a:ext>
            </a:extLst>
          </p:cNvPr>
          <p:cNvGrpSpPr/>
          <p:nvPr/>
        </p:nvGrpSpPr>
        <p:grpSpPr>
          <a:xfrm>
            <a:off x="10328578" y="4579559"/>
            <a:ext cx="448474" cy="378965"/>
            <a:chOff x="6145040" y="3013885"/>
            <a:chExt cx="526397" cy="408917"/>
          </a:xfrm>
        </p:grpSpPr>
        <p:sp>
          <p:nvSpPr>
            <p:cNvPr id="413" name="Rectangle 93" descr="50%">
              <a:extLst>
                <a:ext uri="{FF2B5EF4-FFF2-40B4-BE49-F238E27FC236}">
                  <a16:creationId xmlns:a16="http://schemas.microsoft.com/office/drawing/2014/main" id="{68435B3F-31E2-40D7-9B53-EDF058B845F6}"/>
                </a:ext>
              </a:extLst>
            </p:cNvPr>
            <p:cNvSpPr>
              <a:spLocks noChangeArrowheads="1"/>
            </p:cNvSpPr>
            <p:nvPr/>
          </p:nvSpPr>
          <p:spPr bwMode="auto">
            <a:xfrm>
              <a:off x="6145040" y="3013885"/>
              <a:ext cx="526397" cy="408917"/>
            </a:xfrm>
            <a:prstGeom prst="rect">
              <a:avLst/>
            </a:prstGeom>
            <a:gradFill rotWithShape="1">
              <a:gsLst>
                <a:gs pos="0">
                  <a:srgbClr val="1F497D">
                    <a:lumMod val="60000"/>
                    <a:lumOff val="40000"/>
                  </a:srgbClr>
                </a:gs>
                <a:gs pos="35000">
                  <a:srgbClr val="4F81BD">
                    <a:tint val="37000"/>
                    <a:satMod val="300000"/>
                    <a:lumMod val="90000"/>
                  </a:srgbClr>
                </a:gs>
                <a:gs pos="100000">
                  <a:srgbClr val="1F497D">
                    <a:lumMod val="20000"/>
                    <a:lumOff val="80000"/>
                  </a:srgbClr>
                </a:gs>
              </a:gsLst>
              <a:lin ang="5400000" scaled="0"/>
            </a:gradFill>
            <a:ln w="9525" cap="flat" cmpd="sng" algn="ctr">
              <a:solidFill>
                <a:srgbClr val="4F81BD">
                  <a:shade val="95000"/>
                  <a:satMod val="105000"/>
                </a:srgbClr>
              </a:solidFill>
              <a:prstDash val="solid"/>
              <a:headEnd/>
              <a:tailEnd/>
            </a:ln>
            <a:effectLst>
              <a:outerShdw blurRad="50800" dist="38100" dir="2700000" algn="tl" rotWithShape="0">
                <a:prstClr val="black">
                  <a:alpha val="40000"/>
                </a:prst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ysClr val="windowText" lastClr="000000"/>
                </a:solidFill>
                <a:effectLst/>
                <a:uLnTx/>
                <a:uFillTx/>
                <a:latin typeface="Lato" panose="020F0502020204030203" pitchFamily="34" charset="0"/>
                <a:ea typeface="+mn-ea"/>
                <a:cs typeface="Arial" charset="0"/>
              </a:endParaRPr>
            </a:p>
          </p:txBody>
        </p:sp>
        <p:sp>
          <p:nvSpPr>
            <p:cNvPr id="414" name="Flowchart: Multidocument 413">
              <a:extLst>
                <a:ext uri="{FF2B5EF4-FFF2-40B4-BE49-F238E27FC236}">
                  <a16:creationId xmlns:a16="http://schemas.microsoft.com/office/drawing/2014/main" id="{E6BBC847-49B6-449E-A688-9369B58B31D6}"/>
                </a:ext>
              </a:extLst>
            </p:cNvPr>
            <p:cNvSpPr/>
            <p:nvPr/>
          </p:nvSpPr>
          <p:spPr>
            <a:xfrm>
              <a:off x="6196197" y="3052165"/>
              <a:ext cx="424081" cy="332356"/>
            </a:xfrm>
            <a:prstGeom prst="flowChartMultidocument">
              <a:avLst/>
            </a:prstGeom>
            <a:gradFill rotWithShape="1">
              <a:gsLst>
                <a:gs pos="0">
                  <a:srgbClr val="1F497D"/>
                </a:gs>
                <a:gs pos="80000">
                  <a:srgbClr val="4F81BD">
                    <a:lumMod val="40000"/>
                    <a:lumOff val="60000"/>
                  </a:srgbClr>
                </a:gs>
                <a:gs pos="100000">
                  <a:srgbClr val="4F81BD">
                    <a:lumMod val="20000"/>
                    <a:lumOff val="80000"/>
                  </a:srgbClr>
                </a:gs>
              </a:gsLst>
              <a:lin ang="16200000" scaled="0"/>
            </a:gradFill>
            <a:ln w="12700">
              <a:solidFill>
                <a:srgbClr val="1F497D">
                  <a:lumMod val="75000"/>
                </a:srgbClr>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0" cap="none" spc="0" normalizeH="0" baseline="0" noProof="0" dirty="0">
                <a:ln>
                  <a:noFill/>
                </a:ln>
                <a:solidFill>
                  <a:sysClr val="window" lastClr="FFFFFF"/>
                </a:solidFill>
                <a:effectLst/>
                <a:uLnTx/>
                <a:uFillTx/>
                <a:latin typeface="Lato" panose="020F0502020204030203" pitchFamily="34" charset="0"/>
                <a:ea typeface="+mn-ea"/>
                <a:cs typeface="Arial" pitchFamily="34" charset="0"/>
              </a:endParaRPr>
            </a:p>
          </p:txBody>
        </p:sp>
      </p:grpSp>
      <p:grpSp>
        <p:nvGrpSpPr>
          <p:cNvPr id="397" name="Group 396">
            <a:extLst>
              <a:ext uri="{FF2B5EF4-FFF2-40B4-BE49-F238E27FC236}">
                <a16:creationId xmlns:a16="http://schemas.microsoft.com/office/drawing/2014/main" id="{42B8D61F-E9AB-4DF9-9E83-1B063B233C7B}"/>
              </a:ext>
            </a:extLst>
          </p:cNvPr>
          <p:cNvGrpSpPr/>
          <p:nvPr/>
        </p:nvGrpSpPr>
        <p:grpSpPr>
          <a:xfrm>
            <a:off x="8109812" y="4467426"/>
            <a:ext cx="448474" cy="378965"/>
            <a:chOff x="6145040" y="3013885"/>
            <a:chExt cx="526397" cy="408917"/>
          </a:xfrm>
        </p:grpSpPr>
        <p:sp>
          <p:nvSpPr>
            <p:cNvPr id="411" name="Rectangle 93" descr="50%">
              <a:extLst>
                <a:ext uri="{FF2B5EF4-FFF2-40B4-BE49-F238E27FC236}">
                  <a16:creationId xmlns:a16="http://schemas.microsoft.com/office/drawing/2014/main" id="{6B0BDB5A-4BC5-4DE3-B5EB-F16341B3565E}"/>
                </a:ext>
              </a:extLst>
            </p:cNvPr>
            <p:cNvSpPr>
              <a:spLocks noChangeArrowheads="1"/>
            </p:cNvSpPr>
            <p:nvPr/>
          </p:nvSpPr>
          <p:spPr bwMode="auto">
            <a:xfrm>
              <a:off x="6145040" y="3013885"/>
              <a:ext cx="526397" cy="408917"/>
            </a:xfrm>
            <a:prstGeom prst="rect">
              <a:avLst/>
            </a:prstGeom>
            <a:gradFill rotWithShape="1">
              <a:gsLst>
                <a:gs pos="0">
                  <a:srgbClr val="1F497D">
                    <a:lumMod val="60000"/>
                    <a:lumOff val="40000"/>
                  </a:srgbClr>
                </a:gs>
                <a:gs pos="35000">
                  <a:srgbClr val="4F81BD">
                    <a:tint val="37000"/>
                    <a:satMod val="300000"/>
                    <a:lumMod val="90000"/>
                  </a:srgbClr>
                </a:gs>
                <a:gs pos="100000">
                  <a:srgbClr val="1F497D">
                    <a:lumMod val="20000"/>
                    <a:lumOff val="80000"/>
                  </a:srgbClr>
                </a:gs>
              </a:gsLst>
              <a:lin ang="5400000" scaled="0"/>
            </a:gradFill>
            <a:ln w="9525" cap="flat" cmpd="sng" algn="ctr">
              <a:solidFill>
                <a:srgbClr val="4F81BD">
                  <a:shade val="95000"/>
                  <a:satMod val="105000"/>
                </a:srgbClr>
              </a:solidFill>
              <a:prstDash val="solid"/>
              <a:headEnd/>
              <a:tailEnd/>
            </a:ln>
            <a:effectLst>
              <a:outerShdw blurRad="50800" dist="38100" dir="2700000" algn="tl" rotWithShape="0">
                <a:prstClr val="black">
                  <a:alpha val="40000"/>
                </a:prst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ysClr val="windowText" lastClr="000000"/>
                </a:solidFill>
                <a:effectLst/>
                <a:uLnTx/>
                <a:uFillTx/>
                <a:latin typeface="Lato" panose="020F0502020204030203" pitchFamily="34" charset="0"/>
                <a:ea typeface="+mn-ea"/>
                <a:cs typeface="Arial" charset="0"/>
              </a:endParaRPr>
            </a:p>
          </p:txBody>
        </p:sp>
        <p:sp>
          <p:nvSpPr>
            <p:cNvPr id="412" name="Flowchart: Multidocument 411">
              <a:extLst>
                <a:ext uri="{FF2B5EF4-FFF2-40B4-BE49-F238E27FC236}">
                  <a16:creationId xmlns:a16="http://schemas.microsoft.com/office/drawing/2014/main" id="{8698B6C4-868F-4D56-B367-80F687328BB4}"/>
                </a:ext>
              </a:extLst>
            </p:cNvPr>
            <p:cNvSpPr/>
            <p:nvPr/>
          </p:nvSpPr>
          <p:spPr>
            <a:xfrm>
              <a:off x="6211039" y="3063228"/>
              <a:ext cx="424081" cy="332356"/>
            </a:xfrm>
            <a:prstGeom prst="flowChartMultidocument">
              <a:avLst/>
            </a:prstGeom>
            <a:gradFill rotWithShape="1">
              <a:gsLst>
                <a:gs pos="0">
                  <a:srgbClr val="1F497D"/>
                </a:gs>
                <a:gs pos="80000">
                  <a:srgbClr val="4F81BD">
                    <a:lumMod val="40000"/>
                    <a:lumOff val="60000"/>
                  </a:srgbClr>
                </a:gs>
                <a:gs pos="100000">
                  <a:srgbClr val="4F81BD">
                    <a:lumMod val="20000"/>
                    <a:lumOff val="80000"/>
                  </a:srgbClr>
                </a:gs>
              </a:gsLst>
              <a:lin ang="16200000" scaled="0"/>
            </a:gradFill>
            <a:ln w="12700">
              <a:solidFill>
                <a:srgbClr val="1F497D">
                  <a:lumMod val="75000"/>
                </a:srgbClr>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0" cap="none" spc="0" normalizeH="0" baseline="0" noProof="0" dirty="0">
                <a:ln>
                  <a:noFill/>
                </a:ln>
                <a:solidFill>
                  <a:sysClr val="window" lastClr="FFFFFF"/>
                </a:solidFill>
                <a:effectLst/>
                <a:uLnTx/>
                <a:uFillTx/>
                <a:latin typeface="Lato" panose="020F0502020204030203" pitchFamily="34" charset="0"/>
                <a:ea typeface="+mn-ea"/>
                <a:cs typeface="Arial" pitchFamily="34" charset="0"/>
              </a:endParaRPr>
            </a:p>
          </p:txBody>
        </p:sp>
      </p:grpSp>
      <p:sp>
        <p:nvSpPr>
          <p:cNvPr id="370" name="Rectangle 9">
            <a:extLst>
              <a:ext uri="{FF2B5EF4-FFF2-40B4-BE49-F238E27FC236}">
                <a16:creationId xmlns:a16="http://schemas.microsoft.com/office/drawing/2014/main" id="{F46D353B-ED56-4300-9142-09D01C1BFEB3}"/>
              </a:ext>
            </a:extLst>
          </p:cNvPr>
          <p:cNvSpPr>
            <a:spLocks noChangeArrowheads="1"/>
          </p:cNvSpPr>
          <p:nvPr/>
        </p:nvSpPr>
        <p:spPr bwMode="auto">
          <a:xfrm>
            <a:off x="8629867" y="1910289"/>
            <a:ext cx="1372925" cy="3578485"/>
          </a:xfrm>
          <a:prstGeom prst="rect">
            <a:avLst/>
          </a:prstGeom>
          <a:solidFill>
            <a:srgbClr val="6FA0DB"/>
          </a:solidFill>
          <a:ln>
            <a:noFill/>
            <a:headEnd/>
            <a:tailEnd/>
          </a:ln>
          <a:effectLst>
            <a:outerShdw blurRad="50800" dist="38100" dir="27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54000" tIns="10800" rIns="54000" bIns="10800" anchor="b" anchorCtr="1"/>
          <a:lstStyle/>
          <a:p>
            <a:pPr marL="0" marR="0" lvl="0" indent="0" algn="ctr" defTabSz="449263" rtl="0" eaLnBrk="1" fontAlgn="auto" latinLnBrk="0" hangingPunct="1">
              <a:lnSpc>
                <a:spcPct val="111000"/>
              </a:lnSpc>
              <a:spcBef>
                <a:spcPts val="0"/>
              </a:spcBef>
              <a:spcAft>
                <a:spcPts val="0"/>
              </a:spcAft>
              <a:buClr>
                <a:srgbClr val="000000"/>
              </a:buClr>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IE" sz="1050" b="0" i="0" u="none" strike="noStrike" kern="0" cap="none" spc="0" normalizeH="0" baseline="0" noProof="0" dirty="0">
              <a:ln>
                <a:noFill/>
              </a:ln>
              <a:solidFill>
                <a:srgbClr val="000000"/>
              </a:solidFill>
              <a:effectLst/>
              <a:uLnTx/>
              <a:uFillTx/>
              <a:latin typeface="Lato" panose="020F0502020204030203" pitchFamily="34" charset="0"/>
              <a:ea typeface="+mn-ea"/>
              <a:cs typeface="Arial" charset="0"/>
            </a:endParaRPr>
          </a:p>
        </p:txBody>
      </p:sp>
      <p:sp>
        <p:nvSpPr>
          <p:cNvPr id="371" name="Text Box 86">
            <a:extLst>
              <a:ext uri="{FF2B5EF4-FFF2-40B4-BE49-F238E27FC236}">
                <a16:creationId xmlns:a16="http://schemas.microsoft.com/office/drawing/2014/main" id="{8A91B696-030E-47B4-A3DA-67FC60B29F10}"/>
              </a:ext>
            </a:extLst>
          </p:cNvPr>
          <p:cNvSpPr txBox="1">
            <a:spLocks noChangeArrowheads="1"/>
          </p:cNvSpPr>
          <p:nvPr/>
        </p:nvSpPr>
        <p:spPr bwMode="auto">
          <a:xfrm>
            <a:off x="10622252" y="5060684"/>
            <a:ext cx="752160" cy="416524"/>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4000"/>
              </a:lnSpc>
              <a:spcBef>
                <a:spcPts val="0"/>
              </a:spcBef>
              <a:spcAft>
                <a:spcPts val="0"/>
              </a:spcAft>
              <a:buClr>
                <a:srgbClr val="000000"/>
              </a:buClr>
              <a:buSzPct val="100000"/>
              <a:buFontTx/>
              <a:buNone/>
              <a:tabLst/>
              <a:defRPr/>
            </a:pPr>
            <a:r>
              <a:rPr kumimoji="0" lang="en-IE" sz="2200" b="1" i="1" u="none" strike="noStrike" kern="0" cap="none" spc="0" normalizeH="0" baseline="0" noProof="0" dirty="0">
                <a:ln>
                  <a:noFill/>
                </a:ln>
                <a:solidFill>
                  <a:srgbClr val="1F497D"/>
                </a:solidFill>
                <a:effectLst/>
                <a:uLnTx/>
                <a:uFillTx/>
                <a:latin typeface="Lato" panose="020F0502020204030203" pitchFamily="34" charset="0"/>
                <a:ea typeface="+mn-ea"/>
                <a:cs typeface="Arial" charset="0"/>
              </a:rPr>
              <a:t>HSI</a:t>
            </a:r>
          </a:p>
        </p:txBody>
      </p:sp>
      <p:sp>
        <p:nvSpPr>
          <p:cNvPr id="372" name="Text Box 86">
            <a:extLst>
              <a:ext uri="{FF2B5EF4-FFF2-40B4-BE49-F238E27FC236}">
                <a16:creationId xmlns:a16="http://schemas.microsoft.com/office/drawing/2014/main" id="{403A9694-C8D3-4613-A2E8-0BB445DCFE13}"/>
              </a:ext>
            </a:extLst>
          </p:cNvPr>
          <p:cNvSpPr txBox="1">
            <a:spLocks noChangeArrowheads="1"/>
          </p:cNvSpPr>
          <p:nvPr/>
        </p:nvSpPr>
        <p:spPr bwMode="auto">
          <a:xfrm>
            <a:off x="7194940" y="5064403"/>
            <a:ext cx="932726" cy="416524"/>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4000"/>
              </a:lnSpc>
              <a:spcBef>
                <a:spcPts val="0"/>
              </a:spcBef>
              <a:spcAft>
                <a:spcPts val="0"/>
              </a:spcAft>
              <a:buClr>
                <a:srgbClr val="000000"/>
              </a:buClr>
              <a:buSzPct val="100000"/>
              <a:buFontTx/>
              <a:buNone/>
              <a:tabLst/>
              <a:defRPr/>
            </a:pPr>
            <a:r>
              <a:rPr kumimoji="0" lang="en-IE" sz="2200" b="1" i="1" u="none" strike="noStrike" kern="0" cap="none" spc="0" normalizeH="0" baseline="0" noProof="0" dirty="0">
                <a:ln>
                  <a:noFill/>
                </a:ln>
                <a:solidFill>
                  <a:srgbClr val="1F497D"/>
                </a:solidFill>
                <a:effectLst/>
                <a:uLnTx/>
                <a:uFillTx/>
                <a:latin typeface="Lato" panose="020F0502020204030203" pitchFamily="34" charset="0"/>
                <a:ea typeface="+mn-ea"/>
                <a:cs typeface="Arial" charset="0"/>
              </a:rPr>
              <a:t>MGD</a:t>
            </a:r>
          </a:p>
        </p:txBody>
      </p:sp>
      <p:sp>
        <p:nvSpPr>
          <p:cNvPr id="373" name="Text Box 86">
            <a:extLst>
              <a:ext uri="{FF2B5EF4-FFF2-40B4-BE49-F238E27FC236}">
                <a16:creationId xmlns:a16="http://schemas.microsoft.com/office/drawing/2014/main" id="{F2D15209-78E5-4D59-BBCA-D36589565F64}"/>
              </a:ext>
            </a:extLst>
          </p:cNvPr>
          <p:cNvSpPr txBox="1">
            <a:spLocks noChangeArrowheads="1"/>
          </p:cNvSpPr>
          <p:nvPr/>
        </p:nvSpPr>
        <p:spPr bwMode="auto">
          <a:xfrm>
            <a:off x="8837756" y="4608129"/>
            <a:ext cx="916830" cy="416524"/>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4000"/>
              </a:lnSpc>
              <a:spcBef>
                <a:spcPts val="0"/>
              </a:spcBef>
              <a:spcAft>
                <a:spcPts val="0"/>
              </a:spcAft>
              <a:buClr>
                <a:srgbClr val="000000"/>
              </a:buClr>
              <a:buSzPct val="100000"/>
              <a:buFontTx/>
              <a:buNone/>
              <a:tabLst/>
              <a:defRPr/>
            </a:pPr>
            <a:r>
              <a:rPr kumimoji="0" lang="en-IE" sz="2200" b="1" i="1" u="none" strike="noStrike" kern="0" cap="none" spc="0" normalizeH="0" baseline="0" noProof="0" dirty="0">
                <a:ln>
                  <a:noFill/>
                </a:ln>
                <a:solidFill>
                  <a:srgbClr val="1F497D"/>
                </a:solidFill>
                <a:effectLst/>
                <a:uLnTx/>
                <a:uFillTx/>
                <a:latin typeface="Lato" panose="020F0502020204030203" pitchFamily="34" charset="0"/>
                <a:ea typeface="+mn-ea"/>
                <a:cs typeface="Arial" charset="0"/>
              </a:rPr>
              <a:t>PMD</a:t>
            </a:r>
          </a:p>
        </p:txBody>
      </p:sp>
      <p:sp>
        <p:nvSpPr>
          <p:cNvPr id="494" name="Rectangle 493">
            <a:extLst>
              <a:ext uri="{FF2B5EF4-FFF2-40B4-BE49-F238E27FC236}">
                <a16:creationId xmlns:a16="http://schemas.microsoft.com/office/drawing/2014/main" id="{81247047-3541-472F-B491-2504A400D73C}"/>
              </a:ext>
            </a:extLst>
          </p:cNvPr>
          <p:cNvSpPr/>
          <p:nvPr/>
        </p:nvSpPr>
        <p:spPr>
          <a:xfrm>
            <a:off x="7104231" y="6365427"/>
            <a:ext cx="133800" cy="95368"/>
          </a:xfrm>
          <a:prstGeom prst="rect">
            <a:avLst/>
          </a:prstGeom>
          <a:noFill/>
          <a:ln w="3175" cap="flat" cmpd="sng" algn="ctr">
            <a:noFill/>
            <a:prstDash val="solid"/>
          </a:ln>
          <a:effectLst/>
        </p:spPr>
        <p:txBody>
          <a:bodyPr rtlCol="0" anchor="ctr"/>
          <a:lstStyle/>
          <a:p>
            <a:pPr marL="0" marR="0" lvl="0" indent="0" algn="ctr" defTabSz="914305" rtl="0" eaLnBrk="1" fontAlgn="auto" latinLnBrk="0" hangingPunct="1">
              <a:lnSpc>
                <a:spcPct val="100000"/>
              </a:lnSpc>
              <a:spcBef>
                <a:spcPts val="0"/>
              </a:spcBef>
              <a:spcAft>
                <a:spcPts val="0"/>
              </a:spcAft>
              <a:buClrTx/>
              <a:buSzTx/>
              <a:buFontTx/>
              <a:buNone/>
              <a:tabLst/>
              <a:defRPr/>
            </a:pPr>
            <a:endParaRPr kumimoji="0" lang="en-IE" sz="2000" b="0" i="0" u="none" strike="noStrike" kern="0" cap="none" spc="0" normalizeH="0" baseline="0" noProof="0" dirty="0">
              <a:ln>
                <a:noFill/>
              </a:ln>
              <a:solidFill>
                <a:prstClr val="white"/>
              </a:solidFill>
              <a:effectLst/>
              <a:uLnTx/>
              <a:uFillTx/>
              <a:latin typeface="Lato" panose="020F0502020204030203" pitchFamily="34" charset="0"/>
              <a:ea typeface="+mn-ea"/>
              <a:cs typeface="Arial"/>
            </a:endParaRPr>
          </a:p>
        </p:txBody>
      </p:sp>
      <p:sp>
        <p:nvSpPr>
          <p:cNvPr id="495" name="Rectangle 494">
            <a:extLst>
              <a:ext uri="{FF2B5EF4-FFF2-40B4-BE49-F238E27FC236}">
                <a16:creationId xmlns:a16="http://schemas.microsoft.com/office/drawing/2014/main" id="{CDFDA10B-D7DA-4667-BE79-BD0409FFAE67}"/>
              </a:ext>
            </a:extLst>
          </p:cNvPr>
          <p:cNvSpPr/>
          <p:nvPr/>
        </p:nvSpPr>
        <p:spPr>
          <a:xfrm>
            <a:off x="9881752" y="6368874"/>
            <a:ext cx="133800" cy="95368"/>
          </a:xfrm>
          <a:prstGeom prst="rect">
            <a:avLst/>
          </a:prstGeom>
          <a:noFill/>
          <a:ln w="3175" cap="flat" cmpd="sng" algn="ctr">
            <a:noFill/>
            <a:prstDash val="solid"/>
          </a:ln>
          <a:effectLst/>
        </p:spPr>
        <p:txBody>
          <a:bodyPr rtlCol="0" anchor="ctr"/>
          <a:lstStyle/>
          <a:p>
            <a:pPr marL="0" marR="0" lvl="0" indent="0" algn="ctr" defTabSz="914305" rtl="0" eaLnBrk="1" fontAlgn="auto" latinLnBrk="0" hangingPunct="1">
              <a:lnSpc>
                <a:spcPct val="100000"/>
              </a:lnSpc>
              <a:spcBef>
                <a:spcPts val="0"/>
              </a:spcBef>
              <a:spcAft>
                <a:spcPts val="0"/>
              </a:spcAft>
              <a:buClrTx/>
              <a:buSzTx/>
              <a:buFontTx/>
              <a:buNone/>
              <a:tabLst/>
              <a:defRPr/>
            </a:pPr>
            <a:endParaRPr kumimoji="0" lang="en-IE" sz="2000" b="0" i="0" u="none" strike="noStrike" kern="0" cap="none" spc="0" normalizeH="0" baseline="0" noProof="0" dirty="0">
              <a:ln>
                <a:noFill/>
              </a:ln>
              <a:solidFill>
                <a:prstClr val="white"/>
              </a:solidFill>
              <a:effectLst/>
              <a:uLnTx/>
              <a:uFillTx/>
              <a:latin typeface="Lato" panose="020F0502020204030203" pitchFamily="34" charset="0"/>
              <a:ea typeface="+mn-ea"/>
              <a:cs typeface="Arial"/>
            </a:endParaRPr>
          </a:p>
        </p:txBody>
      </p:sp>
      <p:cxnSp>
        <p:nvCxnSpPr>
          <p:cNvPr id="385" name="Straight Connector 384">
            <a:extLst>
              <a:ext uri="{FF2B5EF4-FFF2-40B4-BE49-F238E27FC236}">
                <a16:creationId xmlns:a16="http://schemas.microsoft.com/office/drawing/2014/main" id="{B0FCEDC2-E5AE-4689-A233-4A028C64B39D}"/>
              </a:ext>
            </a:extLst>
          </p:cNvPr>
          <p:cNvCxnSpPr/>
          <p:nvPr/>
        </p:nvCxnSpPr>
        <p:spPr>
          <a:xfrm>
            <a:off x="7193453" y="3954476"/>
            <a:ext cx="4233930" cy="0"/>
          </a:xfrm>
          <a:prstGeom prst="line">
            <a:avLst/>
          </a:prstGeom>
          <a:noFill/>
          <a:ln w="34925" cap="flat" cmpd="sng" algn="ctr">
            <a:solidFill>
              <a:srgbClr val="B9CDE5"/>
            </a:solidFill>
            <a:prstDash val="sysDash"/>
          </a:ln>
          <a:effectLst/>
        </p:spPr>
      </p:cxnSp>
      <p:cxnSp>
        <p:nvCxnSpPr>
          <p:cNvPr id="386" name="Straight Connector 385">
            <a:extLst>
              <a:ext uri="{FF2B5EF4-FFF2-40B4-BE49-F238E27FC236}">
                <a16:creationId xmlns:a16="http://schemas.microsoft.com/office/drawing/2014/main" id="{EF2C2120-5448-48EF-91DB-CA0B0C0AB117}"/>
              </a:ext>
            </a:extLst>
          </p:cNvPr>
          <p:cNvCxnSpPr/>
          <p:nvPr/>
        </p:nvCxnSpPr>
        <p:spPr>
          <a:xfrm>
            <a:off x="7220391" y="4436672"/>
            <a:ext cx="4233930" cy="0"/>
          </a:xfrm>
          <a:prstGeom prst="line">
            <a:avLst/>
          </a:prstGeom>
          <a:noFill/>
          <a:ln w="34925" cap="flat" cmpd="sng" algn="ctr">
            <a:solidFill>
              <a:srgbClr val="B9CDE5"/>
            </a:solidFill>
            <a:prstDash val="sysDash"/>
          </a:ln>
          <a:effectLst/>
        </p:spPr>
      </p:cxnSp>
      <p:sp>
        <p:nvSpPr>
          <p:cNvPr id="389" name="Rounded Rectangle 47">
            <a:extLst>
              <a:ext uri="{FF2B5EF4-FFF2-40B4-BE49-F238E27FC236}">
                <a16:creationId xmlns:a16="http://schemas.microsoft.com/office/drawing/2014/main" id="{8E4FE4A4-37A9-4304-BC38-CBA1337E8357}"/>
              </a:ext>
            </a:extLst>
          </p:cNvPr>
          <p:cNvSpPr/>
          <p:nvPr/>
        </p:nvSpPr>
        <p:spPr>
          <a:xfrm>
            <a:off x="8431607" y="3482941"/>
            <a:ext cx="1851869" cy="512660"/>
          </a:xfrm>
          <a:prstGeom prst="roundRect">
            <a:avLst>
              <a:gd name="adj" fmla="val 20051"/>
            </a:avLst>
          </a:prstGeom>
          <a:gradFill flip="none" rotWithShape="1">
            <a:gsLst>
              <a:gs pos="0">
                <a:srgbClr val="C0504D">
                  <a:lumMod val="75000"/>
                  <a:shade val="30000"/>
                  <a:satMod val="115000"/>
                  <a:alpha val="80000"/>
                </a:srgbClr>
              </a:gs>
              <a:gs pos="50000">
                <a:srgbClr val="C0504D">
                  <a:lumMod val="75000"/>
                  <a:shade val="67500"/>
                  <a:satMod val="115000"/>
                  <a:alpha val="85000"/>
                </a:srgbClr>
              </a:gs>
              <a:gs pos="100000">
                <a:srgbClr val="C0504D">
                  <a:lumMod val="75000"/>
                  <a:shade val="100000"/>
                  <a:satMod val="115000"/>
                  <a:alpha val="85000"/>
                </a:srgbClr>
              </a:gs>
            </a:gsLst>
            <a:lin ang="162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38100" h="127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ato" panose="020F0502020204030203" pitchFamily="34" charset="0"/>
              <a:ea typeface="+mn-ea"/>
              <a:cs typeface="Arial" charset="0"/>
            </a:endParaRPr>
          </a:p>
        </p:txBody>
      </p:sp>
      <p:grpSp>
        <p:nvGrpSpPr>
          <p:cNvPr id="416" name="Group 415">
            <a:extLst>
              <a:ext uri="{FF2B5EF4-FFF2-40B4-BE49-F238E27FC236}">
                <a16:creationId xmlns:a16="http://schemas.microsoft.com/office/drawing/2014/main" id="{89F97F2E-AF37-45AF-80FF-D7080806AA70}"/>
              </a:ext>
            </a:extLst>
          </p:cNvPr>
          <p:cNvGrpSpPr/>
          <p:nvPr/>
        </p:nvGrpSpPr>
        <p:grpSpPr>
          <a:xfrm>
            <a:off x="8798486" y="2925478"/>
            <a:ext cx="394274" cy="325348"/>
            <a:chOff x="1097297" y="966146"/>
            <a:chExt cx="292243" cy="246511"/>
          </a:xfrm>
        </p:grpSpPr>
        <p:sp>
          <p:nvSpPr>
            <p:cNvPr id="472" name="Rectangle 62" descr="25%">
              <a:extLst>
                <a:ext uri="{FF2B5EF4-FFF2-40B4-BE49-F238E27FC236}">
                  <a16:creationId xmlns:a16="http://schemas.microsoft.com/office/drawing/2014/main" id="{4AF10562-8E8C-4C02-9099-2EC7D931696E}"/>
                </a:ext>
              </a:extLst>
            </p:cNvPr>
            <p:cNvSpPr>
              <a:spLocks noChangeArrowheads="1"/>
            </p:cNvSpPr>
            <p:nvPr/>
          </p:nvSpPr>
          <p:spPr bwMode="auto">
            <a:xfrm>
              <a:off x="1097297" y="966146"/>
              <a:ext cx="292243" cy="246511"/>
            </a:xfrm>
            <a:prstGeom prst="rect">
              <a:avLst/>
            </a:prstGeom>
            <a:gradFill rotWithShape="1">
              <a:gsLst>
                <a:gs pos="0">
                  <a:srgbClr val="C0504D">
                    <a:lumMod val="60000"/>
                    <a:lumOff val="40000"/>
                  </a:srgbClr>
                </a:gs>
                <a:gs pos="35000">
                  <a:srgbClr val="C0504D">
                    <a:lumMod val="40000"/>
                    <a:lumOff val="60000"/>
                  </a:srgbClr>
                </a:gs>
                <a:gs pos="100000">
                  <a:srgbClr val="C0504D">
                    <a:lumMod val="20000"/>
                    <a:lumOff val="80000"/>
                  </a:srgbClr>
                </a:gs>
              </a:gsLst>
              <a:lin ang="16200000" scaled="1"/>
            </a:grad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0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grpSp>
          <p:nvGrpSpPr>
            <p:cNvPr id="473" name="Group 63">
              <a:extLst>
                <a:ext uri="{FF2B5EF4-FFF2-40B4-BE49-F238E27FC236}">
                  <a16:creationId xmlns:a16="http://schemas.microsoft.com/office/drawing/2014/main" id="{73773CD4-6087-4A4A-A658-F9FCA3A3EC6D}"/>
                </a:ext>
              </a:extLst>
            </p:cNvPr>
            <p:cNvGrpSpPr>
              <a:grpSpLocks/>
            </p:cNvGrpSpPr>
            <p:nvPr/>
          </p:nvGrpSpPr>
          <p:grpSpPr bwMode="auto">
            <a:xfrm>
              <a:off x="1131533" y="998151"/>
              <a:ext cx="233125" cy="195201"/>
              <a:chOff x="3750" y="979"/>
              <a:chExt cx="209" cy="175"/>
            </a:xfrm>
            <a:gradFill>
              <a:gsLst>
                <a:gs pos="0">
                  <a:srgbClr val="C0504D">
                    <a:lumMod val="40000"/>
                    <a:lumOff val="60000"/>
                  </a:srgbClr>
                </a:gs>
                <a:gs pos="35000">
                  <a:srgbClr val="C0504D">
                    <a:tint val="37000"/>
                    <a:satMod val="300000"/>
                  </a:srgbClr>
                </a:gs>
                <a:gs pos="100000">
                  <a:srgbClr val="C0504D">
                    <a:tint val="15000"/>
                    <a:satMod val="350000"/>
                  </a:srgbClr>
                </a:gs>
              </a:gsLst>
              <a:lin ang="16200000" scaled="1"/>
            </a:gradFill>
          </p:grpSpPr>
          <p:sp>
            <p:nvSpPr>
              <p:cNvPr id="474" name="Freeform 64">
                <a:extLst>
                  <a:ext uri="{FF2B5EF4-FFF2-40B4-BE49-F238E27FC236}">
                    <a16:creationId xmlns:a16="http://schemas.microsoft.com/office/drawing/2014/main" id="{ED359677-5733-4BFF-8969-A9223E43D023}"/>
                  </a:ext>
                </a:extLst>
              </p:cNvPr>
              <p:cNvSpPr>
                <a:spLocks/>
              </p:cNvSpPr>
              <p:nvPr/>
            </p:nvSpPr>
            <p:spPr bwMode="auto">
              <a:xfrm>
                <a:off x="3750" y="979"/>
                <a:ext cx="209" cy="175"/>
              </a:xfrm>
              <a:custGeom>
                <a:avLst/>
                <a:gdLst>
                  <a:gd name="T0" fmla="*/ 0 w 209"/>
                  <a:gd name="T1" fmla="*/ 175 h 175"/>
                  <a:gd name="T2" fmla="*/ 0 w 209"/>
                  <a:gd name="T3" fmla="*/ 0 h 175"/>
                  <a:gd name="T4" fmla="*/ 209 w 209"/>
                  <a:gd name="T5" fmla="*/ 0 h 175"/>
                  <a:gd name="T6" fmla="*/ 0 60000 65536"/>
                  <a:gd name="T7" fmla="*/ 0 60000 65536"/>
                  <a:gd name="T8" fmla="*/ 0 60000 65536"/>
                  <a:gd name="T9" fmla="*/ 0 w 209"/>
                  <a:gd name="T10" fmla="*/ 0 h 175"/>
                  <a:gd name="T11" fmla="*/ 209 w 209"/>
                  <a:gd name="T12" fmla="*/ 175 h 175"/>
                </a:gdLst>
                <a:ahLst/>
                <a:cxnLst>
                  <a:cxn ang="T6">
                    <a:pos x="T0" y="T1"/>
                  </a:cxn>
                  <a:cxn ang="T7">
                    <a:pos x="T2" y="T3"/>
                  </a:cxn>
                  <a:cxn ang="T8">
                    <a:pos x="T4" y="T5"/>
                  </a:cxn>
                </a:cxnLst>
                <a:rect l="T9" t="T10" r="T11" b="T12"/>
                <a:pathLst>
                  <a:path w="209" h="175">
                    <a:moveTo>
                      <a:pt x="0" y="175"/>
                    </a:moveTo>
                    <a:lnTo>
                      <a:pt x="0" y="0"/>
                    </a:lnTo>
                    <a:lnTo>
                      <a:pt x="209" y="0"/>
                    </a:lnTo>
                  </a:path>
                </a:pathLst>
              </a:cu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0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sp>
            <p:nvSpPr>
              <p:cNvPr id="475" name="Line 65">
                <a:extLst>
                  <a:ext uri="{FF2B5EF4-FFF2-40B4-BE49-F238E27FC236}">
                    <a16:creationId xmlns:a16="http://schemas.microsoft.com/office/drawing/2014/main" id="{398AB1FF-39B2-406A-95C4-C73C48144921}"/>
                  </a:ext>
                </a:extLst>
              </p:cNvPr>
              <p:cNvSpPr>
                <a:spLocks noChangeShapeType="1"/>
              </p:cNvSpPr>
              <p:nvPr/>
            </p:nvSpPr>
            <p:spPr bwMode="auto">
              <a:xfrm flipV="1">
                <a:off x="3803" y="979"/>
                <a:ext cx="0" cy="175"/>
              </a:xfrm>
              <a:prstGeom prst="line">
                <a:avLst/>
              </a:pr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0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sp>
            <p:nvSpPr>
              <p:cNvPr id="476" name="Line 66">
                <a:extLst>
                  <a:ext uri="{FF2B5EF4-FFF2-40B4-BE49-F238E27FC236}">
                    <a16:creationId xmlns:a16="http://schemas.microsoft.com/office/drawing/2014/main" id="{4A9D6032-2826-40F9-A622-908B86B2F693}"/>
                  </a:ext>
                </a:extLst>
              </p:cNvPr>
              <p:cNvSpPr>
                <a:spLocks noChangeShapeType="1"/>
              </p:cNvSpPr>
              <p:nvPr/>
            </p:nvSpPr>
            <p:spPr bwMode="auto">
              <a:xfrm flipV="1">
                <a:off x="3854" y="979"/>
                <a:ext cx="0" cy="175"/>
              </a:xfrm>
              <a:prstGeom prst="line">
                <a:avLst/>
              </a:pr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0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sp>
            <p:nvSpPr>
              <p:cNvPr id="477" name="Line 67">
                <a:extLst>
                  <a:ext uri="{FF2B5EF4-FFF2-40B4-BE49-F238E27FC236}">
                    <a16:creationId xmlns:a16="http://schemas.microsoft.com/office/drawing/2014/main" id="{0307A1F8-DBCC-4CE5-844D-402643E50817}"/>
                  </a:ext>
                </a:extLst>
              </p:cNvPr>
              <p:cNvSpPr>
                <a:spLocks noChangeShapeType="1"/>
              </p:cNvSpPr>
              <p:nvPr/>
            </p:nvSpPr>
            <p:spPr bwMode="auto">
              <a:xfrm flipH="1">
                <a:off x="3750" y="1024"/>
                <a:ext cx="209" cy="0"/>
              </a:xfrm>
              <a:prstGeom prst="line">
                <a:avLst/>
              </a:pr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0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sp>
            <p:nvSpPr>
              <p:cNvPr id="478" name="Line 68">
                <a:extLst>
                  <a:ext uri="{FF2B5EF4-FFF2-40B4-BE49-F238E27FC236}">
                    <a16:creationId xmlns:a16="http://schemas.microsoft.com/office/drawing/2014/main" id="{49A0FF31-3F2E-4D4C-AC50-7A2B7E702A99}"/>
                  </a:ext>
                </a:extLst>
              </p:cNvPr>
              <p:cNvSpPr>
                <a:spLocks noChangeShapeType="1"/>
              </p:cNvSpPr>
              <p:nvPr/>
            </p:nvSpPr>
            <p:spPr bwMode="auto">
              <a:xfrm flipH="1">
                <a:off x="3750" y="1069"/>
                <a:ext cx="209" cy="0"/>
              </a:xfrm>
              <a:prstGeom prst="line">
                <a:avLst/>
              </a:pr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0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sp>
            <p:nvSpPr>
              <p:cNvPr id="479" name="Freeform 69">
                <a:extLst>
                  <a:ext uri="{FF2B5EF4-FFF2-40B4-BE49-F238E27FC236}">
                    <a16:creationId xmlns:a16="http://schemas.microsoft.com/office/drawing/2014/main" id="{8D8E0A58-5A6F-4913-B706-0BA234605B61}"/>
                  </a:ext>
                </a:extLst>
              </p:cNvPr>
              <p:cNvSpPr>
                <a:spLocks/>
              </p:cNvSpPr>
              <p:nvPr/>
            </p:nvSpPr>
            <p:spPr bwMode="auto">
              <a:xfrm>
                <a:off x="3750" y="1110"/>
                <a:ext cx="209" cy="0"/>
              </a:xfrm>
              <a:custGeom>
                <a:avLst/>
                <a:gdLst>
                  <a:gd name="T0" fmla="*/ 209 w 209"/>
                  <a:gd name="T1" fmla="*/ 0 w 209"/>
                  <a:gd name="T2" fmla="*/ 3 w 209"/>
                  <a:gd name="T3" fmla="*/ 0 60000 65536"/>
                  <a:gd name="T4" fmla="*/ 0 60000 65536"/>
                  <a:gd name="T5" fmla="*/ 0 60000 65536"/>
                  <a:gd name="T6" fmla="*/ 0 w 209"/>
                  <a:gd name="T7" fmla="*/ 209 w 209"/>
                </a:gdLst>
                <a:ahLst/>
                <a:cxnLst>
                  <a:cxn ang="T3">
                    <a:pos x="T0" y="0"/>
                  </a:cxn>
                  <a:cxn ang="T4">
                    <a:pos x="T1" y="0"/>
                  </a:cxn>
                  <a:cxn ang="T5">
                    <a:pos x="T2" y="0"/>
                  </a:cxn>
                </a:cxnLst>
                <a:rect l="T6" t="0" r="T7" b="0"/>
                <a:pathLst>
                  <a:path w="209">
                    <a:moveTo>
                      <a:pt x="209" y="0"/>
                    </a:moveTo>
                    <a:lnTo>
                      <a:pt x="0" y="0"/>
                    </a:lnTo>
                    <a:lnTo>
                      <a:pt x="3" y="0"/>
                    </a:lnTo>
                  </a:path>
                </a:pathLst>
              </a:cu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0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sp>
            <p:nvSpPr>
              <p:cNvPr id="480" name="Line 70">
                <a:extLst>
                  <a:ext uri="{FF2B5EF4-FFF2-40B4-BE49-F238E27FC236}">
                    <a16:creationId xmlns:a16="http://schemas.microsoft.com/office/drawing/2014/main" id="{63A4FB58-FE8A-470D-90C0-7453B586A302}"/>
                  </a:ext>
                </a:extLst>
              </p:cNvPr>
              <p:cNvSpPr>
                <a:spLocks noChangeShapeType="1"/>
              </p:cNvSpPr>
              <p:nvPr/>
            </p:nvSpPr>
            <p:spPr bwMode="auto">
              <a:xfrm flipV="1">
                <a:off x="3906" y="979"/>
                <a:ext cx="0" cy="175"/>
              </a:xfrm>
              <a:prstGeom prst="line">
                <a:avLst/>
              </a:pr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0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grpSp>
      </p:grpSp>
      <p:grpSp>
        <p:nvGrpSpPr>
          <p:cNvPr id="417" name="Group 416">
            <a:extLst>
              <a:ext uri="{FF2B5EF4-FFF2-40B4-BE49-F238E27FC236}">
                <a16:creationId xmlns:a16="http://schemas.microsoft.com/office/drawing/2014/main" id="{BE2FBB88-0B22-4178-AD97-62BFD9760909}"/>
              </a:ext>
            </a:extLst>
          </p:cNvPr>
          <p:cNvGrpSpPr/>
          <p:nvPr/>
        </p:nvGrpSpPr>
        <p:grpSpPr>
          <a:xfrm>
            <a:off x="9038504" y="2209469"/>
            <a:ext cx="394274" cy="325348"/>
            <a:chOff x="1907100" y="966146"/>
            <a:chExt cx="292243" cy="246511"/>
          </a:xfrm>
        </p:grpSpPr>
        <p:sp>
          <p:nvSpPr>
            <p:cNvPr id="463" name="Rectangle 107" descr="25%">
              <a:extLst>
                <a:ext uri="{FF2B5EF4-FFF2-40B4-BE49-F238E27FC236}">
                  <a16:creationId xmlns:a16="http://schemas.microsoft.com/office/drawing/2014/main" id="{9C9C38FE-767B-4C5C-A48E-E8D40C78C770}"/>
                </a:ext>
              </a:extLst>
            </p:cNvPr>
            <p:cNvSpPr>
              <a:spLocks noChangeArrowheads="1"/>
            </p:cNvSpPr>
            <p:nvPr/>
          </p:nvSpPr>
          <p:spPr bwMode="auto">
            <a:xfrm>
              <a:off x="1907100" y="966146"/>
              <a:ext cx="292243" cy="246511"/>
            </a:xfrm>
            <a:prstGeom prst="rect">
              <a:avLst/>
            </a:prstGeom>
            <a:gradFill rotWithShape="1">
              <a:gsLst>
                <a:gs pos="0">
                  <a:srgbClr val="C0504D">
                    <a:lumMod val="60000"/>
                    <a:lumOff val="40000"/>
                  </a:srgbClr>
                </a:gs>
                <a:gs pos="35000">
                  <a:srgbClr val="C0504D">
                    <a:lumMod val="40000"/>
                    <a:lumOff val="60000"/>
                  </a:srgbClr>
                </a:gs>
                <a:gs pos="100000">
                  <a:srgbClr val="C0504D">
                    <a:lumMod val="20000"/>
                    <a:lumOff val="80000"/>
                  </a:srgbClr>
                </a:gs>
              </a:gsLst>
              <a:lin ang="16200000" scaled="1"/>
            </a:grad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0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grpSp>
          <p:nvGrpSpPr>
            <p:cNvPr id="464" name="Group 108">
              <a:extLst>
                <a:ext uri="{FF2B5EF4-FFF2-40B4-BE49-F238E27FC236}">
                  <a16:creationId xmlns:a16="http://schemas.microsoft.com/office/drawing/2014/main" id="{83B02146-0B2E-49A0-85ED-E0576EF720DA}"/>
                </a:ext>
              </a:extLst>
            </p:cNvPr>
            <p:cNvGrpSpPr>
              <a:grpSpLocks/>
            </p:cNvGrpSpPr>
            <p:nvPr/>
          </p:nvGrpSpPr>
          <p:grpSpPr bwMode="auto">
            <a:xfrm>
              <a:off x="1941336" y="998151"/>
              <a:ext cx="233125" cy="195201"/>
              <a:chOff x="3750" y="979"/>
              <a:chExt cx="209" cy="175"/>
            </a:xfrm>
            <a:gradFill>
              <a:gsLst>
                <a:gs pos="0">
                  <a:srgbClr val="C0504D">
                    <a:lumMod val="40000"/>
                    <a:lumOff val="60000"/>
                  </a:srgbClr>
                </a:gs>
                <a:gs pos="35000">
                  <a:srgbClr val="C0504D">
                    <a:tint val="37000"/>
                    <a:satMod val="300000"/>
                  </a:srgbClr>
                </a:gs>
                <a:gs pos="100000">
                  <a:srgbClr val="C0504D">
                    <a:tint val="15000"/>
                    <a:satMod val="350000"/>
                  </a:srgbClr>
                </a:gs>
              </a:gsLst>
              <a:lin ang="16200000" scaled="1"/>
            </a:gradFill>
          </p:grpSpPr>
          <p:sp>
            <p:nvSpPr>
              <p:cNvPr id="465" name="Freeform 109">
                <a:extLst>
                  <a:ext uri="{FF2B5EF4-FFF2-40B4-BE49-F238E27FC236}">
                    <a16:creationId xmlns:a16="http://schemas.microsoft.com/office/drawing/2014/main" id="{C2D0BE33-0E2F-41F7-887C-B9C0D175E426}"/>
                  </a:ext>
                </a:extLst>
              </p:cNvPr>
              <p:cNvSpPr>
                <a:spLocks/>
              </p:cNvSpPr>
              <p:nvPr/>
            </p:nvSpPr>
            <p:spPr bwMode="auto">
              <a:xfrm>
                <a:off x="3750" y="979"/>
                <a:ext cx="209" cy="175"/>
              </a:xfrm>
              <a:custGeom>
                <a:avLst/>
                <a:gdLst>
                  <a:gd name="T0" fmla="*/ 0 w 209"/>
                  <a:gd name="T1" fmla="*/ 175 h 175"/>
                  <a:gd name="T2" fmla="*/ 0 w 209"/>
                  <a:gd name="T3" fmla="*/ 0 h 175"/>
                  <a:gd name="T4" fmla="*/ 209 w 209"/>
                  <a:gd name="T5" fmla="*/ 0 h 175"/>
                  <a:gd name="T6" fmla="*/ 0 60000 65536"/>
                  <a:gd name="T7" fmla="*/ 0 60000 65536"/>
                  <a:gd name="T8" fmla="*/ 0 60000 65536"/>
                  <a:gd name="T9" fmla="*/ 0 w 209"/>
                  <a:gd name="T10" fmla="*/ 0 h 175"/>
                  <a:gd name="T11" fmla="*/ 209 w 209"/>
                  <a:gd name="T12" fmla="*/ 175 h 175"/>
                </a:gdLst>
                <a:ahLst/>
                <a:cxnLst>
                  <a:cxn ang="T6">
                    <a:pos x="T0" y="T1"/>
                  </a:cxn>
                  <a:cxn ang="T7">
                    <a:pos x="T2" y="T3"/>
                  </a:cxn>
                  <a:cxn ang="T8">
                    <a:pos x="T4" y="T5"/>
                  </a:cxn>
                </a:cxnLst>
                <a:rect l="T9" t="T10" r="T11" b="T12"/>
                <a:pathLst>
                  <a:path w="209" h="175">
                    <a:moveTo>
                      <a:pt x="0" y="175"/>
                    </a:moveTo>
                    <a:lnTo>
                      <a:pt x="0" y="0"/>
                    </a:lnTo>
                    <a:lnTo>
                      <a:pt x="209" y="0"/>
                    </a:lnTo>
                  </a:path>
                </a:pathLst>
              </a:cu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0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sp>
            <p:nvSpPr>
              <p:cNvPr id="466" name="Line 110">
                <a:extLst>
                  <a:ext uri="{FF2B5EF4-FFF2-40B4-BE49-F238E27FC236}">
                    <a16:creationId xmlns:a16="http://schemas.microsoft.com/office/drawing/2014/main" id="{73217CC8-847D-4128-8BA6-122C4D988485}"/>
                  </a:ext>
                </a:extLst>
              </p:cNvPr>
              <p:cNvSpPr>
                <a:spLocks noChangeShapeType="1"/>
              </p:cNvSpPr>
              <p:nvPr/>
            </p:nvSpPr>
            <p:spPr bwMode="auto">
              <a:xfrm flipV="1">
                <a:off x="3803" y="979"/>
                <a:ext cx="0" cy="175"/>
              </a:xfrm>
              <a:prstGeom prst="line">
                <a:avLst/>
              </a:pr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0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sp>
            <p:nvSpPr>
              <p:cNvPr id="467" name="Line 111">
                <a:extLst>
                  <a:ext uri="{FF2B5EF4-FFF2-40B4-BE49-F238E27FC236}">
                    <a16:creationId xmlns:a16="http://schemas.microsoft.com/office/drawing/2014/main" id="{34881C04-A3B8-4F60-8DE3-51015C8D3566}"/>
                  </a:ext>
                </a:extLst>
              </p:cNvPr>
              <p:cNvSpPr>
                <a:spLocks noChangeShapeType="1"/>
              </p:cNvSpPr>
              <p:nvPr/>
            </p:nvSpPr>
            <p:spPr bwMode="auto">
              <a:xfrm flipV="1">
                <a:off x="3854" y="979"/>
                <a:ext cx="0" cy="175"/>
              </a:xfrm>
              <a:prstGeom prst="line">
                <a:avLst/>
              </a:pr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0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sp>
            <p:nvSpPr>
              <p:cNvPr id="468" name="Line 112">
                <a:extLst>
                  <a:ext uri="{FF2B5EF4-FFF2-40B4-BE49-F238E27FC236}">
                    <a16:creationId xmlns:a16="http://schemas.microsoft.com/office/drawing/2014/main" id="{68C26EA4-C0AE-4B91-8626-94A92F65798A}"/>
                  </a:ext>
                </a:extLst>
              </p:cNvPr>
              <p:cNvSpPr>
                <a:spLocks noChangeShapeType="1"/>
              </p:cNvSpPr>
              <p:nvPr/>
            </p:nvSpPr>
            <p:spPr bwMode="auto">
              <a:xfrm flipH="1">
                <a:off x="3750" y="1024"/>
                <a:ext cx="209" cy="0"/>
              </a:xfrm>
              <a:prstGeom prst="line">
                <a:avLst/>
              </a:pr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0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sp>
            <p:nvSpPr>
              <p:cNvPr id="469" name="Line 113">
                <a:extLst>
                  <a:ext uri="{FF2B5EF4-FFF2-40B4-BE49-F238E27FC236}">
                    <a16:creationId xmlns:a16="http://schemas.microsoft.com/office/drawing/2014/main" id="{B85EB657-E063-4B75-BC6E-4F3D6E8773AC}"/>
                  </a:ext>
                </a:extLst>
              </p:cNvPr>
              <p:cNvSpPr>
                <a:spLocks noChangeShapeType="1"/>
              </p:cNvSpPr>
              <p:nvPr/>
            </p:nvSpPr>
            <p:spPr bwMode="auto">
              <a:xfrm flipH="1">
                <a:off x="3750" y="1069"/>
                <a:ext cx="209" cy="0"/>
              </a:xfrm>
              <a:prstGeom prst="line">
                <a:avLst/>
              </a:pr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0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sp>
            <p:nvSpPr>
              <p:cNvPr id="470" name="Freeform 114">
                <a:extLst>
                  <a:ext uri="{FF2B5EF4-FFF2-40B4-BE49-F238E27FC236}">
                    <a16:creationId xmlns:a16="http://schemas.microsoft.com/office/drawing/2014/main" id="{187CE3E7-E1FE-4B58-8733-CF1D141A5D5B}"/>
                  </a:ext>
                </a:extLst>
              </p:cNvPr>
              <p:cNvSpPr>
                <a:spLocks/>
              </p:cNvSpPr>
              <p:nvPr/>
            </p:nvSpPr>
            <p:spPr bwMode="auto">
              <a:xfrm>
                <a:off x="3750" y="1110"/>
                <a:ext cx="209" cy="0"/>
              </a:xfrm>
              <a:custGeom>
                <a:avLst/>
                <a:gdLst>
                  <a:gd name="T0" fmla="*/ 209 w 209"/>
                  <a:gd name="T1" fmla="*/ 0 w 209"/>
                  <a:gd name="T2" fmla="*/ 3 w 209"/>
                  <a:gd name="T3" fmla="*/ 0 60000 65536"/>
                  <a:gd name="T4" fmla="*/ 0 60000 65536"/>
                  <a:gd name="T5" fmla="*/ 0 60000 65536"/>
                  <a:gd name="T6" fmla="*/ 0 w 209"/>
                  <a:gd name="T7" fmla="*/ 209 w 209"/>
                </a:gdLst>
                <a:ahLst/>
                <a:cxnLst>
                  <a:cxn ang="T3">
                    <a:pos x="T0" y="0"/>
                  </a:cxn>
                  <a:cxn ang="T4">
                    <a:pos x="T1" y="0"/>
                  </a:cxn>
                  <a:cxn ang="T5">
                    <a:pos x="T2" y="0"/>
                  </a:cxn>
                </a:cxnLst>
                <a:rect l="T6" t="0" r="T7" b="0"/>
                <a:pathLst>
                  <a:path w="209">
                    <a:moveTo>
                      <a:pt x="209" y="0"/>
                    </a:moveTo>
                    <a:lnTo>
                      <a:pt x="0" y="0"/>
                    </a:lnTo>
                    <a:lnTo>
                      <a:pt x="3" y="0"/>
                    </a:lnTo>
                  </a:path>
                </a:pathLst>
              </a:cu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0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sp>
            <p:nvSpPr>
              <p:cNvPr id="471" name="Line 115">
                <a:extLst>
                  <a:ext uri="{FF2B5EF4-FFF2-40B4-BE49-F238E27FC236}">
                    <a16:creationId xmlns:a16="http://schemas.microsoft.com/office/drawing/2014/main" id="{06E33D00-4260-4C6C-9CB3-118260315F3B}"/>
                  </a:ext>
                </a:extLst>
              </p:cNvPr>
              <p:cNvSpPr>
                <a:spLocks noChangeShapeType="1"/>
              </p:cNvSpPr>
              <p:nvPr/>
            </p:nvSpPr>
            <p:spPr bwMode="auto">
              <a:xfrm flipV="1">
                <a:off x="3906" y="979"/>
                <a:ext cx="0" cy="175"/>
              </a:xfrm>
              <a:prstGeom prst="line">
                <a:avLst/>
              </a:pr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0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grpSp>
      </p:grpSp>
      <p:grpSp>
        <p:nvGrpSpPr>
          <p:cNvPr id="418" name="Group 417">
            <a:extLst>
              <a:ext uri="{FF2B5EF4-FFF2-40B4-BE49-F238E27FC236}">
                <a16:creationId xmlns:a16="http://schemas.microsoft.com/office/drawing/2014/main" id="{FAC8B2AD-E4CF-4D8C-B0AD-B7B4CD742BDA}"/>
              </a:ext>
            </a:extLst>
          </p:cNvPr>
          <p:cNvGrpSpPr/>
          <p:nvPr/>
        </p:nvGrpSpPr>
        <p:grpSpPr>
          <a:xfrm>
            <a:off x="9494957" y="2790271"/>
            <a:ext cx="394274" cy="325348"/>
            <a:chOff x="2748135" y="966146"/>
            <a:chExt cx="292243" cy="246511"/>
          </a:xfrm>
        </p:grpSpPr>
        <p:sp>
          <p:nvSpPr>
            <p:cNvPr id="454" name="Rectangle 117" descr="25%">
              <a:extLst>
                <a:ext uri="{FF2B5EF4-FFF2-40B4-BE49-F238E27FC236}">
                  <a16:creationId xmlns:a16="http://schemas.microsoft.com/office/drawing/2014/main" id="{5EE7DECE-9E10-4457-B2BD-A3298B538C4C}"/>
                </a:ext>
              </a:extLst>
            </p:cNvPr>
            <p:cNvSpPr>
              <a:spLocks noChangeArrowheads="1"/>
            </p:cNvSpPr>
            <p:nvPr/>
          </p:nvSpPr>
          <p:spPr bwMode="auto">
            <a:xfrm>
              <a:off x="2748135" y="966146"/>
              <a:ext cx="292243" cy="246511"/>
            </a:xfrm>
            <a:prstGeom prst="rect">
              <a:avLst/>
            </a:prstGeom>
            <a:gradFill rotWithShape="1">
              <a:gsLst>
                <a:gs pos="0">
                  <a:srgbClr val="C0504D">
                    <a:lumMod val="60000"/>
                    <a:lumOff val="40000"/>
                  </a:srgbClr>
                </a:gs>
                <a:gs pos="35000">
                  <a:srgbClr val="C0504D">
                    <a:lumMod val="40000"/>
                    <a:lumOff val="60000"/>
                  </a:srgbClr>
                </a:gs>
                <a:gs pos="100000">
                  <a:srgbClr val="C0504D">
                    <a:lumMod val="20000"/>
                    <a:lumOff val="80000"/>
                  </a:srgbClr>
                </a:gs>
              </a:gsLst>
              <a:lin ang="16200000" scaled="1"/>
            </a:grad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0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grpSp>
          <p:nvGrpSpPr>
            <p:cNvPr id="455" name="Group 118">
              <a:extLst>
                <a:ext uri="{FF2B5EF4-FFF2-40B4-BE49-F238E27FC236}">
                  <a16:creationId xmlns:a16="http://schemas.microsoft.com/office/drawing/2014/main" id="{46116D12-A7F2-4B2A-A151-E7910F3C1E49}"/>
                </a:ext>
              </a:extLst>
            </p:cNvPr>
            <p:cNvGrpSpPr>
              <a:grpSpLocks/>
            </p:cNvGrpSpPr>
            <p:nvPr/>
          </p:nvGrpSpPr>
          <p:grpSpPr bwMode="auto">
            <a:xfrm>
              <a:off x="2782371" y="998151"/>
              <a:ext cx="233125" cy="195201"/>
              <a:chOff x="3750" y="979"/>
              <a:chExt cx="209" cy="175"/>
            </a:xfrm>
            <a:gradFill>
              <a:gsLst>
                <a:gs pos="0">
                  <a:srgbClr val="C0504D">
                    <a:lumMod val="40000"/>
                    <a:lumOff val="60000"/>
                  </a:srgbClr>
                </a:gs>
                <a:gs pos="35000">
                  <a:srgbClr val="C0504D">
                    <a:tint val="37000"/>
                    <a:satMod val="300000"/>
                  </a:srgbClr>
                </a:gs>
                <a:gs pos="100000">
                  <a:srgbClr val="C0504D">
                    <a:tint val="15000"/>
                    <a:satMod val="350000"/>
                  </a:srgbClr>
                </a:gs>
              </a:gsLst>
              <a:lin ang="16200000" scaled="1"/>
            </a:gradFill>
          </p:grpSpPr>
          <p:sp>
            <p:nvSpPr>
              <p:cNvPr id="456" name="Freeform 119">
                <a:extLst>
                  <a:ext uri="{FF2B5EF4-FFF2-40B4-BE49-F238E27FC236}">
                    <a16:creationId xmlns:a16="http://schemas.microsoft.com/office/drawing/2014/main" id="{6AC529F6-9639-4DA9-9294-BC818FD9051E}"/>
                  </a:ext>
                </a:extLst>
              </p:cNvPr>
              <p:cNvSpPr>
                <a:spLocks/>
              </p:cNvSpPr>
              <p:nvPr/>
            </p:nvSpPr>
            <p:spPr bwMode="auto">
              <a:xfrm>
                <a:off x="3750" y="979"/>
                <a:ext cx="209" cy="175"/>
              </a:xfrm>
              <a:custGeom>
                <a:avLst/>
                <a:gdLst>
                  <a:gd name="T0" fmla="*/ 0 w 209"/>
                  <a:gd name="T1" fmla="*/ 175 h 175"/>
                  <a:gd name="T2" fmla="*/ 0 w 209"/>
                  <a:gd name="T3" fmla="*/ 0 h 175"/>
                  <a:gd name="T4" fmla="*/ 209 w 209"/>
                  <a:gd name="T5" fmla="*/ 0 h 175"/>
                  <a:gd name="T6" fmla="*/ 0 60000 65536"/>
                  <a:gd name="T7" fmla="*/ 0 60000 65536"/>
                  <a:gd name="T8" fmla="*/ 0 60000 65536"/>
                  <a:gd name="T9" fmla="*/ 0 w 209"/>
                  <a:gd name="T10" fmla="*/ 0 h 175"/>
                  <a:gd name="T11" fmla="*/ 209 w 209"/>
                  <a:gd name="T12" fmla="*/ 175 h 175"/>
                </a:gdLst>
                <a:ahLst/>
                <a:cxnLst>
                  <a:cxn ang="T6">
                    <a:pos x="T0" y="T1"/>
                  </a:cxn>
                  <a:cxn ang="T7">
                    <a:pos x="T2" y="T3"/>
                  </a:cxn>
                  <a:cxn ang="T8">
                    <a:pos x="T4" y="T5"/>
                  </a:cxn>
                </a:cxnLst>
                <a:rect l="T9" t="T10" r="T11" b="T12"/>
                <a:pathLst>
                  <a:path w="209" h="175">
                    <a:moveTo>
                      <a:pt x="0" y="175"/>
                    </a:moveTo>
                    <a:lnTo>
                      <a:pt x="0" y="0"/>
                    </a:lnTo>
                    <a:lnTo>
                      <a:pt x="209" y="0"/>
                    </a:lnTo>
                  </a:path>
                </a:pathLst>
              </a:cu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0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sp>
            <p:nvSpPr>
              <p:cNvPr id="457" name="Line 120">
                <a:extLst>
                  <a:ext uri="{FF2B5EF4-FFF2-40B4-BE49-F238E27FC236}">
                    <a16:creationId xmlns:a16="http://schemas.microsoft.com/office/drawing/2014/main" id="{F2A01460-5ABE-4DEA-A2D9-6D0388993CBE}"/>
                  </a:ext>
                </a:extLst>
              </p:cNvPr>
              <p:cNvSpPr>
                <a:spLocks noChangeShapeType="1"/>
              </p:cNvSpPr>
              <p:nvPr/>
            </p:nvSpPr>
            <p:spPr bwMode="auto">
              <a:xfrm flipV="1">
                <a:off x="3803" y="979"/>
                <a:ext cx="0" cy="175"/>
              </a:xfrm>
              <a:prstGeom prst="line">
                <a:avLst/>
              </a:pr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0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sp>
            <p:nvSpPr>
              <p:cNvPr id="458" name="Line 121">
                <a:extLst>
                  <a:ext uri="{FF2B5EF4-FFF2-40B4-BE49-F238E27FC236}">
                    <a16:creationId xmlns:a16="http://schemas.microsoft.com/office/drawing/2014/main" id="{29B234D1-4F62-41D5-93D9-3D9EE2EA0DC5}"/>
                  </a:ext>
                </a:extLst>
              </p:cNvPr>
              <p:cNvSpPr>
                <a:spLocks noChangeShapeType="1"/>
              </p:cNvSpPr>
              <p:nvPr/>
            </p:nvSpPr>
            <p:spPr bwMode="auto">
              <a:xfrm flipV="1">
                <a:off x="3854" y="979"/>
                <a:ext cx="0" cy="175"/>
              </a:xfrm>
              <a:prstGeom prst="line">
                <a:avLst/>
              </a:pr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0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sp>
            <p:nvSpPr>
              <p:cNvPr id="459" name="Line 122">
                <a:extLst>
                  <a:ext uri="{FF2B5EF4-FFF2-40B4-BE49-F238E27FC236}">
                    <a16:creationId xmlns:a16="http://schemas.microsoft.com/office/drawing/2014/main" id="{1CD6C005-7E76-42B5-9A1E-E25F1FEE94FA}"/>
                  </a:ext>
                </a:extLst>
              </p:cNvPr>
              <p:cNvSpPr>
                <a:spLocks noChangeShapeType="1"/>
              </p:cNvSpPr>
              <p:nvPr/>
            </p:nvSpPr>
            <p:spPr bwMode="auto">
              <a:xfrm flipH="1">
                <a:off x="3750" y="1024"/>
                <a:ext cx="209" cy="0"/>
              </a:xfrm>
              <a:prstGeom prst="line">
                <a:avLst/>
              </a:pr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0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sp>
            <p:nvSpPr>
              <p:cNvPr id="460" name="Line 123">
                <a:extLst>
                  <a:ext uri="{FF2B5EF4-FFF2-40B4-BE49-F238E27FC236}">
                    <a16:creationId xmlns:a16="http://schemas.microsoft.com/office/drawing/2014/main" id="{13642D6B-B9F7-40C5-AEE8-B9A3CE48621A}"/>
                  </a:ext>
                </a:extLst>
              </p:cNvPr>
              <p:cNvSpPr>
                <a:spLocks noChangeShapeType="1"/>
              </p:cNvSpPr>
              <p:nvPr/>
            </p:nvSpPr>
            <p:spPr bwMode="auto">
              <a:xfrm flipH="1">
                <a:off x="3750" y="1069"/>
                <a:ext cx="209" cy="0"/>
              </a:xfrm>
              <a:prstGeom prst="line">
                <a:avLst/>
              </a:pr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0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sp>
            <p:nvSpPr>
              <p:cNvPr id="461" name="Freeform 124">
                <a:extLst>
                  <a:ext uri="{FF2B5EF4-FFF2-40B4-BE49-F238E27FC236}">
                    <a16:creationId xmlns:a16="http://schemas.microsoft.com/office/drawing/2014/main" id="{E43C8E91-C217-4E92-9FB3-EC46A7CBBECE}"/>
                  </a:ext>
                </a:extLst>
              </p:cNvPr>
              <p:cNvSpPr>
                <a:spLocks/>
              </p:cNvSpPr>
              <p:nvPr/>
            </p:nvSpPr>
            <p:spPr bwMode="auto">
              <a:xfrm>
                <a:off x="3750" y="1110"/>
                <a:ext cx="209" cy="0"/>
              </a:xfrm>
              <a:custGeom>
                <a:avLst/>
                <a:gdLst>
                  <a:gd name="T0" fmla="*/ 209 w 209"/>
                  <a:gd name="T1" fmla="*/ 0 w 209"/>
                  <a:gd name="T2" fmla="*/ 3 w 209"/>
                  <a:gd name="T3" fmla="*/ 0 60000 65536"/>
                  <a:gd name="T4" fmla="*/ 0 60000 65536"/>
                  <a:gd name="T5" fmla="*/ 0 60000 65536"/>
                  <a:gd name="T6" fmla="*/ 0 w 209"/>
                  <a:gd name="T7" fmla="*/ 209 w 209"/>
                </a:gdLst>
                <a:ahLst/>
                <a:cxnLst>
                  <a:cxn ang="T3">
                    <a:pos x="T0" y="0"/>
                  </a:cxn>
                  <a:cxn ang="T4">
                    <a:pos x="T1" y="0"/>
                  </a:cxn>
                  <a:cxn ang="T5">
                    <a:pos x="T2" y="0"/>
                  </a:cxn>
                </a:cxnLst>
                <a:rect l="T6" t="0" r="T7" b="0"/>
                <a:pathLst>
                  <a:path w="209">
                    <a:moveTo>
                      <a:pt x="209" y="0"/>
                    </a:moveTo>
                    <a:lnTo>
                      <a:pt x="0" y="0"/>
                    </a:lnTo>
                    <a:lnTo>
                      <a:pt x="3" y="0"/>
                    </a:lnTo>
                  </a:path>
                </a:pathLst>
              </a:cu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0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sp>
            <p:nvSpPr>
              <p:cNvPr id="462" name="Line 125">
                <a:extLst>
                  <a:ext uri="{FF2B5EF4-FFF2-40B4-BE49-F238E27FC236}">
                    <a16:creationId xmlns:a16="http://schemas.microsoft.com/office/drawing/2014/main" id="{72E54057-F763-4899-A69E-998C8326B71F}"/>
                  </a:ext>
                </a:extLst>
              </p:cNvPr>
              <p:cNvSpPr>
                <a:spLocks noChangeShapeType="1"/>
              </p:cNvSpPr>
              <p:nvPr/>
            </p:nvSpPr>
            <p:spPr bwMode="auto">
              <a:xfrm flipV="1">
                <a:off x="3906" y="979"/>
                <a:ext cx="0" cy="175"/>
              </a:xfrm>
              <a:prstGeom prst="line">
                <a:avLst/>
              </a:pr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000" b="0" i="0" u="none" strike="noStrike" kern="0" cap="none" spc="0" normalizeH="0" baseline="0" noProof="0" dirty="0">
                  <a:ln>
                    <a:noFill/>
                  </a:ln>
                  <a:solidFill>
                    <a:prstClr val="black"/>
                  </a:solidFill>
                  <a:effectLst/>
                  <a:uLnTx/>
                  <a:uFillTx/>
                  <a:latin typeface="Lato" panose="020F0502020204030203" pitchFamily="34" charset="0"/>
                  <a:ea typeface="+mn-ea"/>
                  <a:cs typeface="Arial"/>
                </a:endParaRPr>
              </a:p>
            </p:txBody>
          </p:sp>
        </p:grpSp>
      </p:grpSp>
      <p:sp>
        <p:nvSpPr>
          <p:cNvPr id="401" name="TextBox 400">
            <a:extLst>
              <a:ext uri="{FF2B5EF4-FFF2-40B4-BE49-F238E27FC236}">
                <a16:creationId xmlns:a16="http://schemas.microsoft.com/office/drawing/2014/main" id="{2CC94306-1A97-4C42-B63E-4CB4F14D01C8}"/>
              </a:ext>
            </a:extLst>
          </p:cNvPr>
          <p:cNvSpPr txBox="1"/>
          <p:nvPr/>
        </p:nvSpPr>
        <p:spPr>
          <a:xfrm>
            <a:off x="8646869" y="3539702"/>
            <a:ext cx="1450031" cy="285460"/>
          </a:xfrm>
          <a:prstGeom prst="rect">
            <a:avLst/>
          </a:prstGeom>
          <a:noFill/>
        </p:spPr>
        <p:txBody>
          <a:bodyPr wrap="none" rtlCol="0">
            <a:noAutofit/>
          </a:bodyPr>
          <a:lstStyle>
            <a:defPPr>
              <a:defRPr lang="en-US"/>
            </a:defPPr>
            <a:lvl1pPr algn="ctr">
              <a:defRPr sz="1600">
                <a:solidFill>
                  <a:schemeClr val="bg1"/>
                </a:solidFill>
                <a:effectLst>
                  <a:outerShdw blurRad="38100" dist="38100" dir="2700000" algn="tl">
                    <a:srgbClr val="000000">
                      <a:alpha val="43137"/>
                    </a:srgbClr>
                  </a:outerShdw>
                </a:effectLst>
                <a:latin typeface="Candara"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Lato" panose="020F0502020204030203" pitchFamily="34" charset="0"/>
                <a:ea typeface="+mn-ea"/>
                <a:cs typeface="Arial" charset="0"/>
              </a:rPr>
              <a:t>Assimilation</a:t>
            </a:r>
          </a:p>
        </p:txBody>
      </p:sp>
      <p:sp>
        <p:nvSpPr>
          <p:cNvPr id="402" name="Text Box 86">
            <a:extLst>
              <a:ext uri="{FF2B5EF4-FFF2-40B4-BE49-F238E27FC236}">
                <a16:creationId xmlns:a16="http://schemas.microsoft.com/office/drawing/2014/main" id="{A07904F8-F9B6-446E-8496-C99C94298CDE}"/>
              </a:ext>
            </a:extLst>
          </p:cNvPr>
          <p:cNvSpPr txBox="1">
            <a:spLocks noChangeArrowheads="1"/>
          </p:cNvSpPr>
          <p:nvPr/>
        </p:nvSpPr>
        <p:spPr bwMode="auto">
          <a:xfrm>
            <a:off x="7278502" y="3982866"/>
            <a:ext cx="4036499" cy="387029"/>
          </a:xfrm>
          <a:prstGeom prst="rect">
            <a:avLst/>
          </a:prstGeom>
          <a:noFill/>
          <a:ln w="9525">
            <a:noFill/>
            <a:miter lim="800000"/>
            <a:headEnd/>
            <a:tailEnd/>
          </a:ln>
          <a:effectLst/>
        </p:spPr>
        <p:txBody>
          <a:bodyPr wrap="square">
            <a:spAutoFit/>
          </a:bodyPr>
          <a:lstStyle>
            <a:defPPr>
              <a:defRPr lang="en-US"/>
            </a:defPPr>
            <a:lvl1pPr marR="0" lvl="0" indent="0" algn="ctr" fontAlgn="auto">
              <a:lnSpc>
                <a:spcPct val="104000"/>
              </a:lnSpc>
              <a:spcBef>
                <a:spcPts val="0"/>
              </a:spcBef>
              <a:spcAft>
                <a:spcPts val="0"/>
              </a:spcAft>
              <a:buClr>
                <a:srgbClr val="000000"/>
              </a:buClr>
              <a:buSzPct val="100000"/>
              <a:buFont typeface="Times New Roman" pitchFamily="18" charset="0"/>
              <a:buNone/>
              <a:tabLst/>
              <a:defRPr kumimoji="0" sz="1500" b="1" i="1" u="none" strike="noStrike" kern="0" cap="none" spc="0" normalizeH="0" baseline="0">
                <a:ln>
                  <a:noFill/>
                </a:ln>
                <a:solidFill>
                  <a:schemeClr val="tx2"/>
                </a:solidFill>
                <a:uLnTx/>
                <a:uFillTx/>
                <a:latin typeface="Candara" pitchFamily="34" charset="0"/>
              </a:defRPr>
            </a:lvl1pPr>
          </a:lstStyle>
          <a:p>
            <a:pPr marL="0" marR="0" lvl="0" indent="0" algn="ctr" defTabSz="914400" rtl="0" eaLnBrk="1" fontAlgn="auto" latinLnBrk="0" hangingPunct="1">
              <a:lnSpc>
                <a:spcPct val="104000"/>
              </a:lnSpc>
              <a:spcBef>
                <a:spcPts val="0"/>
              </a:spcBef>
              <a:spcAft>
                <a:spcPts val="0"/>
              </a:spcAft>
              <a:buClr>
                <a:srgbClr val="000000"/>
              </a:buClr>
              <a:buSzPct val="100000"/>
              <a:buFont typeface="Times New Roman" pitchFamily="18" charset="0"/>
              <a:buNone/>
              <a:tabLst/>
              <a:defRPr/>
            </a:pPr>
            <a:r>
              <a:rPr kumimoji="0" lang="en-IE" sz="2000" b="1" i="1" u="none" strike="noStrike" kern="0" cap="none" spc="100" normalizeH="0" baseline="0" noProof="0" dirty="0">
                <a:ln>
                  <a:noFill/>
                </a:ln>
                <a:solidFill>
                  <a:srgbClr val="1F497D"/>
                </a:solidFill>
                <a:effectLst/>
                <a:uLnTx/>
                <a:uFillTx/>
                <a:latin typeface="Lato" panose="020F0502020204030203" pitchFamily="34" charset="0"/>
                <a:ea typeface="+mn-ea"/>
                <a:cs typeface="Arial" charset="0"/>
              </a:rPr>
              <a:t>Context-setting information</a:t>
            </a:r>
          </a:p>
        </p:txBody>
      </p:sp>
      <p:grpSp>
        <p:nvGrpSpPr>
          <p:cNvPr id="182" name="Group 181">
            <a:extLst>
              <a:ext uri="{FF2B5EF4-FFF2-40B4-BE49-F238E27FC236}">
                <a16:creationId xmlns:a16="http://schemas.microsoft.com/office/drawing/2014/main" id="{02E84CD9-C52A-4694-AC60-BCC79DEF1B4B}"/>
              </a:ext>
            </a:extLst>
          </p:cNvPr>
          <p:cNvGrpSpPr/>
          <p:nvPr/>
        </p:nvGrpSpPr>
        <p:grpSpPr>
          <a:xfrm>
            <a:off x="7177475" y="6090103"/>
            <a:ext cx="4270685" cy="373055"/>
            <a:chOff x="4967845" y="5745065"/>
            <a:chExt cx="3172914" cy="331304"/>
          </a:xfrm>
        </p:grpSpPr>
        <p:sp>
          <p:nvSpPr>
            <p:cNvPr id="183" name="Snip Diagonal Corner Rectangle 111">
              <a:extLst>
                <a:ext uri="{FF2B5EF4-FFF2-40B4-BE49-F238E27FC236}">
                  <a16:creationId xmlns:a16="http://schemas.microsoft.com/office/drawing/2014/main" id="{319ACC76-2AAA-443C-8863-491DF627CFF8}"/>
                </a:ext>
              </a:extLst>
            </p:cNvPr>
            <p:cNvSpPr/>
            <p:nvPr/>
          </p:nvSpPr>
          <p:spPr>
            <a:xfrm>
              <a:off x="7085454" y="5745065"/>
              <a:ext cx="1055305" cy="331304"/>
            </a:xfrm>
            <a:prstGeom prst="snip2DiagRect">
              <a:avLst>
                <a:gd name="adj1" fmla="val 0"/>
                <a:gd name="adj2" fmla="val 35816"/>
              </a:avLst>
            </a:prstGeom>
            <a:gradFill>
              <a:gsLst>
                <a:gs pos="0">
                  <a:srgbClr val="438FFF"/>
                </a:gs>
                <a:gs pos="39999">
                  <a:srgbClr val="75BAFF"/>
                </a:gs>
                <a:gs pos="70000">
                  <a:srgbClr val="97B7DD"/>
                </a:gs>
                <a:gs pos="100000">
                  <a:srgbClr val="C0504D">
                    <a:lumMod val="40000"/>
                    <a:lumOff val="60000"/>
                  </a:srgbClr>
                </a:gs>
              </a:gsLst>
              <a:lin ang="5400000" scaled="0"/>
            </a:gradFill>
            <a:ln w="25400" cap="flat" cmpd="sng" algn="ctr">
              <a:noFill/>
              <a:prstDash val="solid"/>
            </a:ln>
            <a:effectLst>
              <a:outerShdw blurRad="50800" dist="38100" dir="2700000" algn="tl" rotWithShape="0">
                <a:prstClr val="black">
                  <a:alpha val="40000"/>
                </a:prstClr>
              </a:outerShdw>
            </a:effectLst>
            <a:scene3d>
              <a:camera prst="orthographicFront"/>
              <a:lightRig rig="threePt" dir="t"/>
            </a:scene3d>
            <a:sp3d>
              <a:bevelT w="50800" h="38100"/>
            </a:sp3d>
          </p:spPr>
          <p:txBody>
            <a:bodyPr lIns="0" rIns="0" rtlCol="0" anchor="ctr"/>
            <a:lstStyle/>
            <a:p>
              <a:pPr marL="0" marR="0" lvl="0" indent="0" algn="ctr" defTabSz="914305" rtl="0" eaLnBrk="1" fontAlgn="auto" latinLnBrk="0" hangingPunct="1">
                <a:lnSpc>
                  <a:spcPct val="100000"/>
                </a:lnSpc>
                <a:spcBef>
                  <a:spcPts val="0"/>
                </a:spcBef>
                <a:spcAft>
                  <a:spcPts val="0"/>
                </a:spcAft>
                <a:buClrTx/>
                <a:buSzTx/>
                <a:buFontTx/>
                <a:buNone/>
                <a:tabLst/>
                <a:defRPr/>
              </a:pPr>
              <a:r>
                <a:rPr kumimoji="0" lang="en-IE" sz="1600" b="0" i="0" u="none" strike="noStrike" kern="0" cap="none" spc="0" normalizeH="0" baseline="0" noProof="0" dirty="0">
                  <a:ln>
                    <a:noFill/>
                  </a:ln>
                  <a:solidFill>
                    <a:prstClr val="black"/>
                  </a:solidFill>
                  <a:effectLst/>
                  <a:uLnTx/>
                  <a:uFillTx/>
                  <a:latin typeface="Lato" pitchFamily="34" charset="0"/>
                  <a:ea typeface="+mn-ea"/>
                  <a:cs typeface="Arial"/>
                </a:rPr>
                <a:t>Messages</a:t>
              </a:r>
            </a:p>
          </p:txBody>
        </p:sp>
        <p:sp>
          <p:nvSpPr>
            <p:cNvPr id="184" name="Snip Diagonal Corner Rectangle 109">
              <a:extLst>
                <a:ext uri="{FF2B5EF4-FFF2-40B4-BE49-F238E27FC236}">
                  <a16:creationId xmlns:a16="http://schemas.microsoft.com/office/drawing/2014/main" id="{3E3E7D46-1068-4DD7-8204-C566819A192E}"/>
                </a:ext>
              </a:extLst>
            </p:cNvPr>
            <p:cNvSpPr/>
            <p:nvPr/>
          </p:nvSpPr>
          <p:spPr>
            <a:xfrm>
              <a:off x="5926815" y="5745065"/>
              <a:ext cx="1113512" cy="331304"/>
            </a:xfrm>
            <a:prstGeom prst="snip2DiagRect">
              <a:avLst>
                <a:gd name="adj1" fmla="val 0"/>
                <a:gd name="adj2" fmla="val 35816"/>
              </a:avLst>
            </a:prstGeom>
            <a:gradFill>
              <a:gsLst>
                <a:gs pos="0">
                  <a:srgbClr val="438FFF"/>
                </a:gs>
                <a:gs pos="39999">
                  <a:srgbClr val="75BAFF"/>
                </a:gs>
                <a:gs pos="70000">
                  <a:srgbClr val="97B7DD"/>
                </a:gs>
                <a:gs pos="100000">
                  <a:srgbClr val="C0504D">
                    <a:lumMod val="40000"/>
                    <a:lumOff val="60000"/>
                  </a:srgbClr>
                </a:gs>
              </a:gsLst>
              <a:lin ang="5400000" scaled="0"/>
            </a:gradFill>
            <a:ln w="25400" cap="flat" cmpd="sng" algn="ctr">
              <a:noFill/>
              <a:prstDash val="solid"/>
            </a:ln>
            <a:effectLst>
              <a:outerShdw blurRad="50800" dist="38100" dir="2700000" algn="tl" rotWithShape="0">
                <a:prstClr val="black">
                  <a:alpha val="40000"/>
                </a:prstClr>
              </a:outerShdw>
            </a:effectLst>
            <a:scene3d>
              <a:camera prst="orthographicFront"/>
              <a:lightRig rig="threePt" dir="t"/>
            </a:scene3d>
            <a:sp3d>
              <a:bevelT w="50800" h="38100"/>
            </a:sp3d>
          </p:spPr>
          <p:txBody>
            <a:bodyPr rtlCol="0" anchor="ctr"/>
            <a:lstStyle/>
            <a:p>
              <a:pPr marL="0" marR="0" lvl="0" indent="0" algn="ctr" defTabSz="914305" rtl="0" eaLnBrk="1" fontAlgn="auto" latinLnBrk="0" hangingPunct="1">
                <a:lnSpc>
                  <a:spcPct val="100000"/>
                </a:lnSpc>
                <a:spcBef>
                  <a:spcPts val="0"/>
                </a:spcBef>
                <a:spcAft>
                  <a:spcPts val="0"/>
                </a:spcAft>
                <a:buClrTx/>
                <a:buSzTx/>
                <a:buFontTx/>
                <a:buNone/>
                <a:tabLst/>
                <a:defRPr/>
              </a:pPr>
              <a:r>
                <a:rPr kumimoji="0" lang="en-IE" sz="1400" b="0" i="0" u="none" strike="noStrike" kern="0" cap="none" spc="0" normalizeH="0" baseline="0" noProof="0" dirty="0">
                  <a:ln>
                    <a:noFill/>
                  </a:ln>
                  <a:solidFill>
                    <a:prstClr val="black"/>
                  </a:solidFill>
                  <a:effectLst/>
                  <a:uLnTx/>
                  <a:uFillTx/>
                  <a:latin typeface="Lato" pitchFamily="34" charset="0"/>
                  <a:ea typeface="+mn-ea"/>
                  <a:cs typeface="Arial"/>
                </a:rPr>
                <a:t>Events</a:t>
              </a:r>
            </a:p>
          </p:txBody>
        </p:sp>
        <p:sp>
          <p:nvSpPr>
            <p:cNvPr id="185" name="Snip Diagonal Corner Rectangle 110">
              <a:extLst>
                <a:ext uri="{FF2B5EF4-FFF2-40B4-BE49-F238E27FC236}">
                  <a16:creationId xmlns:a16="http://schemas.microsoft.com/office/drawing/2014/main" id="{081A2442-86CA-4D39-9FED-B401883DAD5E}"/>
                </a:ext>
              </a:extLst>
            </p:cNvPr>
            <p:cNvSpPr/>
            <p:nvPr/>
          </p:nvSpPr>
          <p:spPr>
            <a:xfrm>
              <a:off x="4967845" y="5745065"/>
              <a:ext cx="908716" cy="331304"/>
            </a:xfrm>
            <a:prstGeom prst="snip2DiagRect">
              <a:avLst>
                <a:gd name="adj1" fmla="val 0"/>
                <a:gd name="adj2" fmla="val 35816"/>
              </a:avLst>
            </a:prstGeom>
            <a:gradFill>
              <a:gsLst>
                <a:gs pos="0">
                  <a:srgbClr val="438FFF"/>
                </a:gs>
                <a:gs pos="39999">
                  <a:srgbClr val="75BAFF"/>
                </a:gs>
                <a:gs pos="70000">
                  <a:srgbClr val="97B7DD"/>
                </a:gs>
                <a:gs pos="100000">
                  <a:srgbClr val="C0504D">
                    <a:lumMod val="40000"/>
                    <a:lumOff val="60000"/>
                  </a:srgbClr>
                </a:gs>
              </a:gsLst>
              <a:lin ang="5400000" scaled="0"/>
            </a:gradFill>
            <a:ln w="25400" cap="flat" cmpd="sng" algn="ctr">
              <a:noFill/>
              <a:prstDash val="solid"/>
            </a:ln>
            <a:effectLst>
              <a:outerShdw blurRad="50800" dist="38100" dir="2700000" algn="tl" rotWithShape="0">
                <a:prstClr val="black">
                  <a:alpha val="40000"/>
                </a:prstClr>
              </a:outerShdw>
            </a:effectLst>
            <a:scene3d>
              <a:camera prst="orthographicFront"/>
              <a:lightRig rig="threePt" dir="t"/>
            </a:scene3d>
            <a:sp3d>
              <a:bevelT w="50800" h="38100"/>
            </a:sp3d>
          </p:spPr>
          <p:txBody>
            <a:bodyPr rtlCol="0" anchor="ctr"/>
            <a:lstStyle/>
            <a:p>
              <a:pPr marL="0" marR="0" lvl="0" indent="0" algn="ctr" defTabSz="914305" rtl="0" eaLnBrk="1" fontAlgn="auto" latinLnBrk="0" hangingPunct="1">
                <a:lnSpc>
                  <a:spcPct val="100000"/>
                </a:lnSpc>
                <a:spcBef>
                  <a:spcPts val="0"/>
                </a:spcBef>
                <a:spcAft>
                  <a:spcPts val="0"/>
                </a:spcAft>
                <a:buClrTx/>
                <a:buSzTx/>
                <a:buFontTx/>
                <a:buNone/>
                <a:tabLst/>
                <a:defRPr/>
              </a:pPr>
              <a:r>
                <a:rPr kumimoji="0" lang="en-IE" sz="1400" b="0" i="0" u="none" strike="noStrike" kern="0" cap="none" spc="0" normalizeH="0" baseline="0" noProof="0" dirty="0">
                  <a:ln>
                    <a:noFill/>
                  </a:ln>
                  <a:solidFill>
                    <a:prstClr val="black"/>
                  </a:solidFill>
                  <a:effectLst/>
                  <a:uLnTx/>
                  <a:uFillTx/>
                  <a:latin typeface="Lato" pitchFamily="34" charset="0"/>
                  <a:ea typeface="+mn-ea"/>
                  <a:cs typeface="Arial"/>
                </a:rPr>
                <a:t>Measures</a:t>
              </a:r>
            </a:p>
          </p:txBody>
        </p:sp>
      </p:grpSp>
      <p:sp>
        <p:nvSpPr>
          <p:cNvPr id="186" name="Rectangle 185">
            <a:extLst>
              <a:ext uri="{FF2B5EF4-FFF2-40B4-BE49-F238E27FC236}">
                <a16:creationId xmlns:a16="http://schemas.microsoft.com/office/drawing/2014/main" id="{49D3BEB6-BA32-47F3-905B-3F4B3D1FD372}"/>
              </a:ext>
            </a:extLst>
          </p:cNvPr>
          <p:cNvSpPr/>
          <p:nvPr/>
        </p:nvSpPr>
        <p:spPr>
          <a:xfrm flipV="1">
            <a:off x="7458906" y="6182909"/>
            <a:ext cx="235386" cy="170574"/>
          </a:xfrm>
          <a:prstGeom prst="rect">
            <a:avLst/>
          </a:prstGeom>
          <a:noFill/>
          <a:ln w="3175" cap="flat" cmpd="sng" algn="ctr">
            <a:noFill/>
            <a:prstDash val="solid"/>
          </a:ln>
          <a:effectLst/>
        </p:spPr>
        <p:txBody>
          <a:bodyPr rtlCol="0" anchor="ctr"/>
          <a:lstStyle/>
          <a:p>
            <a:pPr marL="0" marR="0" lvl="0" indent="0" algn="ctr" defTabSz="914305" rtl="0" eaLnBrk="1" fontAlgn="auto" latinLnBrk="0" hangingPunct="1">
              <a:lnSpc>
                <a:spcPct val="100000"/>
              </a:lnSpc>
              <a:spcBef>
                <a:spcPts val="0"/>
              </a:spcBef>
              <a:spcAft>
                <a:spcPts val="0"/>
              </a:spcAft>
              <a:buClrTx/>
              <a:buSzTx/>
              <a:buFontTx/>
              <a:buNone/>
              <a:tabLst/>
              <a:defRPr/>
            </a:pPr>
            <a:endParaRPr kumimoji="0" lang="en-IE" sz="2400" b="0" i="0" u="none" strike="noStrike" kern="0" cap="none" spc="0" normalizeH="0" baseline="0" noProof="0" dirty="0">
              <a:ln>
                <a:noFill/>
              </a:ln>
              <a:solidFill>
                <a:prstClr val="white"/>
              </a:solidFill>
              <a:effectLst/>
              <a:uLnTx/>
              <a:uFillTx/>
              <a:latin typeface="Lato" pitchFamily="34" charset="0"/>
              <a:ea typeface="+mn-ea"/>
              <a:cs typeface="Arial"/>
            </a:endParaRPr>
          </a:p>
        </p:txBody>
      </p:sp>
      <p:sp>
        <p:nvSpPr>
          <p:cNvPr id="187" name="Rectangle 186">
            <a:extLst>
              <a:ext uri="{FF2B5EF4-FFF2-40B4-BE49-F238E27FC236}">
                <a16:creationId xmlns:a16="http://schemas.microsoft.com/office/drawing/2014/main" id="{476A49A5-AF38-4746-B680-7CCD4E5ACE2A}"/>
              </a:ext>
            </a:extLst>
          </p:cNvPr>
          <p:cNvSpPr/>
          <p:nvPr/>
        </p:nvSpPr>
        <p:spPr>
          <a:xfrm>
            <a:off x="10523847" y="6182909"/>
            <a:ext cx="235386" cy="125385"/>
          </a:xfrm>
          <a:prstGeom prst="rect">
            <a:avLst/>
          </a:prstGeom>
          <a:noFill/>
          <a:ln w="3175" cap="flat" cmpd="sng" algn="ctr">
            <a:noFill/>
            <a:prstDash val="solid"/>
          </a:ln>
          <a:effectLst/>
        </p:spPr>
        <p:txBody>
          <a:bodyPr rtlCol="0" anchor="ctr"/>
          <a:lstStyle/>
          <a:p>
            <a:pPr marL="0" marR="0" lvl="0" indent="0" algn="ctr" defTabSz="914305" rtl="0" eaLnBrk="1" fontAlgn="auto" latinLnBrk="0" hangingPunct="1">
              <a:lnSpc>
                <a:spcPct val="100000"/>
              </a:lnSpc>
              <a:spcBef>
                <a:spcPts val="0"/>
              </a:spcBef>
              <a:spcAft>
                <a:spcPts val="0"/>
              </a:spcAft>
              <a:buClrTx/>
              <a:buSzTx/>
              <a:buFontTx/>
              <a:buNone/>
              <a:tabLst/>
              <a:defRPr/>
            </a:pPr>
            <a:endParaRPr kumimoji="0" lang="en-IE" sz="2000" b="0" i="0" u="none" strike="noStrike" kern="0" cap="none" spc="0" normalizeH="0" baseline="0" noProof="0" dirty="0">
              <a:ln>
                <a:noFill/>
              </a:ln>
              <a:solidFill>
                <a:prstClr val="white"/>
              </a:solidFill>
              <a:effectLst/>
              <a:uLnTx/>
              <a:uFillTx/>
              <a:latin typeface="Lato" pitchFamily="34" charset="0"/>
              <a:ea typeface="+mn-ea"/>
              <a:cs typeface="Arial"/>
            </a:endParaRPr>
          </a:p>
        </p:txBody>
      </p:sp>
      <p:sp>
        <p:nvSpPr>
          <p:cNvPr id="189" name="Snip Diagonal Corner Rectangle 118">
            <a:extLst>
              <a:ext uri="{FF2B5EF4-FFF2-40B4-BE49-F238E27FC236}">
                <a16:creationId xmlns:a16="http://schemas.microsoft.com/office/drawing/2014/main" id="{24D778E5-B5DB-40A8-A9E5-939E838D2334}"/>
              </a:ext>
            </a:extLst>
          </p:cNvPr>
          <p:cNvSpPr/>
          <p:nvPr/>
        </p:nvSpPr>
        <p:spPr>
          <a:xfrm>
            <a:off x="8695346" y="5037999"/>
            <a:ext cx="1226594" cy="323720"/>
          </a:xfrm>
          <a:prstGeom prst="snip2DiagRect">
            <a:avLst>
              <a:gd name="adj1" fmla="val 0"/>
              <a:gd name="adj2" fmla="val 35816"/>
            </a:avLst>
          </a:prstGeom>
          <a:gradFill>
            <a:gsLst>
              <a:gs pos="0">
                <a:srgbClr val="438FFF"/>
              </a:gs>
              <a:gs pos="39999">
                <a:srgbClr val="75BAFF"/>
              </a:gs>
              <a:gs pos="70000">
                <a:srgbClr val="97B7DD"/>
              </a:gs>
              <a:gs pos="100000">
                <a:srgbClr val="C0504D">
                  <a:lumMod val="40000"/>
                  <a:lumOff val="60000"/>
                </a:srgbClr>
              </a:gs>
            </a:gsLst>
            <a:lin ang="5400000" scaled="0"/>
          </a:gradFill>
          <a:ln w="25400" cap="flat" cmpd="sng" algn="ctr">
            <a:noFill/>
            <a:prstDash val="solid"/>
          </a:ln>
          <a:effectLst>
            <a:outerShdw blurRad="50800" dist="38100" dir="2700000" algn="tl" rotWithShape="0">
              <a:prstClr val="black">
                <a:alpha val="40000"/>
              </a:prstClr>
            </a:outerShdw>
          </a:effectLst>
          <a:scene3d>
            <a:camera prst="orthographicFront"/>
            <a:lightRig rig="threePt" dir="t"/>
          </a:scene3d>
          <a:sp3d>
            <a:bevelT w="50800" h="38100"/>
          </a:sp3d>
        </p:spPr>
        <p:txBody>
          <a:bodyPr rtlCol="0" anchor="b" anchorCtr="0"/>
          <a:lstStyle/>
          <a:p>
            <a:pPr marL="0" marR="0" lvl="0" indent="0" algn="ctr" defTabSz="914305" rtl="0" eaLnBrk="1" fontAlgn="auto" latinLnBrk="0" hangingPunct="1">
              <a:lnSpc>
                <a:spcPct val="100000"/>
              </a:lnSpc>
              <a:spcBef>
                <a:spcPts val="0"/>
              </a:spcBef>
              <a:spcAft>
                <a:spcPts val="0"/>
              </a:spcAft>
              <a:buClrTx/>
              <a:buSzTx/>
              <a:buFontTx/>
              <a:buNone/>
              <a:tabLst/>
              <a:defRPr/>
            </a:pPr>
            <a:endParaRPr kumimoji="0" lang="en-IE" sz="1100" b="0" i="0" u="none" strike="noStrike" kern="0" cap="none" spc="0" normalizeH="0" baseline="0" noProof="0" dirty="0">
              <a:ln>
                <a:noFill/>
              </a:ln>
              <a:solidFill>
                <a:prstClr val="black"/>
              </a:solidFill>
              <a:effectLst/>
              <a:uLnTx/>
              <a:uFillTx/>
              <a:latin typeface="Lato" pitchFamily="34" charset="0"/>
              <a:ea typeface="+mn-ea"/>
              <a:cs typeface="Arial"/>
            </a:endParaRPr>
          </a:p>
        </p:txBody>
      </p:sp>
      <p:cxnSp>
        <p:nvCxnSpPr>
          <p:cNvPr id="190" name="Straight Arrow Connector 189">
            <a:extLst>
              <a:ext uri="{FF2B5EF4-FFF2-40B4-BE49-F238E27FC236}">
                <a16:creationId xmlns:a16="http://schemas.microsoft.com/office/drawing/2014/main" id="{194EDB7C-2981-4D3B-B7B2-B89F857227DB}"/>
              </a:ext>
            </a:extLst>
          </p:cNvPr>
          <p:cNvCxnSpPr>
            <a:cxnSpLocks/>
            <a:stCxn id="199" idx="0"/>
            <a:endCxn id="200" idx="2"/>
          </p:cNvCxnSpPr>
          <p:nvPr/>
        </p:nvCxnSpPr>
        <p:spPr>
          <a:xfrm flipH="1" flipV="1">
            <a:off x="9298618" y="5276527"/>
            <a:ext cx="9856" cy="906382"/>
          </a:xfrm>
          <a:prstGeom prst="straightConnector1">
            <a:avLst/>
          </a:prstGeom>
          <a:noFill/>
          <a:ln w="31750" cap="flat" cmpd="sng" algn="ctr">
            <a:solidFill>
              <a:srgbClr val="4F81BD">
                <a:shade val="95000"/>
                <a:satMod val="105000"/>
              </a:srgbClr>
            </a:solidFill>
            <a:prstDash val="solid"/>
            <a:tailEnd type="stealth" w="med" len="lg"/>
          </a:ln>
          <a:effectLst/>
        </p:spPr>
      </p:cxnSp>
      <p:cxnSp>
        <p:nvCxnSpPr>
          <p:cNvPr id="192" name="Straight Arrow Connector 162">
            <a:extLst>
              <a:ext uri="{FF2B5EF4-FFF2-40B4-BE49-F238E27FC236}">
                <a16:creationId xmlns:a16="http://schemas.microsoft.com/office/drawing/2014/main" id="{E976D268-F546-489C-A220-D53166BFE5F1}"/>
              </a:ext>
            </a:extLst>
          </p:cNvPr>
          <p:cNvCxnSpPr>
            <a:cxnSpLocks/>
            <a:stCxn id="186" idx="2"/>
            <a:endCxn id="194" idx="2"/>
          </p:cNvCxnSpPr>
          <p:nvPr/>
        </p:nvCxnSpPr>
        <p:spPr>
          <a:xfrm rot="5400000" flipH="1" flipV="1">
            <a:off x="7830343" y="5028977"/>
            <a:ext cx="900188" cy="1407677"/>
          </a:xfrm>
          <a:prstGeom prst="bentConnector3">
            <a:avLst>
              <a:gd name="adj1" fmla="val 50000"/>
            </a:avLst>
          </a:prstGeom>
          <a:noFill/>
          <a:ln w="31750" cap="flat" cmpd="sng" algn="ctr">
            <a:solidFill>
              <a:srgbClr val="4F81BD">
                <a:shade val="95000"/>
                <a:satMod val="105000"/>
              </a:srgbClr>
            </a:solidFill>
            <a:prstDash val="solid"/>
            <a:tailEnd type="stealth" w="med" len="lg"/>
          </a:ln>
          <a:effectLst/>
        </p:spPr>
      </p:cxnSp>
      <p:grpSp>
        <p:nvGrpSpPr>
          <p:cNvPr id="9" name="Group 8">
            <a:extLst>
              <a:ext uri="{FF2B5EF4-FFF2-40B4-BE49-F238E27FC236}">
                <a16:creationId xmlns:a16="http://schemas.microsoft.com/office/drawing/2014/main" id="{FB23A41D-C3E3-4F31-9ACC-B4220DCDD801}"/>
              </a:ext>
            </a:extLst>
          </p:cNvPr>
          <p:cNvGrpSpPr/>
          <p:nvPr/>
        </p:nvGrpSpPr>
        <p:grpSpPr>
          <a:xfrm>
            <a:off x="7557490" y="4590877"/>
            <a:ext cx="3537309" cy="1592032"/>
            <a:chOff x="7104231" y="4624330"/>
            <a:chExt cx="3537309" cy="1592032"/>
          </a:xfrm>
        </p:grpSpPr>
        <p:cxnSp>
          <p:nvCxnSpPr>
            <p:cNvPr id="496" name="Straight Arrow Connector 495">
              <a:extLst>
                <a:ext uri="{FF2B5EF4-FFF2-40B4-BE49-F238E27FC236}">
                  <a16:creationId xmlns:a16="http://schemas.microsoft.com/office/drawing/2014/main" id="{3C6D02BC-A3DF-4B0F-B226-B41C081B9E06}"/>
                </a:ext>
              </a:extLst>
            </p:cNvPr>
            <p:cNvCxnSpPr>
              <a:cxnSpLocks/>
              <a:stCxn id="186" idx="2"/>
              <a:endCxn id="202" idx="2"/>
            </p:cNvCxnSpPr>
            <p:nvPr/>
          </p:nvCxnSpPr>
          <p:spPr>
            <a:xfrm flipH="1" flipV="1">
              <a:off x="7104231" y="4624330"/>
              <a:ext cx="19109" cy="1592032"/>
            </a:xfrm>
            <a:prstGeom prst="straightConnector1">
              <a:avLst/>
            </a:prstGeom>
            <a:noFill/>
            <a:ln w="34925" cap="flat" cmpd="sng" algn="ctr">
              <a:solidFill>
                <a:srgbClr val="00B050"/>
              </a:solidFill>
              <a:prstDash val="solid"/>
              <a:tailEnd type="stealth" w="med" len="lg"/>
            </a:ln>
            <a:effectLst/>
          </p:spPr>
        </p:cxnSp>
        <p:cxnSp>
          <p:nvCxnSpPr>
            <p:cNvPr id="498" name="Straight Arrow Connector 497">
              <a:extLst>
                <a:ext uri="{FF2B5EF4-FFF2-40B4-BE49-F238E27FC236}">
                  <a16:creationId xmlns:a16="http://schemas.microsoft.com/office/drawing/2014/main" id="{AF22E4C2-F394-4B33-AE71-A750C7D10679}"/>
                </a:ext>
              </a:extLst>
            </p:cNvPr>
            <p:cNvCxnSpPr>
              <a:cxnSpLocks/>
              <a:stCxn id="187" idx="0"/>
            </p:cNvCxnSpPr>
            <p:nvPr/>
          </p:nvCxnSpPr>
          <p:spPr>
            <a:xfrm flipH="1" flipV="1">
              <a:off x="10634524" y="5028451"/>
              <a:ext cx="7016" cy="1154456"/>
            </a:xfrm>
            <a:prstGeom prst="straightConnector1">
              <a:avLst/>
            </a:prstGeom>
            <a:noFill/>
            <a:ln w="34925" cap="flat" cmpd="sng" algn="ctr">
              <a:solidFill>
                <a:srgbClr val="00B050"/>
              </a:solidFill>
              <a:prstDash val="solid"/>
              <a:tailEnd type="stealth" w="med" len="lg"/>
            </a:ln>
            <a:effectLst/>
          </p:spPr>
        </p:cxnSp>
        <p:cxnSp>
          <p:nvCxnSpPr>
            <p:cNvPr id="193" name="Straight Arrow Connector 152">
              <a:extLst>
                <a:ext uri="{FF2B5EF4-FFF2-40B4-BE49-F238E27FC236}">
                  <a16:creationId xmlns:a16="http://schemas.microsoft.com/office/drawing/2014/main" id="{D0BD0EFE-40CC-4BEA-8FB5-A6DF02550826}"/>
                </a:ext>
              </a:extLst>
            </p:cNvPr>
            <p:cNvCxnSpPr>
              <a:cxnSpLocks/>
              <a:stCxn id="198" idx="0"/>
              <a:endCxn id="203" idx="2"/>
            </p:cNvCxnSpPr>
            <p:nvPr/>
          </p:nvCxnSpPr>
          <p:spPr>
            <a:xfrm rot="16200000" flipV="1">
              <a:off x="7312693" y="5397251"/>
              <a:ext cx="1276498" cy="361724"/>
            </a:xfrm>
            <a:prstGeom prst="bentConnector3">
              <a:avLst>
                <a:gd name="adj1" fmla="val 43011"/>
              </a:avLst>
            </a:prstGeom>
            <a:noFill/>
            <a:ln w="31750" cap="flat" cmpd="sng" algn="ctr">
              <a:solidFill>
                <a:srgbClr val="00B050"/>
              </a:solidFill>
              <a:prstDash val="solid"/>
              <a:tailEnd type="stealth" w="med" len="lg"/>
            </a:ln>
            <a:effectLst/>
          </p:spPr>
        </p:cxnSp>
      </p:grpSp>
      <p:sp>
        <p:nvSpPr>
          <p:cNvPr id="194" name="Rectangle 193">
            <a:extLst>
              <a:ext uri="{FF2B5EF4-FFF2-40B4-BE49-F238E27FC236}">
                <a16:creationId xmlns:a16="http://schemas.microsoft.com/office/drawing/2014/main" id="{FB3BE37E-7A92-4AAA-ABF9-740F4A7733D3}"/>
              </a:ext>
            </a:extLst>
          </p:cNvPr>
          <p:cNvSpPr/>
          <p:nvPr/>
        </p:nvSpPr>
        <p:spPr>
          <a:xfrm>
            <a:off x="8855906" y="5157335"/>
            <a:ext cx="256740" cy="125385"/>
          </a:xfrm>
          <a:prstGeom prst="rect">
            <a:avLst/>
          </a:prstGeom>
          <a:noFill/>
          <a:ln w="3175" cap="flat" cmpd="sng" algn="ctr">
            <a:noFill/>
            <a:prstDash val="solid"/>
          </a:ln>
          <a:effectLst/>
        </p:spPr>
        <p:txBody>
          <a:bodyPr rtlCol="0" anchor="ctr"/>
          <a:lstStyle/>
          <a:p>
            <a:pPr marL="0" marR="0" lvl="0" indent="0" algn="ctr" defTabSz="914305" rtl="0" eaLnBrk="1" fontAlgn="auto" latinLnBrk="0" hangingPunct="1">
              <a:lnSpc>
                <a:spcPct val="100000"/>
              </a:lnSpc>
              <a:spcBef>
                <a:spcPts val="0"/>
              </a:spcBef>
              <a:spcAft>
                <a:spcPts val="0"/>
              </a:spcAft>
              <a:buClrTx/>
              <a:buSzTx/>
              <a:buFontTx/>
              <a:buNone/>
              <a:tabLst/>
              <a:defRPr/>
            </a:pPr>
            <a:endParaRPr kumimoji="0" lang="en-IE" sz="2400" b="0" i="0" u="none" strike="noStrike" kern="0" cap="none" spc="0" normalizeH="0" baseline="0" noProof="0" dirty="0">
              <a:ln>
                <a:noFill/>
              </a:ln>
              <a:solidFill>
                <a:prstClr val="white"/>
              </a:solidFill>
              <a:effectLst/>
              <a:uLnTx/>
              <a:uFillTx/>
              <a:latin typeface="Lato" pitchFamily="34" charset="0"/>
              <a:ea typeface="+mn-ea"/>
              <a:cs typeface="Arial"/>
            </a:endParaRPr>
          </a:p>
        </p:txBody>
      </p:sp>
      <p:sp>
        <p:nvSpPr>
          <p:cNvPr id="195" name="Rectangle 194">
            <a:extLst>
              <a:ext uri="{FF2B5EF4-FFF2-40B4-BE49-F238E27FC236}">
                <a16:creationId xmlns:a16="http://schemas.microsoft.com/office/drawing/2014/main" id="{DB892D36-B458-4CEE-AD03-307403F81E4A}"/>
              </a:ext>
            </a:extLst>
          </p:cNvPr>
          <p:cNvSpPr/>
          <p:nvPr/>
        </p:nvSpPr>
        <p:spPr>
          <a:xfrm>
            <a:off x="9475047" y="5146082"/>
            <a:ext cx="256740" cy="125385"/>
          </a:xfrm>
          <a:prstGeom prst="rect">
            <a:avLst/>
          </a:prstGeom>
          <a:noFill/>
          <a:ln w="3175" cap="flat" cmpd="sng" algn="ctr">
            <a:noFill/>
            <a:prstDash val="solid"/>
          </a:ln>
          <a:effectLst/>
        </p:spPr>
        <p:txBody>
          <a:bodyPr rtlCol="0" anchor="ctr"/>
          <a:lstStyle/>
          <a:p>
            <a:pPr marL="0" marR="0" lvl="0" indent="0" algn="ctr" defTabSz="914305" rtl="0" eaLnBrk="1" fontAlgn="auto" latinLnBrk="0" hangingPunct="1">
              <a:lnSpc>
                <a:spcPct val="100000"/>
              </a:lnSpc>
              <a:spcBef>
                <a:spcPts val="0"/>
              </a:spcBef>
              <a:spcAft>
                <a:spcPts val="0"/>
              </a:spcAft>
              <a:buClrTx/>
              <a:buSzTx/>
              <a:buFontTx/>
              <a:buNone/>
              <a:tabLst/>
              <a:defRPr/>
            </a:pPr>
            <a:endParaRPr kumimoji="0" lang="en-IE" sz="2400" b="0" i="0" u="none" strike="noStrike" kern="0" cap="none" spc="0" normalizeH="0" baseline="0" noProof="0" dirty="0">
              <a:ln>
                <a:noFill/>
              </a:ln>
              <a:solidFill>
                <a:prstClr val="white"/>
              </a:solidFill>
              <a:effectLst/>
              <a:uLnTx/>
              <a:uFillTx/>
              <a:latin typeface="Lato" pitchFamily="34" charset="0"/>
              <a:ea typeface="+mn-ea"/>
              <a:cs typeface="Arial"/>
            </a:endParaRPr>
          </a:p>
        </p:txBody>
      </p:sp>
      <p:cxnSp>
        <p:nvCxnSpPr>
          <p:cNvPr id="196" name="Straight Arrow Connector 162">
            <a:extLst>
              <a:ext uri="{FF2B5EF4-FFF2-40B4-BE49-F238E27FC236}">
                <a16:creationId xmlns:a16="http://schemas.microsoft.com/office/drawing/2014/main" id="{49DDED71-20E2-4B9B-96FC-0D6EBF47ACB7}"/>
              </a:ext>
            </a:extLst>
          </p:cNvPr>
          <p:cNvCxnSpPr>
            <a:cxnSpLocks/>
            <a:stCxn id="187" idx="0"/>
            <a:endCxn id="195" idx="2"/>
          </p:cNvCxnSpPr>
          <p:nvPr/>
        </p:nvCxnSpPr>
        <p:spPr>
          <a:xfrm rot="16200000" flipV="1">
            <a:off x="9666759" y="5208126"/>
            <a:ext cx="911441" cy="1038123"/>
          </a:xfrm>
          <a:prstGeom prst="bentConnector3">
            <a:avLst>
              <a:gd name="adj1" fmla="val 50000"/>
            </a:avLst>
          </a:prstGeom>
          <a:noFill/>
          <a:ln w="31750" cap="flat" cmpd="sng" algn="ctr">
            <a:solidFill>
              <a:srgbClr val="4F81BD">
                <a:shade val="95000"/>
                <a:satMod val="105000"/>
              </a:srgbClr>
            </a:solidFill>
            <a:prstDash val="solid"/>
            <a:tailEnd type="stealth" w="med" len="lg"/>
          </a:ln>
          <a:effectLst/>
        </p:spPr>
      </p:cxnSp>
      <p:sp>
        <p:nvSpPr>
          <p:cNvPr id="197" name="Rectangle 196">
            <a:extLst>
              <a:ext uri="{FF2B5EF4-FFF2-40B4-BE49-F238E27FC236}">
                <a16:creationId xmlns:a16="http://schemas.microsoft.com/office/drawing/2014/main" id="{5169B783-EE29-43F6-8FBC-101E7D5757C8}"/>
              </a:ext>
            </a:extLst>
          </p:cNvPr>
          <p:cNvSpPr/>
          <p:nvPr/>
        </p:nvSpPr>
        <p:spPr>
          <a:xfrm>
            <a:off x="8586403" y="5038981"/>
            <a:ext cx="1437959" cy="307777"/>
          </a:xfrm>
          <a:prstGeom prst="rect">
            <a:avLst/>
          </a:prstGeom>
        </p:spPr>
        <p:txBody>
          <a:bodyPr wrap="square">
            <a:spAutoFit/>
          </a:bodyPr>
          <a:lstStyle/>
          <a:p>
            <a:pPr marL="0" marR="0" lvl="0" indent="0" algn="ctr" defTabSz="914305" rtl="0" eaLnBrk="1" fontAlgn="auto" latinLnBrk="0" hangingPunct="1">
              <a:lnSpc>
                <a:spcPct val="100000"/>
              </a:lnSpc>
              <a:spcBef>
                <a:spcPts val="0"/>
              </a:spcBef>
              <a:spcAft>
                <a:spcPts val="0"/>
              </a:spcAft>
              <a:buClrTx/>
              <a:buSzTx/>
              <a:buFontTx/>
              <a:buNone/>
              <a:tabLst/>
              <a:defRPr/>
            </a:pPr>
            <a:r>
              <a:rPr kumimoji="0" lang="en-IE" sz="1400" b="0" i="0" u="none" strike="noStrike" kern="0" cap="none" spc="0" normalizeH="0" baseline="0" noProof="0" dirty="0">
                <a:ln>
                  <a:noFill/>
                </a:ln>
                <a:solidFill>
                  <a:prstClr val="black"/>
                </a:solidFill>
                <a:effectLst/>
                <a:uLnTx/>
                <a:uFillTx/>
                <a:latin typeface="Lato" pitchFamily="34" charset="0"/>
                <a:ea typeface="+mn-ea"/>
                <a:cs typeface="Arial"/>
              </a:rPr>
              <a:t>Transactions</a:t>
            </a:r>
          </a:p>
        </p:txBody>
      </p:sp>
      <p:sp>
        <p:nvSpPr>
          <p:cNvPr id="198" name="Rectangle 197">
            <a:extLst>
              <a:ext uri="{FF2B5EF4-FFF2-40B4-BE49-F238E27FC236}">
                <a16:creationId xmlns:a16="http://schemas.microsoft.com/office/drawing/2014/main" id="{3436CA5B-C850-48D3-9706-C70A50FEE574}"/>
              </a:ext>
            </a:extLst>
          </p:cNvPr>
          <p:cNvSpPr/>
          <p:nvPr/>
        </p:nvSpPr>
        <p:spPr>
          <a:xfrm>
            <a:off x="8477649" y="6182909"/>
            <a:ext cx="214827" cy="125385"/>
          </a:xfrm>
          <a:prstGeom prst="rect">
            <a:avLst/>
          </a:prstGeom>
          <a:noFill/>
          <a:ln w="3175" cap="flat" cmpd="sng" algn="ctr">
            <a:noFill/>
            <a:prstDash val="solid"/>
          </a:ln>
          <a:effectLst/>
        </p:spPr>
        <p:txBody>
          <a:bodyPr rtlCol="0" anchor="ctr"/>
          <a:lstStyle/>
          <a:p>
            <a:pPr marL="0" marR="0" lvl="0" indent="0" algn="ctr" defTabSz="914305" rtl="0" eaLnBrk="1" fontAlgn="auto" latinLnBrk="0" hangingPunct="1">
              <a:lnSpc>
                <a:spcPct val="100000"/>
              </a:lnSpc>
              <a:spcBef>
                <a:spcPts val="0"/>
              </a:spcBef>
              <a:spcAft>
                <a:spcPts val="0"/>
              </a:spcAft>
              <a:buClrTx/>
              <a:buSzTx/>
              <a:buFontTx/>
              <a:buNone/>
              <a:tabLst/>
              <a:defRPr/>
            </a:pPr>
            <a:endParaRPr kumimoji="0" lang="en-IE" sz="2400" b="0" i="0" u="none" strike="noStrike" kern="0" cap="none" spc="0" normalizeH="0" baseline="0" noProof="0" dirty="0">
              <a:ln>
                <a:noFill/>
              </a:ln>
              <a:solidFill>
                <a:prstClr val="white"/>
              </a:solidFill>
              <a:effectLst/>
              <a:uLnTx/>
              <a:uFillTx/>
              <a:latin typeface="Lato" pitchFamily="34" charset="0"/>
              <a:ea typeface="+mn-ea"/>
              <a:cs typeface="Arial"/>
            </a:endParaRPr>
          </a:p>
        </p:txBody>
      </p:sp>
      <p:sp>
        <p:nvSpPr>
          <p:cNvPr id="199" name="Rectangle 198">
            <a:extLst>
              <a:ext uri="{FF2B5EF4-FFF2-40B4-BE49-F238E27FC236}">
                <a16:creationId xmlns:a16="http://schemas.microsoft.com/office/drawing/2014/main" id="{0F3E6D45-66F5-4787-870E-0A43C6BB0FD0}"/>
              </a:ext>
            </a:extLst>
          </p:cNvPr>
          <p:cNvSpPr/>
          <p:nvPr/>
        </p:nvSpPr>
        <p:spPr>
          <a:xfrm>
            <a:off x="9215825" y="6182909"/>
            <a:ext cx="185296" cy="125385"/>
          </a:xfrm>
          <a:prstGeom prst="rect">
            <a:avLst/>
          </a:prstGeom>
          <a:noFill/>
          <a:ln w="3175" cap="flat" cmpd="sng" algn="ctr">
            <a:noFill/>
            <a:prstDash val="solid"/>
          </a:ln>
          <a:effectLst/>
        </p:spPr>
        <p:txBody>
          <a:bodyPr rtlCol="0" anchor="ctr"/>
          <a:lstStyle/>
          <a:p>
            <a:pPr marL="0" marR="0" lvl="0" indent="0" algn="ctr" defTabSz="914305" rtl="0" eaLnBrk="1" fontAlgn="auto" latinLnBrk="0" hangingPunct="1">
              <a:lnSpc>
                <a:spcPct val="100000"/>
              </a:lnSpc>
              <a:spcBef>
                <a:spcPts val="0"/>
              </a:spcBef>
              <a:spcAft>
                <a:spcPts val="0"/>
              </a:spcAft>
              <a:buClrTx/>
              <a:buSzTx/>
              <a:buFontTx/>
              <a:buNone/>
              <a:tabLst/>
              <a:defRPr/>
            </a:pPr>
            <a:endParaRPr kumimoji="0" lang="en-IE" sz="2400" b="0" i="0" u="none" strike="noStrike" kern="0" cap="none" spc="0" normalizeH="0" baseline="0" noProof="0" dirty="0">
              <a:ln>
                <a:noFill/>
              </a:ln>
              <a:solidFill>
                <a:prstClr val="white"/>
              </a:solidFill>
              <a:effectLst/>
              <a:uLnTx/>
              <a:uFillTx/>
              <a:latin typeface="Lato" pitchFamily="34" charset="0"/>
              <a:ea typeface="+mn-ea"/>
              <a:cs typeface="Arial"/>
            </a:endParaRPr>
          </a:p>
        </p:txBody>
      </p:sp>
      <p:sp>
        <p:nvSpPr>
          <p:cNvPr id="200" name="Rectangle 199">
            <a:extLst>
              <a:ext uri="{FF2B5EF4-FFF2-40B4-BE49-F238E27FC236}">
                <a16:creationId xmlns:a16="http://schemas.microsoft.com/office/drawing/2014/main" id="{6A129DE7-106E-4842-9153-5D8E4E0352D4}"/>
              </a:ext>
            </a:extLst>
          </p:cNvPr>
          <p:cNvSpPr/>
          <p:nvPr/>
        </p:nvSpPr>
        <p:spPr>
          <a:xfrm>
            <a:off x="9170248" y="5151141"/>
            <a:ext cx="256740" cy="125385"/>
          </a:xfrm>
          <a:prstGeom prst="rect">
            <a:avLst/>
          </a:prstGeom>
          <a:noFill/>
          <a:ln w="3175" cap="flat" cmpd="sng" algn="ctr">
            <a:noFill/>
            <a:prstDash val="solid"/>
          </a:ln>
          <a:effectLst/>
        </p:spPr>
        <p:txBody>
          <a:bodyPr rtlCol="0" anchor="ctr"/>
          <a:lstStyle/>
          <a:p>
            <a:pPr marL="0" marR="0" lvl="0" indent="0" algn="ctr" defTabSz="914305" rtl="0" eaLnBrk="1" fontAlgn="auto" latinLnBrk="0" hangingPunct="1">
              <a:lnSpc>
                <a:spcPct val="100000"/>
              </a:lnSpc>
              <a:spcBef>
                <a:spcPts val="0"/>
              </a:spcBef>
              <a:spcAft>
                <a:spcPts val="0"/>
              </a:spcAft>
              <a:buClrTx/>
              <a:buSzTx/>
              <a:buFontTx/>
              <a:buNone/>
              <a:tabLst/>
              <a:defRPr/>
            </a:pPr>
            <a:endParaRPr kumimoji="0" lang="en-IE" sz="2400" b="0" i="0" u="none" strike="noStrike" kern="0" cap="none" spc="0" normalizeH="0" baseline="0" noProof="0" dirty="0">
              <a:ln>
                <a:noFill/>
              </a:ln>
              <a:solidFill>
                <a:prstClr val="white"/>
              </a:solidFill>
              <a:effectLst/>
              <a:uLnTx/>
              <a:uFillTx/>
              <a:latin typeface="Lato" pitchFamily="34" charset="0"/>
              <a:ea typeface="+mn-ea"/>
              <a:cs typeface="Arial"/>
            </a:endParaRPr>
          </a:p>
        </p:txBody>
      </p:sp>
      <p:sp>
        <p:nvSpPr>
          <p:cNvPr id="201" name="Rectangle 200">
            <a:extLst>
              <a:ext uri="{FF2B5EF4-FFF2-40B4-BE49-F238E27FC236}">
                <a16:creationId xmlns:a16="http://schemas.microsoft.com/office/drawing/2014/main" id="{CAD89F38-6C1E-4B66-A905-C62E12D17154}"/>
              </a:ext>
            </a:extLst>
          </p:cNvPr>
          <p:cNvSpPr/>
          <p:nvPr/>
        </p:nvSpPr>
        <p:spPr>
          <a:xfrm>
            <a:off x="10504422" y="5150107"/>
            <a:ext cx="256740" cy="125385"/>
          </a:xfrm>
          <a:prstGeom prst="rect">
            <a:avLst/>
          </a:prstGeom>
          <a:noFill/>
          <a:ln w="3175" cap="flat" cmpd="sng" algn="ctr">
            <a:noFill/>
            <a:prstDash val="solid"/>
          </a:ln>
          <a:effectLst/>
        </p:spPr>
        <p:txBody>
          <a:bodyPr rtlCol="0" anchor="ctr"/>
          <a:lstStyle/>
          <a:p>
            <a:pPr marL="0" marR="0" lvl="0" indent="0" algn="ctr" defTabSz="914305" rtl="0" eaLnBrk="1" fontAlgn="auto" latinLnBrk="0" hangingPunct="1">
              <a:lnSpc>
                <a:spcPct val="100000"/>
              </a:lnSpc>
              <a:spcBef>
                <a:spcPts val="0"/>
              </a:spcBef>
              <a:spcAft>
                <a:spcPts val="0"/>
              </a:spcAft>
              <a:buClrTx/>
              <a:buSzTx/>
              <a:buFontTx/>
              <a:buNone/>
              <a:tabLst/>
              <a:defRPr/>
            </a:pPr>
            <a:endParaRPr kumimoji="0" lang="en-IE" sz="2400" b="0" i="0" u="none" strike="noStrike" kern="0" cap="none" spc="0" normalizeH="0" baseline="0" noProof="0" dirty="0">
              <a:ln>
                <a:noFill/>
              </a:ln>
              <a:solidFill>
                <a:prstClr val="white"/>
              </a:solidFill>
              <a:effectLst/>
              <a:uLnTx/>
              <a:uFillTx/>
              <a:latin typeface="Lato" pitchFamily="34" charset="0"/>
              <a:ea typeface="+mn-ea"/>
              <a:cs typeface="Arial"/>
            </a:endParaRPr>
          </a:p>
        </p:txBody>
      </p:sp>
      <p:sp>
        <p:nvSpPr>
          <p:cNvPr id="202" name="Rectangle 201">
            <a:extLst>
              <a:ext uri="{FF2B5EF4-FFF2-40B4-BE49-F238E27FC236}">
                <a16:creationId xmlns:a16="http://schemas.microsoft.com/office/drawing/2014/main" id="{59F23701-3041-4B6A-8EFF-428A58CA8AA9}"/>
              </a:ext>
            </a:extLst>
          </p:cNvPr>
          <p:cNvSpPr/>
          <p:nvPr/>
        </p:nvSpPr>
        <p:spPr>
          <a:xfrm>
            <a:off x="7429120" y="4465492"/>
            <a:ext cx="256740" cy="125385"/>
          </a:xfrm>
          <a:prstGeom prst="rect">
            <a:avLst/>
          </a:prstGeom>
          <a:noFill/>
          <a:ln w="3175" cap="flat" cmpd="sng" algn="ctr">
            <a:noFill/>
            <a:prstDash val="solid"/>
          </a:ln>
          <a:effectLst/>
        </p:spPr>
        <p:txBody>
          <a:bodyPr rtlCol="0" anchor="ctr"/>
          <a:lstStyle/>
          <a:p>
            <a:pPr marL="0" marR="0" lvl="0" indent="0" algn="ctr" defTabSz="914305" rtl="0" eaLnBrk="1" fontAlgn="auto" latinLnBrk="0" hangingPunct="1">
              <a:lnSpc>
                <a:spcPct val="100000"/>
              </a:lnSpc>
              <a:spcBef>
                <a:spcPts val="0"/>
              </a:spcBef>
              <a:spcAft>
                <a:spcPts val="0"/>
              </a:spcAft>
              <a:buClrTx/>
              <a:buSzTx/>
              <a:buFontTx/>
              <a:buNone/>
              <a:tabLst/>
              <a:defRPr/>
            </a:pPr>
            <a:endParaRPr kumimoji="0" lang="en-IE" sz="2400" b="0" i="0" u="none" strike="noStrike" kern="0" cap="none" spc="0" normalizeH="0" baseline="0" noProof="0" dirty="0">
              <a:ln>
                <a:noFill/>
              </a:ln>
              <a:solidFill>
                <a:prstClr val="white"/>
              </a:solidFill>
              <a:effectLst/>
              <a:uLnTx/>
              <a:uFillTx/>
              <a:latin typeface="Lato" pitchFamily="34" charset="0"/>
              <a:ea typeface="+mn-ea"/>
              <a:cs typeface="Arial"/>
            </a:endParaRPr>
          </a:p>
        </p:txBody>
      </p:sp>
      <p:sp>
        <p:nvSpPr>
          <p:cNvPr id="203" name="Rectangle 202">
            <a:extLst>
              <a:ext uri="{FF2B5EF4-FFF2-40B4-BE49-F238E27FC236}">
                <a16:creationId xmlns:a16="http://schemas.microsoft.com/office/drawing/2014/main" id="{327B9A83-E101-4C37-ABA5-B180D8F69262}"/>
              </a:ext>
            </a:extLst>
          </p:cNvPr>
          <p:cNvSpPr/>
          <p:nvPr/>
        </p:nvSpPr>
        <p:spPr>
          <a:xfrm>
            <a:off x="8094969" y="4781026"/>
            <a:ext cx="256740" cy="125385"/>
          </a:xfrm>
          <a:prstGeom prst="rect">
            <a:avLst/>
          </a:prstGeom>
          <a:noFill/>
          <a:ln w="3175" cap="flat" cmpd="sng" algn="ctr">
            <a:noFill/>
            <a:prstDash val="solid"/>
          </a:ln>
          <a:effectLst/>
        </p:spPr>
        <p:txBody>
          <a:bodyPr rtlCol="0" anchor="ctr"/>
          <a:lstStyle/>
          <a:p>
            <a:pPr marL="0" marR="0" lvl="0" indent="0" algn="ctr" defTabSz="914305" rtl="0" eaLnBrk="1" fontAlgn="auto" latinLnBrk="0" hangingPunct="1">
              <a:lnSpc>
                <a:spcPct val="100000"/>
              </a:lnSpc>
              <a:spcBef>
                <a:spcPts val="0"/>
              </a:spcBef>
              <a:spcAft>
                <a:spcPts val="0"/>
              </a:spcAft>
              <a:buClrTx/>
              <a:buSzTx/>
              <a:buFontTx/>
              <a:buNone/>
              <a:tabLst/>
              <a:defRPr/>
            </a:pPr>
            <a:endParaRPr kumimoji="0" lang="en-IE" sz="2400" b="0" i="0" u="none" strike="noStrike" kern="0" cap="none" spc="0" normalizeH="0" baseline="0" noProof="0" dirty="0">
              <a:ln>
                <a:noFill/>
              </a:ln>
              <a:solidFill>
                <a:prstClr val="white"/>
              </a:solidFill>
              <a:effectLst/>
              <a:uLnTx/>
              <a:uFillTx/>
              <a:latin typeface="Lato" pitchFamily="34" charset="0"/>
              <a:ea typeface="+mn-ea"/>
              <a:cs typeface="Arial"/>
            </a:endParaRPr>
          </a:p>
        </p:txBody>
      </p:sp>
      <p:sp>
        <p:nvSpPr>
          <p:cNvPr id="204" name="Rounded Rectangle 123">
            <a:extLst>
              <a:ext uri="{FF2B5EF4-FFF2-40B4-BE49-F238E27FC236}">
                <a16:creationId xmlns:a16="http://schemas.microsoft.com/office/drawing/2014/main" id="{90358EC6-CC18-49E1-BC74-6E795C0A3208}"/>
              </a:ext>
            </a:extLst>
          </p:cNvPr>
          <p:cNvSpPr/>
          <p:nvPr/>
        </p:nvSpPr>
        <p:spPr>
          <a:xfrm>
            <a:off x="7177475" y="5546208"/>
            <a:ext cx="4270685" cy="493577"/>
          </a:xfrm>
          <a:prstGeom prst="roundRect">
            <a:avLst>
              <a:gd name="adj" fmla="val 20051"/>
            </a:avLst>
          </a:prstGeom>
          <a:gradFill rotWithShape="1">
            <a:gsLst>
              <a:gs pos="0">
                <a:srgbClr val="C0504D">
                  <a:lumMod val="75000"/>
                  <a:shade val="30000"/>
                  <a:satMod val="115000"/>
                  <a:alpha val="45000"/>
                </a:srgbClr>
              </a:gs>
              <a:gs pos="50000">
                <a:srgbClr val="C0504D">
                  <a:lumMod val="75000"/>
                  <a:shade val="67500"/>
                  <a:satMod val="115000"/>
                  <a:alpha val="73000"/>
                </a:srgbClr>
              </a:gs>
              <a:gs pos="100000">
                <a:srgbClr val="C0504D">
                  <a:lumMod val="75000"/>
                  <a:shade val="100000"/>
                  <a:satMod val="115000"/>
                  <a:alpha val="73000"/>
                </a:srgbClr>
              </a:gs>
            </a:gsLst>
            <a:lin ang="162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38100" h="12700"/>
          </a:sp3d>
        </p:spPr>
        <p:txBody>
          <a:bodyPr rtlCol="0" anchor="ctr"/>
          <a:lstStyle/>
          <a:p>
            <a:pPr marL="0" marR="0" lvl="0" indent="0" algn="ctr" defTabSz="914305" rtl="0" eaLnBrk="1" fontAlgn="auto" latinLnBrk="0" hangingPunct="1">
              <a:lnSpc>
                <a:spcPct val="100000"/>
              </a:lnSpc>
              <a:spcBef>
                <a:spcPts val="0"/>
              </a:spcBef>
              <a:spcAft>
                <a:spcPts val="0"/>
              </a:spcAft>
              <a:buClrTx/>
              <a:buSzTx/>
              <a:buFontTx/>
              <a:buNone/>
              <a:tabLst/>
              <a:defRPr/>
            </a:pPr>
            <a:endParaRPr kumimoji="0" lang="en-IE"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ato" pitchFamily="34" charset="0"/>
              <a:ea typeface="+mn-ea"/>
              <a:cs typeface="Arial"/>
            </a:endParaRPr>
          </a:p>
        </p:txBody>
      </p:sp>
      <p:sp>
        <p:nvSpPr>
          <p:cNvPr id="205" name="TextBox 204">
            <a:extLst>
              <a:ext uri="{FF2B5EF4-FFF2-40B4-BE49-F238E27FC236}">
                <a16:creationId xmlns:a16="http://schemas.microsoft.com/office/drawing/2014/main" id="{6033FA90-4452-436D-95FA-4DE5643880F2}"/>
              </a:ext>
            </a:extLst>
          </p:cNvPr>
          <p:cNvSpPr txBox="1"/>
          <p:nvPr/>
        </p:nvSpPr>
        <p:spPr>
          <a:xfrm>
            <a:off x="8293056" y="5648546"/>
            <a:ext cx="1782432" cy="263706"/>
          </a:xfrm>
          <a:prstGeom prst="rect">
            <a:avLst/>
          </a:prstGeom>
          <a:noFill/>
        </p:spPr>
        <p:txBody>
          <a:bodyPr wrap="none" rtlCol="0" anchor="ctr" anchorCtr="0">
            <a:noAutofit/>
          </a:bodyPr>
          <a:lstStyle/>
          <a:p>
            <a:pPr marL="0" marR="0" lvl="0" indent="0" algn="ctr" defTabSz="914305" rtl="0" eaLnBrk="1" fontAlgn="auto" latinLnBrk="0" hangingPunct="1">
              <a:lnSpc>
                <a:spcPct val="100000"/>
              </a:lnSpc>
              <a:spcBef>
                <a:spcPts val="0"/>
              </a:spcBef>
              <a:spcAft>
                <a:spcPts val="0"/>
              </a:spcAft>
              <a:buClrTx/>
              <a:buSzTx/>
              <a:buFontTx/>
              <a:buNone/>
              <a:tabLst/>
              <a:defRPr/>
            </a:pPr>
            <a:r>
              <a:rPr kumimoji="0" lang="en-IE" sz="18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Lato" pitchFamily="34" charset="0"/>
                <a:ea typeface="+mn-ea"/>
                <a:cs typeface="Arial"/>
              </a:rPr>
              <a:t>Instantiation</a:t>
            </a:r>
          </a:p>
        </p:txBody>
      </p:sp>
      <p:sp>
        <p:nvSpPr>
          <p:cNvPr id="206" name="Rounded Rectangle 157">
            <a:extLst>
              <a:ext uri="{FF2B5EF4-FFF2-40B4-BE49-F238E27FC236}">
                <a16:creationId xmlns:a16="http://schemas.microsoft.com/office/drawing/2014/main" id="{404685A0-F8C0-4394-A424-A97A12D613E8}"/>
              </a:ext>
            </a:extLst>
          </p:cNvPr>
          <p:cNvSpPr/>
          <p:nvPr/>
        </p:nvSpPr>
        <p:spPr>
          <a:xfrm>
            <a:off x="6701554" y="1452166"/>
            <a:ext cx="426735" cy="4581510"/>
          </a:xfrm>
          <a:prstGeom prst="roundRect">
            <a:avLst>
              <a:gd name="adj" fmla="val 20051"/>
            </a:avLst>
          </a:prstGeom>
          <a:gradFill flip="none" rotWithShape="1">
            <a:gsLst>
              <a:gs pos="0">
                <a:srgbClr val="C0504D">
                  <a:lumMod val="75000"/>
                  <a:shade val="30000"/>
                  <a:satMod val="115000"/>
                  <a:alpha val="80000"/>
                </a:srgbClr>
              </a:gs>
              <a:gs pos="50000">
                <a:srgbClr val="C0504D">
                  <a:lumMod val="75000"/>
                  <a:shade val="67500"/>
                  <a:satMod val="115000"/>
                </a:srgbClr>
              </a:gs>
              <a:gs pos="100000">
                <a:srgbClr val="C0504D">
                  <a:lumMod val="75000"/>
                  <a:shade val="100000"/>
                  <a:satMod val="115000"/>
                  <a:alpha val="85000"/>
                </a:srgbClr>
              </a:gs>
            </a:gsLst>
            <a:lin ang="162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38100" h="12700"/>
          </a:sp3d>
        </p:spPr>
        <p:txBody>
          <a:bodyPr rtlCol="0" anchor="ctr"/>
          <a:lstStyle/>
          <a:p>
            <a:pPr marL="0" marR="0" lvl="0" indent="0" algn="ctr" defTabSz="914305" rtl="0" eaLnBrk="1" fontAlgn="auto" latinLnBrk="0" hangingPunct="1">
              <a:lnSpc>
                <a:spcPct val="100000"/>
              </a:lnSpc>
              <a:spcBef>
                <a:spcPts val="0"/>
              </a:spcBef>
              <a:spcAft>
                <a:spcPts val="0"/>
              </a:spcAft>
              <a:buClrTx/>
              <a:buSzTx/>
              <a:buFontTx/>
              <a:buNone/>
              <a:tabLst/>
              <a:defRPr/>
            </a:pPr>
            <a:endParaRPr kumimoji="0" lang="en-IE" sz="1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ato" pitchFamily="34" charset="0"/>
              <a:ea typeface="+mn-ea"/>
              <a:cs typeface="Arial"/>
            </a:endParaRPr>
          </a:p>
        </p:txBody>
      </p:sp>
      <p:sp>
        <p:nvSpPr>
          <p:cNvPr id="207" name="TextBox 206">
            <a:extLst>
              <a:ext uri="{FF2B5EF4-FFF2-40B4-BE49-F238E27FC236}">
                <a16:creationId xmlns:a16="http://schemas.microsoft.com/office/drawing/2014/main" id="{EDA3A316-B865-4606-93EC-DE91EBEE8DC7}"/>
              </a:ext>
            </a:extLst>
          </p:cNvPr>
          <p:cNvSpPr txBox="1"/>
          <p:nvPr/>
        </p:nvSpPr>
        <p:spPr>
          <a:xfrm>
            <a:off x="6655181" y="2824224"/>
            <a:ext cx="461665" cy="1707149"/>
          </a:xfrm>
          <a:prstGeom prst="rect">
            <a:avLst/>
          </a:prstGeom>
          <a:noFill/>
        </p:spPr>
        <p:txBody>
          <a:bodyPr vert="vert270" wrap="square" rtlCol="0" anchor="ctr" anchorCtr="1">
            <a:spAutoFit/>
          </a:bodyPr>
          <a:lstStyle/>
          <a:p>
            <a:pPr marL="0" marR="0" lvl="0" indent="0" algn="ctr" defTabSz="914305" rtl="0" eaLnBrk="1" fontAlgn="auto" latinLnBrk="0" hangingPunct="1">
              <a:lnSpc>
                <a:spcPct val="100000"/>
              </a:lnSpc>
              <a:spcBef>
                <a:spcPts val="0"/>
              </a:spcBef>
              <a:spcAft>
                <a:spcPts val="0"/>
              </a:spcAft>
              <a:buClrTx/>
              <a:buSzTx/>
              <a:buFontTx/>
              <a:buNone/>
              <a:tabLst/>
              <a:defRPr/>
            </a:pPr>
            <a:r>
              <a:rPr kumimoji="0" lang="en-IE" sz="18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Lato" pitchFamily="34" charset="0"/>
                <a:ea typeface="+mn-ea"/>
                <a:cs typeface="Arial"/>
              </a:rPr>
              <a:t>Choreography</a:t>
            </a:r>
          </a:p>
        </p:txBody>
      </p:sp>
      <p:grpSp>
        <p:nvGrpSpPr>
          <p:cNvPr id="24" name="Group 23">
            <a:extLst>
              <a:ext uri="{FF2B5EF4-FFF2-40B4-BE49-F238E27FC236}">
                <a16:creationId xmlns:a16="http://schemas.microsoft.com/office/drawing/2014/main" id="{87091874-D921-4E22-9AB7-296350B184B7}"/>
              </a:ext>
            </a:extLst>
          </p:cNvPr>
          <p:cNvGrpSpPr/>
          <p:nvPr/>
        </p:nvGrpSpPr>
        <p:grpSpPr>
          <a:xfrm>
            <a:off x="6744752" y="983688"/>
            <a:ext cx="4314545" cy="5009339"/>
            <a:chOff x="6744752" y="983688"/>
            <a:chExt cx="4314545" cy="5009339"/>
          </a:xfrm>
        </p:grpSpPr>
        <p:grpSp>
          <p:nvGrpSpPr>
            <p:cNvPr id="14" name="Group 13">
              <a:extLst>
                <a:ext uri="{FF2B5EF4-FFF2-40B4-BE49-F238E27FC236}">
                  <a16:creationId xmlns:a16="http://schemas.microsoft.com/office/drawing/2014/main" id="{86893EDB-C8DA-42A2-908B-7A62386A0543}"/>
                </a:ext>
              </a:extLst>
            </p:cNvPr>
            <p:cNvGrpSpPr/>
            <p:nvPr/>
          </p:nvGrpSpPr>
          <p:grpSpPr>
            <a:xfrm>
              <a:off x="6744752" y="2101351"/>
              <a:ext cx="4314545" cy="3891676"/>
              <a:chOff x="6744752" y="2101351"/>
              <a:chExt cx="4314545" cy="3891676"/>
            </a:xfrm>
          </p:grpSpPr>
          <p:sp>
            <p:nvSpPr>
              <p:cNvPr id="7" name="Freeform: Shape 6">
                <a:extLst>
                  <a:ext uri="{FF2B5EF4-FFF2-40B4-BE49-F238E27FC236}">
                    <a16:creationId xmlns:a16="http://schemas.microsoft.com/office/drawing/2014/main" id="{6E5A2709-78F5-41F6-936D-B82EB60363DD}"/>
                  </a:ext>
                </a:extLst>
              </p:cNvPr>
              <p:cNvSpPr/>
              <p:nvPr/>
            </p:nvSpPr>
            <p:spPr>
              <a:xfrm>
                <a:off x="6744752" y="2101351"/>
                <a:ext cx="4314545" cy="3891676"/>
              </a:xfrm>
              <a:custGeom>
                <a:avLst/>
                <a:gdLst>
                  <a:gd name="connsiteX0" fmla="*/ 123567 w 3583459"/>
                  <a:gd name="connsiteY0" fmla="*/ 98854 h 3719384"/>
                  <a:gd name="connsiteX1" fmla="*/ 123567 w 3583459"/>
                  <a:gd name="connsiteY1" fmla="*/ 98854 h 3719384"/>
                  <a:gd name="connsiteX2" fmla="*/ 222421 w 3583459"/>
                  <a:gd name="connsiteY2" fmla="*/ 37071 h 3719384"/>
                  <a:gd name="connsiteX3" fmla="*/ 271848 w 3583459"/>
                  <a:gd name="connsiteY3" fmla="*/ 24714 h 3719384"/>
                  <a:gd name="connsiteX4" fmla="*/ 432486 w 3583459"/>
                  <a:gd name="connsiteY4" fmla="*/ 0 h 3719384"/>
                  <a:gd name="connsiteX5" fmla="*/ 642551 w 3583459"/>
                  <a:gd name="connsiteY5" fmla="*/ 24714 h 3719384"/>
                  <a:gd name="connsiteX6" fmla="*/ 691978 w 3583459"/>
                  <a:gd name="connsiteY6" fmla="*/ 49427 h 3719384"/>
                  <a:gd name="connsiteX7" fmla="*/ 827903 w 3583459"/>
                  <a:gd name="connsiteY7" fmla="*/ 148281 h 3719384"/>
                  <a:gd name="connsiteX8" fmla="*/ 877330 w 3583459"/>
                  <a:gd name="connsiteY8" fmla="*/ 197708 h 3719384"/>
                  <a:gd name="connsiteX9" fmla="*/ 926757 w 3583459"/>
                  <a:gd name="connsiteY9" fmla="*/ 259492 h 3719384"/>
                  <a:gd name="connsiteX10" fmla="*/ 963827 w 3583459"/>
                  <a:gd name="connsiteY10" fmla="*/ 296562 h 3719384"/>
                  <a:gd name="connsiteX11" fmla="*/ 1124465 w 3583459"/>
                  <a:gd name="connsiteY11" fmla="*/ 370703 h 3719384"/>
                  <a:gd name="connsiteX12" fmla="*/ 1186248 w 3583459"/>
                  <a:gd name="connsiteY12" fmla="*/ 383060 h 3719384"/>
                  <a:gd name="connsiteX13" fmla="*/ 1260389 w 3583459"/>
                  <a:gd name="connsiteY13" fmla="*/ 407773 h 3719384"/>
                  <a:gd name="connsiteX14" fmla="*/ 1297459 w 3583459"/>
                  <a:gd name="connsiteY14" fmla="*/ 420130 h 3719384"/>
                  <a:gd name="connsiteX15" fmla="*/ 1359243 w 3583459"/>
                  <a:gd name="connsiteY15" fmla="*/ 444843 h 3719384"/>
                  <a:gd name="connsiteX16" fmla="*/ 1396313 w 3583459"/>
                  <a:gd name="connsiteY16" fmla="*/ 457200 h 3719384"/>
                  <a:gd name="connsiteX17" fmla="*/ 1445740 w 3583459"/>
                  <a:gd name="connsiteY17" fmla="*/ 481914 h 3719384"/>
                  <a:gd name="connsiteX18" fmla="*/ 1544594 w 3583459"/>
                  <a:gd name="connsiteY18" fmla="*/ 494271 h 3719384"/>
                  <a:gd name="connsiteX19" fmla="*/ 1655805 w 3583459"/>
                  <a:gd name="connsiteY19" fmla="*/ 518984 h 3719384"/>
                  <a:gd name="connsiteX20" fmla="*/ 1791730 w 3583459"/>
                  <a:gd name="connsiteY20" fmla="*/ 531341 h 3719384"/>
                  <a:gd name="connsiteX21" fmla="*/ 1915297 w 3583459"/>
                  <a:gd name="connsiteY21" fmla="*/ 580768 h 3719384"/>
                  <a:gd name="connsiteX22" fmla="*/ 2026508 w 3583459"/>
                  <a:gd name="connsiteY22" fmla="*/ 729049 h 3719384"/>
                  <a:gd name="connsiteX23" fmla="*/ 2162432 w 3583459"/>
                  <a:gd name="connsiteY23" fmla="*/ 827903 h 3719384"/>
                  <a:gd name="connsiteX24" fmla="*/ 2236573 w 3583459"/>
                  <a:gd name="connsiteY24" fmla="*/ 864973 h 3719384"/>
                  <a:gd name="connsiteX25" fmla="*/ 2310713 w 3583459"/>
                  <a:gd name="connsiteY25" fmla="*/ 914400 h 3719384"/>
                  <a:gd name="connsiteX26" fmla="*/ 2384854 w 3583459"/>
                  <a:gd name="connsiteY26" fmla="*/ 951471 h 3719384"/>
                  <a:gd name="connsiteX27" fmla="*/ 2458994 w 3583459"/>
                  <a:gd name="connsiteY27" fmla="*/ 1000898 h 3719384"/>
                  <a:gd name="connsiteX28" fmla="*/ 2582562 w 3583459"/>
                  <a:gd name="connsiteY28" fmla="*/ 1087395 h 3719384"/>
                  <a:gd name="connsiteX29" fmla="*/ 2669059 w 3583459"/>
                  <a:gd name="connsiteY29" fmla="*/ 1186249 h 3719384"/>
                  <a:gd name="connsiteX30" fmla="*/ 2730843 w 3583459"/>
                  <a:gd name="connsiteY30" fmla="*/ 1285103 h 3719384"/>
                  <a:gd name="connsiteX31" fmla="*/ 2891481 w 3583459"/>
                  <a:gd name="connsiteY31" fmla="*/ 1458098 h 3719384"/>
                  <a:gd name="connsiteX32" fmla="*/ 3126259 w 3583459"/>
                  <a:gd name="connsiteY32" fmla="*/ 1655806 h 3719384"/>
                  <a:gd name="connsiteX33" fmla="*/ 3200400 w 3583459"/>
                  <a:gd name="connsiteY33" fmla="*/ 1742303 h 3719384"/>
                  <a:gd name="connsiteX34" fmla="*/ 3422821 w 3583459"/>
                  <a:gd name="connsiteY34" fmla="*/ 1964725 h 3719384"/>
                  <a:gd name="connsiteX35" fmla="*/ 3484605 w 3583459"/>
                  <a:gd name="connsiteY35" fmla="*/ 2075935 h 3719384"/>
                  <a:gd name="connsiteX36" fmla="*/ 3521676 w 3583459"/>
                  <a:gd name="connsiteY36" fmla="*/ 2113006 h 3719384"/>
                  <a:gd name="connsiteX37" fmla="*/ 3546389 w 3583459"/>
                  <a:gd name="connsiteY37" fmla="*/ 2150076 h 3719384"/>
                  <a:gd name="connsiteX38" fmla="*/ 3571103 w 3583459"/>
                  <a:gd name="connsiteY38" fmla="*/ 2298357 h 3719384"/>
                  <a:gd name="connsiteX39" fmla="*/ 3583459 w 3583459"/>
                  <a:gd name="connsiteY39" fmla="*/ 2372498 h 3719384"/>
                  <a:gd name="connsiteX40" fmla="*/ 3571103 w 3583459"/>
                  <a:gd name="connsiteY40" fmla="*/ 2496065 h 3719384"/>
                  <a:gd name="connsiteX41" fmla="*/ 3472248 w 3583459"/>
                  <a:gd name="connsiteY41" fmla="*/ 2619633 h 3719384"/>
                  <a:gd name="connsiteX42" fmla="*/ 3435178 w 3583459"/>
                  <a:gd name="connsiteY42" fmla="*/ 2669060 h 3719384"/>
                  <a:gd name="connsiteX43" fmla="*/ 3323967 w 3583459"/>
                  <a:gd name="connsiteY43" fmla="*/ 2755557 h 3719384"/>
                  <a:gd name="connsiteX44" fmla="*/ 3286897 w 3583459"/>
                  <a:gd name="connsiteY44" fmla="*/ 2767914 h 3719384"/>
                  <a:gd name="connsiteX45" fmla="*/ 3212757 w 3583459"/>
                  <a:gd name="connsiteY45" fmla="*/ 2829698 h 3719384"/>
                  <a:gd name="connsiteX46" fmla="*/ 3163330 w 3583459"/>
                  <a:gd name="connsiteY46" fmla="*/ 2866768 h 3719384"/>
                  <a:gd name="connsiteX47" fmla="*/ 3126259 w 3583459"/>
                  <a:gd name="connsiteY47" fmla="*/ 3484606 h 3719384"/>
                  <a:gd name="connsiteX48" fmla="*/ 3076832 w 3583459"/>
                  <a:gd name="connsiteY48" fmla="*/ 3608173 h 3719384"/>
                  <a:gd name="connsiteX49" fmla="*/ 3039762 w 3583459"/>
                  <a:gd name="connsiteY49" fmla="*/ 3682314 h 3719384"/>
                  <a:gd name="connsiteX50" fmla="*/ 2928551 w 3583459"/>
                  <a:gd name="connsiteY50" fmla="*/ 3719384 h 3719384"/>
                  <a:gd name="connsiteX51" fmla="*/ 2780270 w 3583459"/>
                  <a:gd name="connsiteY51" fmla="*/ 3694671 h 3719384"/>
                  <a:gd name="connsiteX52" fmla="*/ 2730843 w 3583459"/>
                  <a:gd name="connsiteY52" fmla="*/ 3645243 h 3719384"/>
                  <a:gd name="connsiteX53" fmla="*/ 2656703 w 3583459"/>
                  <a:gd name="connsiteY53" fmla="*/ 3496962 h 3719384"/>
                  <a:gd name="connsiteX54" fmla="*/ 2669059 w 3583459"/>
                  <a:gd name="connsiteY54" fmla="*/ 3286898 h 3719384"/>
                  <a:gd name="connsiteX55" fmla="*/ 2730843 w 3583459"/>
                  <a:gd name="connsiteY55" fmla="*/ 2928552 h 3719384"/>
                  <a:gd name="connsiteX56" fmla="*/ 2718486 w 3583459"/>
                  <a:gd name="connsiteY56" fmla="*/ 2792627 h 3719384"/>
                  <a:gd name="connsiteX57" fmla="*/ 2693773 w 3583459"/>
                  <a:gd name="connsiteY57" fmla="*/ 2730843 h 3719384"/>
                  <a:gd name="connsiteX58" fmla="*/ 2681416 w 3583459"/>
                  <a:gd name="connsiteY58" fmla="*/ 2656703 h 3719384"/>
                  <a:gd name="connsiteX59" fmla="*/ 2656703 w 3583459"/>
                  <a:gd name="connsiteY59" fmla="*/ 2533135 h 3719384"/>
                  <a:gd name="connsiteX60" fmla="*/ 2669059 w 3583459"/>
                  <a:gd name="connsiteY60" fmla="*/ 2360141 h 3719384"/>
                  <a:gd name="connsiteX61" fmla="*/ 2706130 w 3583459"/>
                  <a:gd name="connsiteY61" fmla="*/ 2286000 h 3719384"/>
                  <a:gd name="connsiteX62" fmla="*/ 2755557 w 3583459"/>
                  <a:gd name="connsiteY62" fmla="*/ 2174789 h 3719384"/>
                  <a:gd name="connsiteX63" fmla="*/ 2743200 w 3583459"/>
                  <a:gd name="connsiteY63" fmla="*/ 2014152 h 3719384"/>
                  <a:gd name="connsiteX64" fmla="*/ 2693773 w 3583459"/>
                  <a:gd name="connsiteY64" fmla="*/ 1940011 h 3719384"/>
                  <a:gd name="connsiteX65" fmla="*/ 2582562 w 3583459"/>
                  <a:gd name="connsiteY65" fmla="*/ 1816443 h 3719384"/>
                  <a:gd name="connsiteX66" fmla="*/ 2483708 w 3583459"/>
                  <a:gd name="connsiteY66" fmla="*/ 1742303 h 3719384"/>
                  <a:gd name="connsiteX67" fmla="*/ 2434281 w 3583459"/>
                  <a:gd name="connsiteY67" fmla="*/ 1680519 h 3719384"/>
                  <a:gd name="connsiteX68" fmla="*/ 2384854 w 3583459"/>
                  <a:gd name="connsiteY68" fmla="*/ 1606379 h 3719384"/>
                  <a:gd name="connsiteX69" fmla="*/ 2347784 w 3583459"/>
                  <a:gd name="connsiteY69" fmla="*/ 1581665 h 3719384"/>
                  <a:gd name="connsiteX70" fmla="*/ 2310713 w 3583459"/>
                  <a:gd name="connsiteY70" fmla="*/ 1396314 h 3719384"/>
                  <a:gd name="connsiteX71" fmla="*/ 2137719 w 3583459"/>
                  <a:gd name="connsiteY71" fmla="*/ 1248033 h 3719384"/>
                  <a:gd name="connsiteX72" fmla="*/ 2063578 w 3583459"/>
                  <a:gd name="connsiteY72" fmla="*/ 1198606 h 3719384"/>
                  <a:gd name="connsiteX73" fmla="*/ 1865870 w 3583459"/>
                  <a:gd name="connsiteY73" fmla="*/ 1161535 h 3719384"/>
                  <a:gd name="connsiteX74" fmla="*/ 1371600 w 3583459"/>
                  <a:gd name="connsiteY74" fmla="*/ 1136822 h 3719384"/>
                  <a:gd name="connsiteX75" fmla="*/ 1322173 w 3583459"/>
                  <a:gd name="connsiteY75" fmla="*/ 1099752 h 3719384"/>
                  <a:gd name="connsiteX76" fmla="*/ 1260389 w 3583459"/>
                  <a:gd name="connsiteY76" fmla="*/ 1075038 h 3719384"/>
                  <a:gd name="connsiteX77" fmla="*/ 790832 w 3583459"/>
                  <a:gd name="connsiteY77" fmla="*/ 1037968 h 3719384"/>
                  <a:gd name="connsiteX78" fmla="*/ 506627 w 3583459"/>
                  <a:gd name="connsiteY78" fmla="*/ 1025611 h 3719384"/>
                  <a:gd name="connsiteX79" fmla="*/ 383059 w 3583459"/>
                  <a:gd name="connsiteY79" fmla="*/ 1013254 h 3719384"/>
                  <a:gd name="connsiteX80" fmla="*/ 210065 w 3583459"/>
                  <a:gd name="connsiteY80" fmla="*/ 914400 h 3719384"/>
                  <a:gd name="connsiteX81" fmla="*/ 172994 w 3583459"/>
                  <a:gd name="connsiteY81" fmla="*/ 840260 h 3719384"/>
                  <a:gd name="connsiteX82" fmla="*/ 111211 w 3583459"/>
                  <a:gd name="connsiteY82" fmla="*/ 753762 h 3719384"/>
                  <a:gd name="connsiteX83" fmla="*/ 74140 w 3583459"/>
                  <a:gd name="connsiteY83" fmla="*/ 679622 h 3719384"/>
                  <a:gd name="connsiteX84" fmla="*/ 24713 w 3583459"/>
                  <a:gd name="connsiteY84" fmla="*/ 506627 h 3719384"/>
                  <a:gd name="connsiteX85" fmla="*/ 12357 w 3583459"/>
                  <a:gd name="connsiteY85" fmla="*/ 444843 h 3719384"/>
                  <a:gd name="connsiteX86" fmla="*/ 0 w 3583459"/>
                  <a:gd name="connsiteY86" fmla="*/ 333633 h 3719384"/>
                  <a:gd name="connsiteX87" fmla="*/ 37070 w 3583459"/>
                  <a:gd name="connsiteY87" fmla="*/ 148281 h 3719384"/>
                  <a:gd name="connsiteX88" fmla="*/ 111211 w 3583459"/>
                  <a:gd name="connsiteY88" fmla="*/ 49427 h 3719384"/>
                  <a:gd name="connsiteX89" fmla="*/ 123567 w 3583459"/>
                  <a:gd name="connsiteY89" fmla="*/ 98854 h 3719384"/>
                  <a:gd name="connsiteX0" fmla="*/ 324024 w 3783916"/>
                  <a:gd name="connsiteY0" fmla="*/ 98854 h 3719384"/>
                  <a:gd name="connsiteX1" fmla="*/ 324024 w 3783916"/>
                  <a:gd name="connsiteY1" fmla="*/ 98854 h 3719384"/>
                  <a:gd name="connsiteX2" fmla="*/ 422878 w 3783916"/>
                  <a:gd name="connsiteY2" fmla="*/ 37071 h 3719384"/>
                  <a:gd name="connsiteX3" fmla="*/ 472305 w 3783916"/>
                  <a:gd name="connsiteY3" fmla="*/ 24714 h 3719384"/>
                  <a:gd name="connsiteX4" fmla="*/ 632943 w 3783916"/>
                  <a:gd name="connsiteY4" fmla="*/ 0 h 3719384"/>
                  <a:gd name="connsiteX5" fmla="*/ 843008 w 3783916"/>
                  <a:gd name="connsiteY5" fmla="*/ 24714 h 3719384"/>
                  <a:gd name="connsiteX6" fmla="*/ 892435 w 3783916"/>
                  <a:gd name="connsiteY6" fmla="*/ 49427 h 3719384"/>
                  <a:gd name="connsiteX7" fmla="*/ 1028360 w 3783916"/>
                  <a:gd name="connsiteY7" fmla="*/ 148281 h 3719384"/>
                  <a:gd name="connsiteX8" fmla="*/ 1077787 w 3783916"/>
                  <a:gd name="connsiteY8" fmla="*/ 197708 h 3719384"/>
                  <a:gd name="connsiteX9" fmla="*/ 1127214 w 3783916"/>
                  <a:gd name="connsiteY9" fmla="*/ 259492 h 3719384"/>
                  <a:gd name="connsiteX10" fmla="*/ 1164284 w 3783916"/>
                  <a:gd name="connsiteY10" fmla="*/ 296562 h 3719384"/>
                  <a:gd name="connsiteX11" fmla="*/ 1324922 w 3783916"/>
                  <a:gd name="connsiteY11" fmla="*/ 370703 h 3719384"/>
                  <a:gd name="connsiteX12" fmla="*/ 1386705 w 3783916"/>
                  <a:gd name="connsiteY12" fmla="*/ 383060 h 3719384"/>
                  <a:gd name="connsiteX13" fmla="*/ 1460846 w 3783916"/>
                  <a:gd name="connsiteY13" fmla="*/ 407773 h 3719384"/>
                  <a:gd name="connsiteX14" fmla="*/ 1497916 w 3783916"/>
                  <a:gd name="connsiteY14" fmla="*/ 420130 h 3719384"/>
                  <a:gd name="connsiteX15" fmla="*/ 1559700 w 3783916"/>
                  <a:gd name="connsiteY15" fmla="*/ 444843 h 3719384"/>
                  <a:gd name="connsiteX16" fmla="*/ 1596770 w 3783916"/>
                  <a:gd name="connsiteY16" fmla="*/ 457200 h 3719384"/>
                  <a:gd name="connsiteX17" fmla="*/ 1646197 w 3783916"/>
                  <a:gd name="connsiteY17" fmla="*/ 481914 h 3719384"/>
                  <a:gd name="connsiteX18" fmla="*/ 1745051 w 3783916"/>
                  <a:gd name="connsiteY18" fmla="*/ 494271 h 3719384"/>
                  <a:gd name="connsiteX19" fmla="*/ 1856262 w 3783916"/>
                  <a:gd name="connsiteY19" fmla="*/ 518984 h 3719384"/>
                  <a:gd name="connsiteX20" fmla="*/ 1992187 w 3783916"/>
                  <a:gd name="connsiteY20" fmla="*/ 531341 h 3719384"/>
                  <a:gd name="connsiteX21" fmla="*/ 2115754 w 3783916"/>
                  <a:gd name="connsiteY21" fmla="*/ 580768 h 3719384"/>
                  <a:gd name="connsiteX22" fmla="*/ 2226965 w 3783916"/>
                  <a:gd name="connsiteY22" fmla="*/ 729049 h 3719384"/>
                  <a:gd name="connsiteX23" fmla="*/ 2362889 w 3783916"/>
                  <a:gd name="connsiteY23" fmla="*/ 827903 h 3719384"/>
                  <a:gd name="connsiteX24" fmla="*/ 2437030 w 3783916"/>
                  <a:gd name="connsiteY24" fmla="*/ 864973 h 3719384"/>
                  <a:gd name="connsiteX25" fmla="*/ 2511170 w 3783916"/>
                  <a:gd name="connsiteY25" fmla="*/ 914400 h 3719384"/>
                  <a:gd name="connsiteX26" fmla="*/ 2585311 w 3783916"/>
                  <a:gd name="connsiteY26" fmla="*/ 951471 h 3719384"/>
                  <a:gd name="connsiteX27" fmla="*/ 2659451 w 3783916"/>
                  <a:gd name="connsiteY27" fmla="*/ 1000898 h 3719384"/>
                  <a:gd name="connsiteX28" fmla="*/ 2783019 w 3783916"/>
                  <a:gd name="connsiteY28" fmla="*/ 1087395 h 3719384"/>
                  <a:gd name="connsiteX29" fmla="*/ 2869516 w 3783916"/>
                  <a:gd name="connsiteY29" fmla="*/ 1186249 h 3719384"/>
                  <a:gd name="connsiteX30" fmla="*/ 2931300 w 3783916"/>
                  <a:gd name="connsiteY30" fmla="*/ 1285103 h 3719384"/>
                  <a:gd name="connsiteX31" fmla="*/ 3091938 w 3783916"/>
                  <a:gd name="connsiteY31" fmla="*/ 1458098 h 3719384"/>
                  <a:gd name="connsiteX32" fmla="*/ 3326716 w 3783916"/>
                  <a:gd name="connsiteY32" fmla="*/ 1655806 h 3719384"/>
                  <a:gd name="connsiteX33" fmla="*/ 3400857 w 3783916"/>
                  <a:gd name="connsiteY33" fmla="*/ 1742303 h 3719384"/>
                  <a:gd name="connsiteX34" fmla="*/ 3623278 w 3783916"/>
                  <a:gd name="connsiteY34" fmla="*/ 1964725 h 3719384"/>
                  <a:gd name="connsiteX35" fmla="*/ 3685062 w 3783916"/>
                  <a:gd name="connsiteY35" fmla="*/ 2075935 h 3719384"/>
                  <a:gd name="connsiteX36" fmla="*/ 3722133 w 3783916"/>
                  <a:gd name="connsiteY36" fmla="*/ 2113006 h 3719384"/>
                  <a:gd name="connsiteX37" fmla="*/ 3746846 w 3783916"/>
                  <a:gd name="connsiteY37" fmla="*/ 2150076 h 3719384"/>
                  <a:gd name="connsiteX38" fmla="*/ 3771560 w 3783916"/>
                  <a:gd name="connsiteY38" fmla="*/ 2298357 h 3719384"/>
                  <a:gd name="connsiteX39" fmla="*/ 3783916 w 3783916"/>
                  <a:gd name="connsiteY39" fmla="*/ 2372498 h 3719384"/>
                  <a:gd name="connsiteX40" fmla="*/ 3771560 w 3783916"/>
                  <a:gd name="connsiteY40" fmla="*/ 2496065 h 3719384"/>
                  <a:gd name="connsiteX41" fmla="*/ 3672705 w 3783916"/>
                  <a:gd name="connsiteY41" fmla="*/ 2619633 h 3719384"/>
                  <a:gd name="connsiteX42" fmla="*/ 3635635 w 3783916"/>
                  <a:gd name="connsiteY42" fmla="*/ 2669060 h 3719384"/>
                  <a:gd name="connsiteX43" fmla="*/ 3524424 w 3783916"/>
                  <a:gd name="connsiteY43" fmla="*/ 2755557 h 3719384"/>
                  <a:gd name="connsiteX44" fmla="*/ 3487354 w 3783916"/>
                  <a:gd name="connsiteY44" fmla="*/ 2767914 h 3719384"/>
                  <a:gd name="connsiteX45" fmla="*/ 3413214 w 3783916"/>
                  <a:gd name="connsiteY45" fmla="*/ 2829698 h 3719384"/>
                  <a:gd name="connsiteX46" fmla="*/ 3363787 w 3783916"/>
                  <a:gd name="connsiteY46" fmla="*/ 2866768 h 3719384"/>
                  <a:gd name="connsiteX47" fmla="*/ 3326716 w 3783916"/>
                  <a:gd name="connsiteY47" fmla="*/ 3484606 h 3719384"/>
                  <a:gd name="connsiteX48" fmla="*/ 3277289 w 3783916"/>
                  <a:gd name="connsiteY48" fmla="*/ 3608173 h 3719384"/>
                  <a:gd name="connsiteX49" fmla="*/ 3240219 w 3783916"/>
                  <a:gd name="connsiteY49" fmla="*/ 3682314 h 3719384"/>
                  <a:gd name="connsiteX50" fmla="*/ 3129008 w 3783916"/>
                  <a:gd name="connsiteY50" fmla="*/ 3719384 h 3719384"/>
                  <a:gd name="connsiteX51" fmla="*/ 2980727 w 3783916"/>
                  <a:gd name="connsiteY51" fmla="*/ 3694671 h 3719384"/>
                  <a:gd name="connsiteX52" fmla="*/ 2931300 w 3783916"/>
                  <a:gd name="connsiteY52" fmla="*/ 3645243 h 3719384"/>
                  <a:gd name="connsiteX53" fmla="*/ 2857160 w 3783916"/>
                  <a:gd name="connsiteY53" fmla="*/ 3496962 h 3719384"/>
                  <a:gd name="connsiteX54" fmla="*/ 2869516 w 3783916"/>
                  <a:gd name="connsiteY54" fmla="*/ 3286898 h 3719384"/>
                  <a:gd name="connsiteX55" fmla="*/ 2931300 w 3783916"/>
                  <a:gd name="connsiteY55" fmla="*/ 2928552 h 3719384"/>
                  <a:gd name="connsiteX56" fmla="*/ 2918943 w 3783916"/>
                  <a:gd name="connsiteY56" fmla="*/ 2792627 h 3719384"/>
                  <a:gd name="connsiteX57" fmla="*/ 2894230 w 3783916"/>
                  <a:gd name="connsiteY57" fmla="*/ 2730843 h 3719384"/>
                  <a:gd name="connsiteX58" fmla="*/ 2881873 w 3783916"/>
                  <a:gd name="connsiteY58" fmla="*/ 2656703 h 3719384"/>
                  <a:gd name="connsiteX59" fmla="*/ 2857160 w 3783916"/>
                  <a:gd name="connsiteY59" fmla="*/ 2533135 h 3719384"/>
                  <a:gd name="connsiteX60" fmla="*/ 2869516 w 3783916"/>
                  <a:gd name="connsiteY60" fmla="*/ 2360141 h 3719384"/>
                  <a:gd name="connsiteX61" fmla="*/ 2906587 w 3783916"/>
                  <a:gd name="connsiteY61" fmla="*/ 2286000 h 3719384"/>
                  <a:gd name="connsiteX62" fmla="*/ 2956014 w 3783916"/>
                  <a:gd name="connsiteY62" fmla="*/ 2174789 h 3719384"/>
                  <a:gd name="connsiteX63" fmla="*/ 2943657 w 3783916"/>
                  <a:gd name="connsiteY63" fmla="*/ 2014152 h 3719384"/>
                  <a:gd name="connsiteX64" fmla="*/ 2894230 w 3783916"/>
                  <a:gd name="connsiteY64" fmla="*/ 1940011 h 3719384"/>
                  <a:gd name="connsiteX65" fmla="*/ 2783019 w 3783916"/>
                  <a:gd name="connsiteY65" fmla="*/ 1816443 h 3719384"/>
                  <a:gd name="connsiteX66" fmla="*/ 2684165 w 3783916"/>
                  <a:gd name="connsiteY66" fmla="*/ 1742303 h 3719384"/>
                  <a:gd name="connsiteX67" fmla="*/ 2634738 w 3783916"/>
                  <a:gd name="connsiteY67" fmla="*/ 1680519 h 3719384"/>
                  <a:gd name="connsiteX68" fmla="*/ 2585311 w 3783916"/>
                  <a:gd name="connsiteY68" fmla="*/ 1606379 h 3719384"/>
                  <a:gd name="connsiteX69" fmla="*/ 2548241 w 3783916"/>
                  <a:gd name="connsiteY69" fmla="*/ 1581665 h 3719384"/>
                  <a:gd name="connsiteX70" fmla="*/ 2511170 w 3783916"/>
                  <a:gd name="connsiteY70" fmla="*/ 1396314 h 3719384"/>
                  <a:gd name="connsiteX71" fmla="*/ 2338176 w 3783916"/>
                  <a:gd name="connsiteY71" fmla="*/ 1248033 h 3719384"/>
                  <a:gd name="connsiteX72" fmla="*/ 2264035 w 3783916"/>
                  <a:gd name="connsiteY72" fmla="*/ 1198606 h 3719384"/>
                  <a:gd name="connsiteX73" fmla="*/ 2066327 w 3783916"/>
                  <a:gd name="connsiteY73" fmla="*/ 1161535 h 3719384"/>
                  <a:gd name="connsiteX74" fmla="*/ 1572057 w 3783916"/>
                  <a:gd name="connsiteY74" fmla="*/ 1136822 h 3719384"/>
                  <a:gd name="connsiteX75" fmla="*/ 1522630 w 3783916"/>
                  <a:gd name="connsiteY75" fmla="*/ 1099752 h 3719384"/>
                  <a:gd name="connsiteX76" fmla="*/ 1460846 w 3783916"/>
                  <a:gd name="connsiteY76" fmla="*/ 1075038 h 3719384"/>
                  <a:gd name="connsiteX77" fmla="*/ 991289 w 3783916"/>
                  <a:gd name="connsiteY77" fmla="*/ 1037968 h 3719384"/>
                  <a:gd name="connsiteX78" fmla="*/ 707084 w 3783916"/>
                  <a:gd name="connsiteY78" fmla="*/ 1025611 h 3719384"/>
                  <a:gd name="connsiteX79" fmla="*/ 583516 w 3783916"/>
                  <a:gd name="connsiteY79" fmla="*/ 1013254 h 3719384"/>
                  <a:gd name="connsiteX80" fmla="*/ 410522 w 3783916"/>
                  <a:gd name="connsiteY80" fmla="*/ 914400 h 3719384"/>
                  <a:gd name="connsiteX81" fmla="*/ 373451 w 3783916"/>
                  <a:gd name="connsiteY81" fmla="*/ 840260 h 3719384"/>
                  <a:gd name="connsiteX82" fmla="*/ 311668 w 3783916"/>
                  <a:gd name="connsiteY82" fmla="*/ 753762 h 3719384"/>
                  <a:gd name="connsiteX83" fmla="*/ 2748 w 3783916"/>
                  <a:gd name="connsiteY83" fmla="*/ 766120 h 3719384"/>
                  <a:gd name="connsiteX84" fmla="*/ 225170 w 3783916"/>
                  <a:gd name="connsiteY84" fmla="*/ 506627 h 3719384"/>
                  <a:gd name="connsiteX85" fmla="*/ 212814 w 3783916"/>
                  <a:gd name="connsiteY85" fmla="*/ 444843 h 3719384"/>
                  <a:gd name="connsiteX86" fmla="*/ 200457 w 3783916"/>
                  <a:gd name="connsiteY86" fmla="*/ 333633 h 3719384"/>
                  <a:gd name="connsiteX87" fmla="*/ 237527 w 3783916"/>
                  <a:gd name="connsiteY87" fmla="*/ 148281 h 3719384"/>
                  <a:gd name="connsiteX88" fmla="*/ 311668 w 3783916"/>
                  <a:gd name="connsiteY88" fmla="*/ 49427 h 3719384"/>
                  <a:gd name="connsiteX89" fmla="*/ 324024 w 3783916"/>
                  <a:gd name="connsiteY89" fmla="*/ 98854 h 3719384"/>
                  <a:gd name="connsiteX0" fmla="*/ 324024 w 3783916"/>
                  <a:gd name="connsiteY0" fmla="*/ 98854 h 3719384"/>
                  <a:gd name="connsiteX1" fmla="*/ 324024 w 3783916"/>
                  <a:gd name="connsiteY1" fmla="*/ 98854 h 3719384"/>
                  <a:gd name="connsiteX2" fmla="*/ 422878 w 3783916"/>
                  <a:gd name="connsiteY2" fmla="*/ 37071 h 3719384"/>
                  <a:gd name="connsiteX3" fmla="*/ 472305 w 3783916"/>
                  <a:gd name="connsiteY3" fmla="*/ 24714 h 3719384"/>
                  <a:gd name="connsiteX4" fmla="*/ 632943 w 3783916"/>
                  <a:gd name="connsiteY4" fmla="*/ 0 h 3719384"/>
                  <a:gd name="connsiteX5" fmla="*/ 843008 w 3783916"/>
                  <a:gd name="connsiteY5" fmla="*/ 24714 h 3719384"/>
                  <a:gd name="connsiteX6" fmla="*/ 892435 w 3783916"/>
                  <a:gd name="connsiteY6" fmla="*/ 49427 h 3719384"/>
                  <a:gd name="connsiteX7" fmla="*/ 1028360 w 3783916"/>
                  <a:gd name="connsiteY7" fmla="*/ 148281 h 3719384"/>
                  <a:gd name="connsiteX8" fmla="*/ 1077787 w 3783916"/>
                  <a:gd name="connsiteY8" fmla="*/ 197708 h 3719384"/>
                  <a:gd name="connsiteX9" fmla="*/ 1127214 w 3783916"/>
                  <a:gd name="connsiteY9" fmla="*/ 259492 h 3719384"/>
                  <a:gd name="connsiteX10" fmla="*/ 1164284 w 3783916"/>
                  <a:gd name="connsiteY10" fmla="*/ 296562 h 3719384"/>
                  <a:gd name="connsiteX11" fmla="*/ 1324922 w 3783916"/>
                  <a:gd name="connsiteY11" fmla="*/ 370703 h 3719384"/>
                  <a:gd name="connsiteX12" fmla="*/ 1386705 w 3783916"/>
                  <a:gd name="connsiteY12" fmla="*/ 383060 h 3719384"/>
                  <a:gd name="connsiteX13" fmla="*/ 1460846 w 3783916"/>
                  <a:gd name="connsiteY13" fmla="*/ 407773 h 3719384"/>
                  <a:gd name="connsiteX14" fmla="*/ 1497916 w 3783916"/>
                  <a:gd name="connsiteY14" fmla="*/ 420130 h 3719384"/>
                  <a:gd name="connsiteX15" fmla="*/ 1559700 w 3783916"/>
                  <a:gd name="connsiteY15" fmla="*/ 444843 h 3719384"/>
                  <a:gd name="connsiteX16" fmla="*/ 1596770 w 3783916"/>
                  <a:gd name="connsiteY16" fmla="*/ 457200 h 3719384"/>
                  <a:gd name="connsiteX17" fmla="*/ 1646197 w 3783916"/>
                  <a:gd name="connsiteY17" fmla="*/ 481914 h 3719384"/>
                  <a:gd name="connsiteX18" fmla="*/ 1745051 w 3783916"/>
                  <a:gd name="connsiteY18" fmla="*/ 494271 h 3719384"/>
                  <a:gd name="connsiteX19" fmla="*/ 1856262 w 3783916"/>
                  <a:gd name="connsiteY19" fmla="*/ 518984 h 3719384"/>
                  <a:gd name="connsiteX20" fmla="*/ 1992187 w 3783916"/>
                  <a:gd name="connsiteY20" fmla="*/ 531341 h 3719384"/>
                  <a:gd name="connsiteX21" fmla="*/ 2115754 w 3783916"/>
                  <a:gd name="connsiteY21" fmla="*/ 580768 h 3719384"/>
                  <a:gd name="connsiteX22" fmla="*/ 2226965 w 3783916"/>
                  <a:gd name="connsiteY22" fmla="*/ 729049 h 3719384"/>
                  <a:gd name="connsiteX23" fmla="*/ 2362889 w 3783916"/>
                  <a:gd name="connsiteY23" fmla="*/ 827903 h 3719384"/>
                  <a:gd name="connsiteX24" fmla="*/ 2437030 w 3783916"/>
                  <a:gd name="connsiteY24" fmla="*/ 864973 h 3719384"/>
                  <a:gd name="connsiteX25" fmla="*/ 2511170 w 3783916"/>
                  <a:gd name="connsiteY25" fmla="*/ 914400 h 3719384"/>
                  <a:gd name="connsiteX26" fmla="*/ 2585311 w 3783916"/>
                  <a:gd name="connsiteY26" fmla="*/ 951471 h 3719384"/>
                  <a:gd name="connsiteX27" fmla="*/ 2659451 w 3783916"/>
                  <a:gd name="connsiteY27" fmla="*/ 1000898 h 3719384"/>
                  <a:gd name="connsiteX28" fmla="*/ 2783019 w 3783916"/>
                  <a:gd name="connsiteY28" fmla="*/ 1087395 h 3719384"/>
                  <a:gd name="connsiteX29" fmla="*/ 2869516 w 3783916"/>
                  <a:gd name="connsiteY29" fmla="*/ 1186249 h 3719384"/>
                  <a:gd name="connsiteX30" fmla="*/ 2931300 w 3783916"/>
                  <a:gd name="connsiteY30" fmla="*/ 1285103 h 3719384"/>
                  <a:gd name="connsiteX31" fmla="*/ 3091938 w 3783916"/>
                  <a:gd name="connsiteY31" fmla="*/ 1458098 h 3719384"/>
                  <a:gd name="connsiteX32" fmla="*/ 3326716 w 3783916"/>
                  <a:gd name="connsiteY32" fmla="*/ 1655806 h 3719384"/>
                  <a:gd name="connsiteX33" fmla="*/ 3400857 w 3783916"/>
                  <a:gd name="connsiteY33" fmla="*/ 1742303 h 3719384"/>
                  <a:gd name="connsiteX34" fmla="*/ 3623278 w 3783916"/>
                  <a:gd name="connsiteY34" fmla="*/ 1964725 h 3719384"/>
                  <a:gd name="connsiteX35" fmla="*/ 3685062 w 3783916"/>
                  <a:gd name="connsiteY35" fmla="*/ 2075935 h 3719384"/>
                  <a:gd name="connsiteX36" fmla="*/ 3722133 w 3783916"/>
                  <a:gd name="connsiteY36" fmla="*/ 2113006 h 3719384"/>
                  <a:gd name="connsiteX37" fmla="*/ 3746846 w 3783916"/>
                  <a:gd name="connsiteY37" fmla="*/ 2150076 h 3719384"/>
                  <a:gd name="connsiteX38" fmla="*/ 3771560 w 3783916"/>
                  <a:gd name="connsiteY38" fmla="*/ 2298357 h 3719384"/>
                  <a:gd name="connsiteX39" fmla="*/ 3783916 w 3783916"/>
                  <a:gd name="connsiteY39" fmla="*/ 2372498 h 3719384"/>
                  <a:gd name="connsiteX40" fmla="*/ 3771560 w 3783916"/>
                  <a:gd name="connsiteY40" fmla="*/ 2496065 h 3719384"/>
                  <a:gd name="connsiteX41" fmla="*/ 3672705 w 3783916"/>
                  <a:gd name="connsiteY41" fmla="*/ 2619633 h 3719384"/>
                  <a:gd name="connsiteX42" fmla="*/ 3635635 w 3783916"/>
                  <a:gd name="connsiteY42" fmla="*/ 2669060 h 3719384"/>
                  <a:gd name="connsiteX43" fmla="*/ 3524424 w 3783916"/>
                  <a:gd name="connsiteY43" fmla="*/ 2755557 h 3719384"/>
                  <a:gd name="connsiteX44" fmla="*/ 3487354 w 3783916"/>
                  <a:gd name="connsiteY44" fmla="*/ 2767914 h 3719384"/>
                  <a:gd name="connsiteX45" fmla="*/ 3413214 w 3783916"/>
                  <a:gd name="connsiteY45" fmla="*/ 2829698 h 3719384"/>
                  <a:gd name="connsiteX46" fmla="*/ 3363787 w 3783916"/>
                  <a:gd name="connsiteY46" fmla="*/ 2866768 h 3719384"/>
                  <a:gd name="connsiteX47" fmla="*/ 3326716 w 3783916"/>
                  <a:gd name="connsiteY47" fmla="*/ 3484606 h 3719384"/>
                  <a:gd name="connsiteX48" fmla="*/ 3277289 w 3783916"/>
                  <a:gd name="connsiteY48" fmla="*/ 3608173 h 3719384"/>
                  <a:gd name="connsiteX49" fmla="*/ 3240219 w 3783916"/>
                  <a:gd name="connsiteY49" fmla="*/ 3682314 h 3719384"/>
                  <a:gd name="connsiteX50" fmla="*/ 3129008 w 3783916"/>
                  <a:gd name="connsiteY50" fmla="*/ 3719384 h 3719384"/>
                  <a:gd name="connsiteX51" fmla="*/ 2980727 w 3783916"/>
                  <a:gd name="connsiteY51" fmla="*/ 3694671 h 3719384"/>
                  <a:gd name="connsiteX52" fmla="*/ 2931300 w 3783916"/>
                  <a:gd name="connsiteY52" fmla="*/ 3645243 h 3719384"/>
                  <a:gd name="connsiteX53" fmla="*/ 2857160 w 3783916"/>
                  <a:gd name="connsiteY53" fmla="*/ 3496962 h 3719384"/>
                  <a:gd name="connsiteX54" fmla="*/ 2869516 w 3783916"/>
                  <a:gd name="connsiteY54" fmla="*/ 3286898 h 3719384"/>
                  <a:gd name="connsiteX55" fmla="*/ 2931300 w 3783916"/>
                  <a:gd name="connsiteY55" fmla="*/ 2928552 h 3719384"/>
                  <a:gd name="connsiteX56" fmla="*/ 2918943 w 3783916"/>
                  <a:gd name="connsiteY56" fmla="*/ 2792627 h 3719384"/>
                  <a:gd name="connsiteX57" fmla="*/ 2894230 w 3783916"/>
                  <a:gd name="connsiteY57" fmla="*/ 2730843 h 3719384"/>
                  <a:gd name="connsiteX58" fmla="*/ 2881873 w 3783916"/>
                  <a:gd name="connsiteY58" fmla="*/ 2656703 h 3719384"/>
                  <a:gd name="connsiteX59" fmla="*/ 2857160 w 3783916"/>
                  <a:gd name="connsiteY59" fmla="*/ 2533135 h 3719384"/>
                  <a:gd name="connsiteX60" fmla="*/ 2869516 w 3783916"/>
                  <a:gd name="connsiteY60" fmla="*/ 2360141 h 3719384"/>
                  <a:gd name="connsiteX61" fmla="*/ 2906587 w 3783916"/>
                  <a:gd name="connsiteY61" fmla="*/ 2286000 h 3719384"/>
                  <a:gd name="connsiteX62" fmla="*/ 2956014 w 3783916"/>
                  <a:gd name="connsiteY62" fmla="*/ 2174789 h 3719384"/>
                  <a:gd name="connsiteX63" fmla="*/ 2943657 w 3783916"/>
                  <a:gd name="connsiteY63" fmla="*/ 2014152 h 3719384"/>
                  <a:gd name="connsiteX64" fmla="*/ 2894230 w 3783916"/>
                  <a:gd name="connsiteY64" fmla="*/ 1940011 h 3719384"/>
                  <a:gd name="connsiteX65" fmla="*/ 2783019 w 3783916"/>
                  <a:gd name="connsiteY65" fmla="*/ 1816443 h 3719384"/>
                  <a:gd name="connsiteX66" fmla="*/ 2684165 w 3783916"/>
                  <a:gd name="connsiteY66" fmla="*/ 1742303 h 3719384"/>
                  <a:gd name="connsiteX67" fmla="*/ 2634738 w 3783916"/>
                  <a:gd name="connsiteY67" fmla="*/ 1680519 h 3719384"/>
                  <a:gd name="connsiteX68" fmla="*/ 2585311 w 3783916"/>
                  <a:gd name="connsiteY68" fmla="*/ 1606379 h 3719384"/>
                  <a:gd name="connsiteX69" fmla="*/ 2548241 w 3783916"/>
                  <a:gd name="connsiteY69" fmla="*/ 1581665 h 3719384"/>
                  <a:gd name="connsiteX70" fmla="*/ 2511170 w 3783916"/>
                  <a:gd name="connsiteY70" fmla="*/ 1396314 h 3719384"/>
                  <a:gd name="connsiteX71" fmla="*/ 2338176 w 3783916"/>
                  <a:gd name="connsiteY71" fmla="*/ 1248033 h 3719384"/>
                  <a:gd name="connsiteX72" fmla="*/ 2264035 w 3783916"/>
                  <a:gd name="connsiteY72" fmla="*/ 1198606 h 3719384"/>
                  <a:gd name="connsiteX73" fmla="*/ 2066327 w 3783916"/>
                  <a:gd name="connsiteY73" fmla="*/ 1161535 h 3719384"/>
                  <a:gd name="connsiteX74" fmla="*/ 1572057 w 3783916"/>
                  <a:gd name="connsiteY74" fmla="*/ 1136822 h 3719384"/>
                  <a:gd name="connsiteX75" fmla="*/ 1522630 w 3783916"/>
                  <a:gd name="connsiteY75" fmla="*/ 1099752 h 3719384"/>
                  <a:gd name="connsiteX76" fmla="*/ 1460846 w 3783916"/>
                  <a:gd name="connsiteY76" fmla="*/ 1075038 h 3719384"/>
                  <a:gd name="connsiteX77" fmla="*/ 991289 w 3783916"/>
                  <a:gd name="connsiteY77" fmla="*/ 1037968 h 3719384"/>
                  <a:gd name="connsiteX78" fmla="*/ 707084 w 3783916"/>
                  <a:gd name="connsiteY78" fmla="*/ 1025611 h 3719384"/>
                  <a:gd name="connsiteX79" fmla="*/ 583516 w 3783916"/>
                  <a:gd name="connsiteY79" fmla="*/ 1013254 h 3719384"/>
                  <a:gd name="connsiteX80" fmla="*/ 410522 w 3783916"/>
                  <a:gd name="connsiteY80" fmla="*/ 914400 h 3719384"/>
                  <a:gd name="connsiteX81" fmla="*/ 373451 w 3783916"/>
                  <a:gd name="connsiteY81" fmla="*/ 840260 h 3719384"/>
                  <a:gd name="connsiteX82" fmla="*/ 225171 w 3783916"/>
                  <a:gd name="connsiteY82" fmla="*/ 840259 h 3719384"/>
                  <a:gd name="connsiteX83" fmla="*/ 2748 w 3783916"/>
                  <a:gd name="connsiteY83" fmla="*/ 766120 h 3719384"/>
                  <a:gd name="connsiteX84" fmla="*/ 225170 w 3783916"/>
                  <a:gd name="connsiteY84" fmla="*/ 506627 h 3719384"/>
                  <a:gd name="connsiteX85" fmla="*/ 212814 w 3783916"/>
                  <a:gd name="connsiteY85" fmla="*/ 444843 h 3719384"/>
                  <a:gd name="connsiteX86" fmla="*/ 200457 w 3783916"/>
                  <a:gd name="connsiteY86" fmla="*/ 333633 h 3719384"/>
                  <a:gd name="connsiteX87" fmla="*/ 237527 w 3783916"/>
                  <a:gd name="connsiteY87" fmla="*/ 148281 h 3719384"/>
                  <a:gd name="connsiteX88" fmla="*/ 311668 w 3783916"/>
                  <a:gd name="connsiteY88" fmla="*/ 49427 h 3719384"/>
                  <a:gd name="connsiteX89" fmla="*/ 324024 w 3783916"/>
                  <a:gd name="connsiteY89" fmla="*/ 98854 h 3719384"/>
                  <a:gd name="connsiteX0" fmla="*/ 840287 w 4300179"/>
                  <a:gd name="connsiteY0" fmla="*/ 98854 h 3719384"/>
                  <a:gd name="connsiteX1" fmla="*/ 840287 w 4300179"/>
                  <a:gd name="connsiteY1" fmla="*/ 98854 h 3719384"/>
                  <a:gd name="connsiteX2" fmla="*/ 939141 w 4300179"/>
                  <a:gd name="connsiteY2" fmla="*/ 37071 h 3719384"/>
                  <a:gd name="connsiteX3" fmla="*/ 988568 w 4300179"/>
                  <a:gd name="connsiteY3" fmla="*/ 24714 h 3719384"/>
                  <a:gd name="connsiteX4" fmla="*/ 1149206 w 4300179"/>
                  <a:gd name="connsiteY4" fmla="*/ 0 h 3719384"/>
                  <a:gd name="connsiteX5" fmla="*/ 1359271 w 4300179"/>
                  <a:gd name="connsiteY5" fmla="*/ 24714 h 3719384"/>
                  <a:gd name="connsiteX6" fmla="*/ 1408698 w 4300179"/>
                  <a:gd name="connsiteY6" fmla="*/ 49427 h 3719384"/>
                  <a:gd name="connsiteX7" fmla="*/ 1544623 w 4300179"/>
                  <a:gd name="connsiteY7" fmla="*/ 148281 h 3719384"/>
                  <a:gd name="connsiteX8" fmla="*/ 1594050 w 4300179"/>
                  <a:gd name="connsiteY8" fmla="*/ 197708 h 3719384"/>
                  <a:gd name="connsiteX9" fmla="*/ 1643477 w 4300179"/>
                  <a:gd name="connsiteY9" fmla="*/ 259492 h 3719384"/>
                  <a:gd name="connsiteX10" fmla="*/ 1680547 w 4300179"/>
                  <a:gd name="connsiteY10" fmla="*/ 296562 h 3719384"/>
                  <a:gd name="connsiteX11" fmla="*/ 1841185 w 4300179"/>
                  <a:gd name="connsiteY11" fmla="*/ 370703 h 3719384"/>
                  <a:gd name="connsiteX12" fmla="*/ 1902968 w 4300179"/>
                  <a:gd name="connsiteY12" fmla="*/ 383060 h 3719384"/>
                  <a:gd name="connsiteX13" fmla="*/ 1977109 w 4300179"/>
                  <a:gd name="connsiteY13" fmla="*/ 407773 h 3719384"/>
                  <a:gd name="connsiteX14" fmla="*/ 2014179 w 4300179"/>
                  <a:gd name="connsiteY14" fmla="*/ 420130 h 3719384"/>
                  <a:gd name="connsiteX15" fmla="*/ 2075963 w 4300179"/>
                  <a:gd name="connsiteY15" fmla="*/ 444843 h 3719384"/>
                  <a:gd name="connsiteX16" fmla="*/ 2113033 w 4300179"/>
                  <a:gd name="connsiteY16" fmla="*/ 457200 h 3719384"/>
                  <a:gd name="connsiteX17" fmla="*/ 2162460 w 4300179"/>
                  <a:gd name="connsiteY17" fmla="*/ 481914 h 3719384"/>
                  <a:gd name="connsiteX18" fmla="*/ 2261314 w 4300179"/>
                  <a:gd name="connsiteY18" fmla="*/ 494271 h 3719384"/>
                  <a:gd name="connsiteX19" fmla="*/ 2372525 w 4300179"/>
                  <a:gd name="connsiteY19" fmla="*/ 518984 h 3719384"/>
                  <a:gd name="connsiteX20" fmla="*/ 2508450 w 4300179"/>
                  <a:gd name="connsiteY20" fmla="*/ 531341 h 3719384"/>
                  <a:gd name="connsiteX21" fmla="*/ 2632017 w 4300179"/>
                  <a:gd name="connsiteY21" fmla="*/ 580768 h 3719384"/>
                  <a:gd name="connsiteX22" fmla="*/ 2743228 w 4300179"/>
                  <a:gd name="connsiteY22" fmla="*/ 729049 h 3719384"/>
                  <a:gd name="connsiteX23" fmla="*/ 2879152 w 4300179"/>
                  <a:gd name="connsiteY23" fmla="*/ 827903 h 3719384"/>
                  <a:gd name="connsiteX24" fmla="*/ 2953293 w 4300179"/>
                  <a:gd name="connsiteY24" fmla="*/ 864973 h 3719384"/>
                  <a:gd name="connsiteX25" fmla="*/ 3027433 w 4300179"/>
                  <a:gd name="connsiteY25" fmla="*/ 914400 h 3719384"/>
                  <a:gd name="connsiteX26" fmla="*/ 3101574 w 4300179"/>
                  <a:gd name="connsiteY26" fmla="*/ 951471 h 3719384"/>
                  <a:gd name="connsiteX27" fmla="*/ 3175714 w 4300179"/>
                  <a:gd name="connsiteY27" fmla="*/ 1000898 h 3719384"/>
                  <a:gd name="connsiteX28" fmla="*/ 3299282 w 4300179"/>
                  <a:gd name="connsiteY28" fmla="*/ 1087395 h 3719384"/>
                  <a:gd name="connsiteX29" fmla="*/ 3385779 w 4300179"/>
                  <a:gd name="connsiteY29" fmla="*/ 1186249 h 3719384"/>
                  <a:gd name="connsiteX30" fmla="*/ 3447563 w 4300179"/>
                  <a:gd name="connsiteY30" fmla="*/ 1285103 h 3719384"/>
                  <a:gd name="connsiteX31" fmla="*/ 3608201 w 4300179"/>
                  <a:gd name="connsiteY31" fmla="*/ 1458098 h 3719384"/>
                  <a:gd name="connsiteX32" fmla="*/ 3842979 w 4300179"/>
                  <a:gd name="connsiteY32" fmla="*/ 1655806 h 3719384"/>
                  <a:gd name="connsiteX33" fmla="*/ 3917120 w 4300179"/>
                  <a:gd name="connsiteY33" fmla="*/ 1742303 h 3719384"/>
                  <a:gd name="connsiteX34" fmla="*/ 4139541 w 4300179"/>
                  <a:gd name="connsiteY34" fmla="*/ 1964725 h 3719384"/>
                  <a:gd name="connsiteX35" fmla="*/ 4201325 w 4300179"/>
                  <a:gd name="connsiteY35" fmla="*/ 2075935 h 3719384"/>
                  <a:gd name="connsiteX36" fmla="*/ 4238396 w 4300179"/>
                  <a:gd name="connsiteY36" fmla="*/ 2113006 h 3719384"/>
                  <a:gd name="connsiteX37" fmla="*/ 4263109 w 4300179"/>
                  <a:gd name="connsiteY37" fmla="*/ 2150076 h 3719384"/>
                  <a:gd name="connsiteX38" fmla="*/ 4287823 w 4300179"/>
                  <a:gd name="connsiteY38" fmla="*/ 2298357 h 3719384"/>
                  <a:gd name="connsiteX39" fmla="*/ 4300179 w 4300179"/>
                  <a:gd name="connsiteY39" fmla="*/ 2372498 h 3719384"/>
                  <a:gd name="connsiteX40" fmla="*/ 4287823 w 4300179"/>
                  <a:gd name="connsiteY40" fmla="*/ 2496065 h 3719384"/>
                  <a:gd name="connsiteX41" fmla="*/ 4188968 w 4300179"/>
                  <a:gd name="connsiteY41" fmla="*/ 2619633 h 3719384"/>
                  <a:gd name="connsiteX42" fmla="*/ 4151898 w 4300179"/>
                  <a:gd name="connsiteY42" fmla="*/ 2669060 h 3719384"/>
                  <a:gd name="connsiteX43" fmla="*/ 4040687 w 4300179"/>
                  <a:gd name="connsiteY43" fmla="*/ 2755557 h 3719384"/>
                  <a:gd name="connsiteX44" fmla="*/ 4003617 w 4300179"/>
                  <a:gd name="connsiteY44" fmla="*/ 2767914 h 3719384"/>
                  <a:gd name="connsiteX45" fmla="*/ 3929477 w 4300179"/>
                  <a:gd name="connsiteY45" fmla="*/ 2829698 h 3719384"/>
                  <a:gd name="connsiteX46" fmla="*/ 3880050 w 4300179"/>
                  <a:gd name="connsiteY46" fmla="*/ 2866768 h 3719384"/>
                  <a:gd name="connsiteX47" fmla="*/ 3842979 w 4300179"/>
                  <a:gd name="connsiteY47" fmla="*/ 3484606 h 3719384"/>
                  <a:gd name="connsiteX48" fmla="*/ 3793552 w 4300179"/>
                  <a:gd name="connsiteY48" fmla="*/ 3608173 h 3719384"/>
                  <a:gd name="connsiteX49" fmla="*/ 3756482 w 4300179"/>
                  <a:gd name="connsiteY49" fmla="*/ 3682314 h 3719384"/>
                  <a:gd name="connsiteX50" fmla="*/ 3645271 w 4300179"/>
                  <a:gd name="connsiteY50" fmla="*/ 3719384 h 3719384"/>
                  <a:gd name="connsiteX51" fmla="*/ 3496990 w 4300179"/>
                  <a:gd name="connsiteY51" fmla="*/ 3694671 h 3719384"/>
                  <a:gd name="connsiteX52" fmla="*/ 3447563 w 4300179"/>
                  <a:gd name="connsiteY52" fmla="*/ 3645243 h 3719384"/>
                  <a:gd name="connsiteX53" fmla="*/ 3373423 w 4300179"/>
                  <a:gd name="connsiteY53" fmla="*/ 3496962 h 3719384"/>
                  <a:gd name="connsiteX54" fmla="*/ 3385779 w 4300179"/>
                  <a:gd name="connsiteY54" fmla="*/ 3286898 h 3719384"/>
                  <a:gd name="connsiteX55" fmla="*/ 3447563 w 4300179"/>
                  <a:gd name="connsiteY55" fmla="*/ 2928552 h 3719384"/>
                  <a:gd name="connsiteX56" fmla="*/ 3435206 w 4300179"/>
                  <a:gd name="connsiteY56" fmla="*/ 2792627 h 3719384"/>
                  <a:gd name="connsiteX57" fmla="*/ 3410493 w 4300179"/>
                  <a:gd name="connsiteY57" fmla="*/ 2730843 h 3719384"/>
                  <a:gd name="connsiteX58" fmla="*/ 3398136 w 4300179"/>
                  <a:gd name="connsiteY58" fmla="*/ 2656703 h 3719384"/>
                  <a:gd name="connsiteX59" fmla="*/ 3373423 w 4300179"/>
                  <a:gd name="connsiteY59" fmla="*/ 2533135 h 3719384"/>
                  <a:gd name="connsiteX60" fmla="*/ 3385779 w 4300179"/>
                  <a:gd name="connsiteY60" fmla="*/ 2360141 h 3719384"/>
                  <a:gd name="connsiteX61" fmla="*/ 3422850 w 4300179"/>
                  <a:gd name="connsiteY61" fmla="*/ 2286000 h 3719384"/>
                  <a:gd name="connsiteX62" fmla="*/ 3472277 w 4300179"/>
                  <a:gd name="connsiteY62" fmla="*/ 2174789 h 3719384"/>
                  <a:gd name="connsiteX63" fmla="*/ 3459920 w 4300179"/>
                  <a:gd name="connsiteY63" fmla="*/ 2014152 h 3719384"/>
                  <a:gd name="connsiteX64" fmla="*/ 3410493 w 4300179"/>
                  <a:gd name="connsiteY64" fmla="*/ 1940011 h 3719384"/>
                  <a:gd name="connsiteX65" fmla="*/ 3299282 w 4300179"/>
                  <a:gd name="connsiteY65" fmla="*/ 1816443 h 3719384"/>
                  <a:gd name="connsiteX66" fmla="*/ 3200428 w 4300179"/>
                  <a:gd name="connsiteY66" fmla="*/ 1742303 h 3719384"/>
                  <a:gd name="connsiteX67" fmla="*/ 3151001 w 4300179"/>
                  <a:gd name="connsiteY67" fmla="*/ 1680519 h 3719384"/>
                  <a:gd name="connsiteX68" fmla="*/ 3101574 w 4300179"/>
                  <a:gd name="connsiteY68" fmla="*/ 1606379 h 3719384"/>
                  <a:gd name="connsiteX69" fmla="*/ 3064504 w 4300179"/>
                  <a:gd name="connsiteY69" fmla="*/ 1581665 h 3719384"/>
                  <a:gd name="connsiteX70" fmla="*/ 3027433 w 4300179"/>
                  <a:gd name="connsiteY70" fmla="*/ 1396314 h 3719384"/>
                  <a:gd name="connsiteX71" fmla="*/ 2854439 w 4300179"/>
                  <a:gd name="connsiteY71" fmla="*/ 1248033 h 3719384"/>
                  <a:gd name="connsiteX72" fmla="*/ 2780298 w 4300179"/>
                  <a:gd name="connsiteY72" fmla="*/ 1198606 h 3719384"/>
                  <a:gd name="connsiteX73" fmla="*/ 2582590 w 4300179"/>
                  <a:gd name="connsiteY73" fmla="*/ 1161535 h 3719384"/>
                  <a:gd name="connsiteX74" fmla="*/ 2088320 w 4300179"/>
                  <a:gd name="connsiteY74" fmla="*/ 1136822 h 3719384"/>
                  <a:gd name="connsiteX75" fmla="*/ 2038893 w 4300179"/>
                  <a:gd name="connsiteY75" fmla="*/ 1099752 h 3719384"/>
                  <a:gd name="connsiteX76" fmla="*/ 1977109 w 4300179"/>
                  <a:gd name="connsiteY76" fmla="*/ 1075038 h 3719384"/>
                  <a:gd name="connsiteX77" fmla="*/ 1507552 w 4300179"/>
                  <a:gd name="connsiteY77" fmla="*/ 1037968 h 3719384"/>
                  <a:gd name="connsiteX78" fmla="*/ 1223347 w 4300179"/>
                  <a:gd name="connsiteY78" fmla="*/ 1025611 h 3719384"/>
                  <a:gd name="connsiteX79" fmla="*/ 1099779 w 4300179"/>
                  <a:gd name="connsiteY79" fmla="*/ 1013254 h 3719384"/>
                  <a:gd name="connsiteX80" fmla="*/ 926785 w 4300179"/>
                  <a:gd name="connsiteY80" fmla="*/ 914400 h 3719384"/>
                  <a:gd name="connsiteX81" fmla="*/ 889714 w 4300179"/>
                  <a:gd name="connsiteY81" fmla="*/ 840260 h 3719384"/>
                  <a:gd name="connsiteX82" fmla="*/ 741434 w 4300179"/>
                  <a:gd name="connsiteY82" fmla="*/ 840259 h 3719384"/>
                  <a:gd name="connsiteX83" fmla="*/ 519011 w 4300179"/>
                  <a:gd name="connsiteY83" fmla="*/ 766120 h 3719384"/>
                  <a:gd name="connsiteX84" fmla="*/ 741433 w 4300179"/>
                  <a:gd name="connsiteY84" fmla="*/ 506627 h 3719384"/>
                  <a:gd name="connsiteX85" fmla="*/ 28 w 4300179"/>
                  <a:gd name="connsiteY85" fmla="*/ 345989 h 3719384"/>
                  <a:gd name="connsiteX86" fmla="*/ 716720 w 4300179"/>
                  <a:gd name="connsiteY86" fmla="*/ 333633 h 3719384"/>
                  <a:gd name="connsiteX87" fmla="*/ 753790 w 4300179"/>
                  <a:gd name="connsiteY87" fmla="*/ 148281 h 3719384"/>
                  <a:gd name="connsiteX88" fmla="*/ 827931 w 4300179"/>
                  <a:gd name="connsiteY88" fmla="*/ 49427 h 3719384"/>
                  <a:gd name="connsiteX89" fmla="*/ 840287 w 4300179"/>
                  <a:gd name="connsiteY89" fmla="*/ 98854 h 3719384"/>
                  <a:gd name="connsiteX0" fmla="*/ 911924 w 4371816"/>
                  <a:gd name="connsiteY0" fmla="*/ 98854 h 3719384"/>
                  <a:gd name="connsiteX1" fmla="*/ 911924 w 4371816"/>
                  <a:gd name="connsiteY1" fmla="*/ 98854 h 3719384"/>
                  <a:gd name="connsiteX2" fmla="*/ 1010778 w 4371816"/>
                  <a:gd name="connsiteY2" fmla="*/ 37071 h 3719384"/>
                  <a:gd name="connsiteX3" fmla="*/ 1060205 w 4371816"/>
                  <a:gd name="connsiteY3" fmla="*/ 24714 h 3719384"/>
                  <a:gd name="connsiteX4" fmla="*/ 1220843 w 4371816"/>
                  <a:gd name="connsiteY4" fmla="*/ 0 h 3719384"/>
                  <a:gd name="connsiteX5" fmla="*/ 1430908 w 4371816"/>
                  <a:gd name="connsiteY5" fmla="*/ 24714 h 3719384"/>
                  <a:gd name="connsiteX6" fmla="*/ 1480335 w 4371816"/>
                  <a:gd name="connsiteY6" fmla="*/ 49427 h 3719384"/>
                  <a:gd name="connsiteX7" fmla="*/ 1616260 w 4371816"/>
                  <a:gd name="connsiteY7" fmla="*/ 148281 h 3719384"/>
                  <a:gd name="connsiteX8" fmla="*/ 1665687 w 4371816"/>
                  <a:gd name="connsiteY8" fmla="*/ 197708 h 3719384"/>
                  <a:gd name="connsiteX9" fmla="*/ 1715114 w 4371816"/>
                  <a:gd name="connsiteY9" fmla="*/ 259492 h 3719384"/>
                  <a:gd name="connsiteX10" fmla="*/ 1752184 w 4371816"/>
                  <a:gd name="connsiteY10" fmla="*/ 296562 h 3719384"/>
                  <a:gd name="connsiteX11" fmla="*/ 1912822 w 4371816"/>
                  <a:gd name="connsiteY11" fmla="*/ 370703 h 3719384"/>
                  <a:gd name="connsiteX12" fmla="*/ 1974605 w 4371816"/>
                  <a:gd name="connsiteY12" fmla="*/ 383060 h 3719384"/>
                  <a:gd name="connsiteX13" fmla="*/ 2048746 w 4371816"/>
                  <a:gd name="connsiteY13" fmla="*/ 407773 h 3719384"/>
                  <a:gd name="connsiteX14" fmla="*/ 2085816 w 4371816"/>
                  <a:gd name="connsiteY14" fmla="*/ 420130 h 3719384"/>
                  <a:gd name="connsiteX15" fmla="*/ 2147600 w 4371816"/>
                  <a:gd name="connsiteY15" fmla="*/ 444843 h 3719384"/>
                  <a:gd name="connsiteX16" fmla="*/ 2184670 w 4371816"/>
                  <a:gd name="connsiteY16" fmla="*/ 457200 h 3719384"/>
                  <a:gd name="connsiteX17" fmla="*/ 2234097 w 4371816"/>
                  <a:gd name="connsiteY17" fmla="*/ 481914 h 3719384"/>
                  <a:gd name="connsiteX18" fmla="*/ 2332951 w 4371816"/>
                  <a:gd name="connsiteY18" fmla="*/ 494271 h 3719384"/>
                  <a:gd name="connsiteX19" fmla="*/ 2444162 w 4371816"/>
                  <a:gd name="connsiteY19" fmla="*/ 518984 h 3719384"/>
                  <a:gd name="connsiteX20" fmla="*/ 2580087 w 4371816"/>
                  <a:gd name="connsiteY20" fmla="*/ 531341 h 3719384"/>
                  <a:gd name="connsiteX21" fmla="*/ 2703654 w 4371816"/>
                  <a:gd name="connsiteY21" fmla="*/ 580768 h 3719384"/>
                  <a:gd name="connsiteX22" fmla="*/ 2814865 w 4371816"/>
                  <a:gd name="connsiteY22" fmla="*/ 729049 h 3719384"/>
                  <a:gd name="connsiteX23" fmla="*/ 2950789 w 4371816"/>
                  <a:gd name="connsiteY23" fmla="*/ 827903 h 3719384"/>
                  <a:gd name="connsiteX24" fmla="*/ 3024930 w 4371816"/>
                  <a:gd name="connsiteY24" fmla="*/ 864973 h 3719384"/>
                  <a:gd name="connsiteX25" fmla="*/ 3099070 w 4371816"/>
                  <a:gd name="connsiteY25" fmla="*/ 914400 h 3719384"/>
                  <a:gd name="connsiteX26" fmla="*/ 3173211 w 4371816"/>
                  <a:gd name="connsiteY26" fmla="*/ 951471 h 3719384"/>
                  <a:gd name="connsiteX27" fmla="*/ 3247351 w 4371816"/>
                  <a:gd name="connsiteY27" fmla="*/ 1000898 h 3719384"/>
                  <a:gd name="connsiteX28" fmla="*/ 3370919 w 4371816"/>
                  <a:gd name="connsiteY28" fmla="*/ 1087395 h 3719384"/>
                  <a:gd name="connsiteX29" fmla="*/ 3457416 w 4371816"/>
                  <a:gd name="connsiteY29" fmla="*/ 1186249 h 3719384"/>
                  <a:gd name="connsiteX30" fmla="*/ 3519200 w 4371816"/>
                  <a:gd name="connsiteY30" fmla="*/ 1285103 h 3719384"/>
                  <a:gd name="connsiteX31" fmla="*/ 3679838 w 4371816"/>
                  <a:gd name="connsiteY31" fmla="*/ 1458098 h 3719384"/>
                  <a:gd name="connsiteX32" fmla="*/ 3914616 w 4371816"/>
                  <a:gd name="connsiteY32" fmla="*/ 1655806 h 3719384"/>
                  <a:gd name="connsiteX33" fmla="*/ 3988757 w 4371816"/>
                  <a:gd name="connsiteY33" fmla="*/ 1742303 h 3719384"/>
                  <a:gd name="connsiteX34" fmla="*/ 4211178 w 4371816"/>
                  <a:gd name="connsiteY34" fmla="*/ 1964725 h 3719384"/>
                  <a:gd name="connsiteX35" fmla="*/ 4272962 w 4371816"/>
                  <a:gd name="connsiteY35" fmla="*/ 2075935 h 3719384"/>
                  <a:gd name="connsiteX36" fmla="*/ 4310033 w 4371816"/>
                  <a:gd name="connsiteY36" fmla="*/ 2113006 h 3719384"/>
                  <a:gd name="connsiteX37" fmla="*/ 4334746 w 4371816"/>
                  <a:gd name="connsiteY37" fmla="*/ 2150076 h 3719384"/>
                  <a:gd name="connsiteX38" fmla="*/ 4359460 w 4371816"/>
                  <a:gd name="connsiteY38" fmla="*/ 2298357 h 3719384"/>
                  <a:gd name="connsiteX39" fmla="*/ 4371816 w 4371816"/>
                  <a:gd name="connsiteY39" fmla="*/ 2372498 h 3719384"/>
                  <a:gd name="connsiteX40" fmla="*/ 4359460 w 4371816"/>
                  <a:gd name="connsiteY40" fmla="*/ 2496065 h 3719384"/>
                  <a:gd name="connsiteX41" fmla="*/ 4260605 w 4371816"/>
                  <a:gd name="connsiteY41" fmla="*/ 2619633 h 3719384"/>
                  <a:gd name="connsiteX42" fmla="*/ 4223535 w 4371816"/>
                  <a:gd name="connsiteY42" fmla="*/ 2669060 h 3719384"/>
                  <a:gd name="connsiteX43" fmla="*/ 4112324 w 4371816"/>
                  <a:gd name="connsiteY43" fmla="*/ 2755557 h 3719384"/>
                  <a:gd name="connsiteX44" fmla="*/ 4075254 w 4371816"/>
                  <a:gd name="connsiteY44" fmla="*/ 2767914 h 3719384"/>
                  <a:gd name="connsiteX45" fmla="*/ 4001114 w 4371816"/>
                  <a:gd name="connsiteY45" fmla="*/ 2829698 h 3719384"/>
                  <a:gd name="connsiteX46" fmla="*/ 3951687 w 4371816"/>
                  <a:gd name="connsiteY46" fmla="*/ 2866768 h 3719384"/>
                  <a:gd name="connsiteX47" fmla="*/ 3914616 w 4371816"/>
                  <a:gd name="connsiteY47" fmla="*/ 3484606 h 3719384"/>
                  <a:gd name="connsiteX48" fmla="*/ 3865189 w 4371816"/>
                  <a:gd name="connsiteY48" fmla="*/ 3608173 h 3719384"/>
                  <a:gd name="connsiteX49" fmla="*/ 3828119 w 4371816"/>
                  <a:gd name="connsiteY49" fmla="*/ 3682314 h 3719384"/>
                  <a:gd name="connsiteX50" fmla="*/ 3716908 w 4371816"/>
                  <a:gd name="connsiteY50" fmla="*/ 3719384 h 3719384"/>
                  <a:gd name="connsiteX51" fmla="*/ 3568627 w 4371816"/>
                  <a:gd name="connsiteY51" fmla="*/ 3694671 h 3719384"/>
                  <a:gd name="connsiteX52" fmla="*/ 3519200 w 4371816"/>
                  <a:gd name="connsiteY52" fmla="*/ 3645243 h 3719384"/>
                  <a:gd name="connsiteX53" fmla="*/ 3445060 w 4371816"/>
                  <a:gd name="connsiteY53" fmla="*/ 3496962 h 3719384"/>
                  <a:gd name="connsiteX54" fmla="*/ 3457416 w 4371816"/>
                  <a:gd name="connsiteY54" fmla="*/ 3286898 h 3719384"/>
                  <a:gd name="connsiteX55" fmla="*/ 3519200 w 4371816"/>
                  <a:gd name="connsiteY55" fmla="*/ 2928552 h 3719384"/>
                  <a:gd name="connsiteX56" fmla="*/ 3506843 w 4371816"/>
                  <a:gd name="connsiteY56" fmla="*/ 2792627 h 3719384"/>
                  <a:gd name="connsiteX57" fmla="*/ 3482130 w 4371816"/>
                  <a:gd name="connsiteY57" fmla="*/ 2730843 h 3719384"/>
                  <a:gd name="connsiteX58" fmla="*/ 3469773 w 4371816"/>
                  <a:gd name="connsiteY58" fmla="*/ 2656703 h 3719384"/>
                  <a:gd name="connsiteX59" fmla="*/ 3445060 w 4371816"/>
                  <a:gd name="connsiteY59" fmla="*/ 2533135 h 3719384"/>
                  <a:gd name="connsiteX60" fmla="*/ 3457416 w 4371816"/>
                  <a:gd name="connsiteY60" fmla="*/ 2360141 h 3719384"/>
                  <a:gd name="connsiteX61" fmla="*/ 3494487 w 4371816"/>
                  <a:gd name="connsiteY61" fmla="*/ 2286000 h 3719384"/>
                  <a:gd name="connsiteX62" fmla="*/ 3543914 w 4371816"/>
                  <a:gd name="connsiteY62" fmla="*/ 2174789 h 3719384"/>
                  <a:gd name="connsiteX63" fmla="*/ 3531557 w 4371816"/>
                  <a:gd name="connsiteY63" fmla="*/ 2014152 h 3719384"/>
                  <a:gd name="connsiteX64" fmla="*/ 3482130 w 4371816"/>
                  <a:gd name="connsiteY64" fmla="*/ 1940011 h 3719384"/>
                  <a:gd name="connsiteX65" fmla="*/ 3370919 w 4371816"/>
                  <a:gd name="connsiteY65" fmla="*/ 1816443 h 3719384"/>
                  <a:gd name="connsiteX66" fmla="*/ 3272065 w 4371816"/>
                  <a:gd name="connsiteY66" fmla="*/ 1742303 h 3719384"/>
                  <a:gd name="connsiteX67" fmla="*/ 3222638 w 4371816"/>
                  <a:gd name="connsiteY67" fmla="*/ 1680519 h 3719384"/>
                  <a:gd name="connsiteX68" fmla="*/ 3173211 w 4371816"/>
                  <a:gd name="connsiteY68" fmla="*/ 1606379 h 3719384"/>
                  <a:gd name="connsiteX69" fmla="*/ 3136141 w 4371816"/>
                  <a:gd name="connsiteY69" fmla="*/ 1581665 h 3719384"/>
                  <a:gd name="connsiteX70" fmla="*/ 3099070 w 4371816"/>
                  <a:gd name="connsiteY70" fmla="*/ 1396314 h 3719384"/>
                  <a:gd name="connsiteX71" fmla="*/ 2926076 w 4371816"/>
                  <a:gd name="connsiteY71" fmla="*/ 1248033 h 3719384"/>
                  <a:gd name="connsiteX72" fmla="*/ 2851935 w 4371816"/>
                  <a:gd name="connsiteY72" fmla="*/ 1198606 h 3719384"/>
                  <a:gd name="connsiteX73" fmla="*/ 2654227 w 4371816"/>
                  <a:gd name="connsiteY73" fmla="*/ 1161535 h 3719384"/>
                  <a:gd name="connsiteX74" fmla="*/ 2159957 w 4371816"/>
                  <a:gd name="connsiteY74" fmla="*/ 1136822 h 3719384"/>
                  <a:gd name="connsiteX75" fmla="*/ 2110530 w 4371816"/>
                  <a:gd name="connsiteY75" fmla="*/ 1099752 h 3719384"/>
                  <a:gd name="connsiteX76" fmla="*/ 2048746 w 4371816"/>
                  <a:gd name="connsiteY76" fmla="*/ 1075038 h 3719384"/>
                  <a:gd name="connsiteX77" fmla="*/ 1579189 w 4371816"/>
                  <a:gd name="connsiteY77" fmla="*/ 1037968 h 3719384"/>
                  <a:gd name="connsiteX78" fmla="*/ 1294984 w 4371816"/>
                  <a:gd name="connsiteY78" fmla="*/ 1025611 h 3719384"/>
                  <a:gd name="connsiteX79" fmla="*/ 1171416 w 4371816"/>
                  <a:gd name="connsiteY79" fmla="*/ 1013254 h 3719384"/>
                  <a:gd name="connsiteX80" fmla="*/ 998422 w 4371816"/>
                  <a:gd name="connsiteY80" fmla="*/ 914400 h 3719384"/>
                  <a:gd name="connsiteX81" fmla="*/ 961351 w 4371816"/>
                  <a:gd name="connsiteY81" fmla="*/ 840260 h 3719384"/>
                  <a:gd name="connsiteX82" fmla="*/ 813071 w 4371816"/>
                  <a:gd name="connsiteY82" fmla="*/ 840259 h 3719384"/>
                  <a:gd name="connsiteX83" fmla="*/ 590648 w 4371816"/>
                  <a:gd name="connsiteY83" fmla="*/ 766120 h 3719384"/>
                  <a:gd name="connsiteX84" fmla="*/ 84022 w 4371816"/>
                  <a:gd name="connsiteY84" fmla="*/ 729048 h 3719384"/>
                  <a:gd name="connsiteX85" fmla="*/ 71665 w 4371816"/>
                  <a:gd name="connsiteY85" fmla="*/ 345989 h 3719384"/>
                  <a:gd name="connsiteX86" fmla="*/ 788357 w 4371816"/>
                  <a:gd name="connsiteY86" fmla="*/ 333633 h 3719384"/>
                  <a:gd name="connsiteX87" fmla="*/ 825427 w 4371816"/>
                  <a:gd name="connsiteY87" fmla="*/ 148281 h 3719384"/>
                  <a:gd name="connsiteX88" fmla="*/ 899568 w 4371816"/>
                  <a:gd name="connsiteY88" fmla="*/ 49427 h 3719384"/>
                  <a:gd name="connsiteX89" fmla="*/ 911924 w 4371816"/>
                  <a:gd name="connsiteY89" fmla="*/ 98854 h 3719384"/>
                  <a:gd name="connsiteX0" fmla="*/ 888917 w 4348809"/>
                  <a:gd name="connsiteY0" fmla="*/ 98854 h 3719384"/>
                  <a:gd name="connsiteX1" fmla="*/ 888917 w 4348809"/>
                  <a:gd name="connsiteY1" fmla="*/ 98854 h 3719384"/>
                  <a:gd name="connsiteX2" fmla="*/ 987771 w 4348809"/>
                  <a:gd name="connsiteY2" fmla="*/ 37071 h 3719384"/>
                  <a:gd name="connsiteX3" fmla="*/ 1037198 w 4348809"/>
                  <a:gd name="connsiteY3" fmla="*/ 24714 h 3719384"/>
                  <a:gd name="connsiteX4" fmla="*/ 1197836 w 4348809"/>
                  <a:gd name="connsiteY4" fmla="*/ 0 h 3719384"/>
                  <a:gd name="connsiteX5" fmla="*/ 1407901 w 4348809"/>
                  <a:gd name="connsiteY5" fmla="*/ 24714 h 3719384"/>
                  <a:gd name="connsiteX6" fmla="*/ 1457328 w 4348809"/>
                  <a:gd name="connsiteY6" fmla="*/ 49427 h 3719384"/>
                  <a:gd name="connsiteX7" fmla="*/ 1593253 w 4348809"/>
                  <a:gd name="connsiteY7" fmla="*/ 148281 h 3719384"/>
                  <a:gd name="connsiteX8" fmla="*/ 1642680 w 4348809"/>
                  <a:gd name="connsiteY8" fmla="*/ 197708 h 3719384"/>
                  <a:gd name="connsiteX9" fmla="*/ 1692107 w 4348809"/>
                  <a:gd name="connsiteY9" fmla="*/ 259492 h 3719384"/>
                  <a:gd name="connsiteX10" fmla="*/ 1729177 w 4348809"/>
                  <a:gd name="connsiteY10" fmla="*/ 296562 h 3719384"/>
                  <a:gd name="connsiteX11" fmla="*/ 1889815 w 4348809"/>
                  <a:gd name="connsiteY11" fmla="*/ 370703 h 3719384"/>
                  <a:gd name="connsiteX12" fmla="*/ 1951598 w 4348809"/>
                  <a:gd name="connsiteY12" fmla="*/ 383060 h 3719384"/>
                  <a:gd name="connsiteX13" fmla="*/ 2025739 w 4348809"/>
                  <a:gd name="connsiteY13" fmla="*/ 407773 h 3719384"/>
                  <a:gd name="connsiteX14" fmla="*/ 2062809 w 4348809"/>
                  <a:gd name="connsiteY14" fmla="*/ 420130 h 3719384"/>
                  <a:gd name="connsiteX15" fmla="*/ 2124593 w 4348809"/>
                  <a:gd name="connsiteY15" fmla="*/ 444843 h 3719384"/>
                  <a:gd name="connsiteX16" fmla="*/ 2161663 w 4348809"/>
                  <a:gd name="connsiteY16" fmla="*/ 457200 h 3719384"/>
                  <a:gd name="connsiteX17" fmla="*/ 2211090 w 4348809"/>
                  <a:gd name="connsiteY17" fmla="*/ 481914 h 3719384"/>
                  <a:gd name="connsiteX18" fmla="*/ 2309944 w 4348809"/>
                  <a:gd name="connsiteY18" fmla="*/ 494271 h 3719384"/>
                  <a:gd name="connsiteX19" fmla="*/ 2421155 w 4348809"/>
                  <a:gd name="connsiteY19" fmla="*/ 518984 h 3719384"/>
                  <a:gd name="connsiteX20" fmla="*/ 2557080 w 4348809"/>
                  <a:gd name="connsiteY20" fmla="*/ 531341 h 3719384"/>
                  <a:gd name="connsiteX21" fmla="*/ 2680647 w 4348809"/>
                  <a:gd name="connsiteY21" fmla="*/ 580768 h 3719384"/>
                  <a:gd name="connsiteX22" fmla="*/ 2791858 w 4348809"/>
                  <a:gd name="connsiteY22" fmla="*/ 729049 h 3719384"/>
                  <a:gd name="connsiteX23" fmla="*/ 2927782 w 4348809"/>
                  <a:gd name="connsiteY23" fmla="*/ 827903 h 3719384"/>
                  <a:gd name="connsiteX24" fmla="*/ 3001923 w 4348809"/>
                  <a:gd name="connsiteY24" fmla="*/ 864973 h 3719384"/>
                  <a:gd name="connsiteX25" fmla="*/ 3076063 w 4348809"/>
                  <a:gd name="connsiteY25" fmla="*/ 914400 h 3719384"/>
                  <a:gd name="connsiteX26" fmla="*/ 3150204 w 4348809"/>
                  <a:gd name="connsiteY26" fmla="*/ 951471 h 3719384"/>
                  <a:gd name="connsiteX27" fmla="*/ 3224344 w 4348809"/>
                  <a:gd name="connsiteY27" fmla="*/ 1000898 h 3719384"/>
                  <a:gd name="connsiteX28" fmla="*/ 3347912 w 4348809"/>
                  <a:gd name="connsiteY28" fmla="*/ 1087395 h 3719384"/>
                  <a:gd name="connsiteX29" fmla="*/ 3434409 w 4348809"/>
                  <a:gd name="connsiteY29" fmla="*/ 1186249 h 3719384"/>
                  <a:gd name="connsiteX30" fmla="*/ 3496193 w 4348809"/>
                  <a:gd name="connsiteY30" fmla="*/ 1285103 h 3719384"/>
                  <a:gd name="connsiteX31" fmla="*/ 3656831 w 4348809"/>
                  <a:gd name="connsiteY31" fmla="*/ 1458098 h 3719384"/>
                  <a:gd name="connsiteX32" fmla="*/ 3891609 w 4348809"/>
                  <a:gd name="connsiteY32" fmla="*/ 1655806 h 3719384"/>
                  <a:gd name="connsiteX33" fmla="*/ 3965750 w 4348809"/>
                  <a:gd name="connsiteY33" fmla="*/ 1742303 h 3719384"/>
                  <a:gd name="connsiteX34" fmla="*/ 4188171 w 4348809"/>
                  <a:gd name="connsiteY34" fmla="*/ 1964725 h 3719384"/>
                  <a:gd name="connsiteX35" fmla="*/ 4249955 w 4348809"/>
                  <a:gd name="connsiteY35" fmla="*/ 2075935 h 3719384"/>
                  <a:gd name="connsiteX36" fmla="*/ 4287026 w 4348809"/>
                  <a:gd name="connsiteY36" fmla="*/ 2113006 h 3719384"/>
                  <a:gd name="connsiteX37" fmla="*/ 4311739 w 4348809"/>
                  <a:gd name="connsiteY37" fmla="*/ 2150076 h 3719384"/>
                  <a:gd name="connsiteX38" fmla="*/ 4336453 w 4348809"/>
                  <a:gd name="connsiteY38" fmla="*/ 2298357 h 3719384"/>
                  <a:gd name="connsiteX39" fmla="*/ 4348809 w 4348809"/>
                  <a:gd name="connsiteY39" fmla="*/ 2372498 h 3719384"/>
                  <a:gd name="connsiteX40" fmla="*/ 4336453 w 4348809"/>
                  <a:gd name="connsiteY40" fmla="*/ 2496065 h 3719384"/>
                  <a:gd name="connsiteX41" fmla="*/ 4237598 w 4348809"/>
                  <a:gd name="connsiteY41" fmla="*/ 2619633 h 3719384"/>
                  <a:gd name="connsiteX42" fmla="*/ 4200528 w 4348809"/>
                  <a:gd name="connsiteY42" fmla="*/ 2669060 h 3719384"/>
                  <a:gd name="connsiteX43" fmla="*/ 4089317 w 4348809"/>
                  <a:gd name="connsiteY43" fmla="*/ 2755557 h 3719384"/>
                  <a:gd name="connsiteX44" fmla="*/ 4052247 w 4348809"/>
                  <a:gd name="connsiteY44" fmla="*/ 2767914 h 3719384"/>
                  <a:gd name="connsiteX45" fmla="*/ 3978107 w 4348809"/>
                  <a:gd name="connsiteY45" fmla="*/ 2829698 h 3719384"/>
                  <a:gd name="connsiteX46" fmla="*/ 3928680 w 4348809"/>
                  <a:gd name="connsiteY46" fmla="*/ 2866768 h 3719384"/>
                  <a:gd name="connsiteX47" fmla="*/ 3891609 w 4348809"/>
                  <a:gd name="connsiteY47" fmla="*/ 3484606 h 3719384"/>
                  <a:gd name="connsiteX48" fmla="*/ 3842182 w 4348809"/>
                  <a:gd name="connsiteY48" fmla="*/ 3608173 h 3719384"/>
                  <a:gd name="connsiteX49" fmla="*/ 3805112 w 4348809"/>
                  <a:gd name="connsiteY49" fmla="*/ 3682314 h 3719384"/>
                  <a:gd name="connsiteX50" fmla="*/ 3693901 w 4348809"/>
                  <a:gd name="connsiteY50" fmla="*/ 3719384 h 3719384"/>
                  <a:gd name="connsiteX51" fmla="*/ 3545620 w 4348809"/>
                  <a:gd name="connsiteY51" fmla="*/ 3694671 h 3719384"/>
                  <a:gd name="connsiteX52" fmla="*/ 3496193 w 4348809"/>
                  <a:gd name="connsiteY52" fmla="*/ 3645243 h 3719384"/>
                  <a:gd name="connsiteX53" fmla="*/ 3422053 w 4348809"/>
                  <a:gd name="connsiteY53" fmla="*/ 3496962 h 3719384"/>
                  <a:gd name="connsiteX54" fmla="*/ 3434409 w 4348809"/>
                  <a:gd name="connsiteY54" fmla="*/ 3286898 h 3719384"/>
                  <a:gd name="connsiteX55" fmla="*/ 3496193 w 4348809"/>
                  <a:gd name="connsiteY55" fmla="*/ 2928552 h 3719384"/>
                  <a:gd name="connsiteX56" fmla="*/ 3483836 w 4348809"/>
                  <a:gd name="connsiteY56" fmla="*/ 2792627 h 3719384"/>
                  <a:gd name="connsiteX57" fmla="*/ 3459123 w 4348809"/>
                  <a:gd name="connsiteY57" fmla="*/ 2730843 h 3719384"/>
                  <a:gd name="connsiteX58" fmla="*/ 3446766 w 4348809"/>
                  <a:gd name="connsiteY58" fmla="*/ 2656703 h 3719384"/>
                  <a:gd name="connsiteX59" fmla="*/ 3422053 w 4348809"/>
                  <a:gd name="connsiteY59" fmla="*/ 2533135 h 3719384"/>
                  <a:gd name="connsiteX60" fmla="*/ 3434409 w 4348809"/>
                  <a:gd name="connsiteY60" fmla="*/ 2360141 h 3719384"/>
                  <a:gd name="connsiteX61" fmla="*/ 3471480 w 4348809"/>
                  <a:gd name="connsiteY61" fmla="*/ 2286000 h 3719384"/>
                  <a:gd name="connsiteX62" fmla="*/ 3520907 w 4348809"/>
                  <a:gd name="connsiteY62" fmla="*/ 2174789 h 3719384"/>
                  <a:gd name="connsiteX63" fmla="*/ 3508550 w 4348809"/>
                  <a:gd name="connsiteY63" fmla="*/ 2014152 h 3719384"/>
                  <a:gd name="connsiteX64" fmla="*/ 3459123 w 4348809"/>
                  <a:gd name="connsiteY64" fmla="*/ 1940011 h 3719384"/>
                  <a:gd name="connsiteX65" fmla="*/ 3347912 w 4348809"/>
                  <a:gd name="connsiteY65" fmla="*/ 1816443 h 3719384"/>
                  <a:gd name="connsiteX66" fmla="*/ 3249058 w 4348809"/>
                  <a:gd name="connsiteY66" fmla="*/ 1742303 h 3719384"/>
                  <a:gd name="connsiteX67" fmla="*/ 3199631 w 4348809"/>
                  <a:gd name="connsiteY67" fmla="*/ 1680519 h 3719384"/>
                  <a:gd name="connsiteX68" fmla="*/ 3150204 w 4348809"/>
                  <a:gd name="connsiteY68" fmla="*/ 1606379 h 3719384"/>
                  <a:gd name="connsiteX69" fmla="*/ 3113134 w 4348809"/>
                  <a:gd name="connsiteY69" fmla="*/ 1581665 h 3719384"/>
                  <a:gd name="connsiteX70" fmla="*/ 3076063 w 4348809"/>
                  <a:gd name="connsiteY70" fmla="*/ 1396314 h 3719384"/>
                  <a:gd name="connsiteX71" fmla="*/ 2903069 w 4348809"/>
                  <a:gd name="connsiteY71" fmla="*/ 1248033 h 3719384"/>
                  <a:gd name="connsiteX72" fmla="*/ 2828928 w 4348809"/>
                  <a:gd name="connsiteY72" fmla="*/ 1198606 h 3719384"/>
                  <a:gd name="connsiteX73" fmla="*/ 2631220 w 4348809"/>
                  <a:gd name="connsiteY73" fmla="*/ 1161535 h 3719384"/>
                  <a:gd name="connsiteX74" fmla="*/ 2136950 w 4348809"/>
                  <a:gd name="connsiteY74" fmla="*/ 1136822 h 3719384"/>
                  <a:gd name="connsiteX75" fmla="*/ 2087523 w 4348809"/>
                  <a:gd name="connsiteY75" fmla="*/ 1099752 h 3719384"/>
                  <a:gd name="connsiteX76" fmla="*/ 2025739 w 4348809"/>
                  <a:gd name="connsiteY76" fmla="*/ 1075038 h 3719384"/>
                  <a:gd name="connsiteX77" fmla="*/ 1556182 w 4348809"/>
                  <a:gd name="connsiteY77" fmla="*/ 1037968 h 3719384"/>
                  <a:gd name="connsiteX78" fmla="*/ 1271977 w 4348809"/>
                  <a:gd name="connsiteY78" fmla="*/ 1025611 h 3719384"/>
                  <a:gd name="connsiteX79" fmla="*/ 1148409 w 4348809"/>
                  <a:gd name="connsiteY79" fmla="*/ 1013254 h 3719384"/>
                  <a:gd name="connsiteX80" fmla="*/ 975415 w 4348809"/>
                  <a:gd name="connsiteY80" fmla="*/ 914400 h 3719384"/>
                  <a:gd name="connsiteX81" fmla="*/ 938344 w 4348809"/>
                  <a:gd name="connsiteY81" fmla="*/ 840260 h 3719384"/>
                  <a:gd name="connsiteX82" fmla="*/ 790064 w 4348809"/>
                  <a:gd name="connsiteY82" fmla="*/ 840259 h 3719384"/>
                  <a:gd name="connsiteX83" fmla="*/ 567641 w 4348809"/>
                  <a:gd name="connsiteY83" fmla="*/ 766120 h 3719384"/>
                  <a:gd name="connsiteX84" fmla="*/ 61015 w 4348809"/>
                  <a:gd name="connsiteY84" fmla="*/ 729048 h 3719384"/>
                  <a:gd name="connsiteX85" fmla="*/ 48658 w 4348809"/>
                  <a:gd name="connsiteY85" fmla="*/ 345989 h 3719384"/>
                  <a:gd name="connsiteX86" fmla="*/ 419361 w 4348809"/>
                  <a:gd name="connsiteY86" fmla="*/ 148281 h 3719384"/>
                  <a:gd name="connsiteX87" fmla="*/ 802420 w 4348809"/>
                  <a:gd name="connsiteY87" fmla="*/ 148281 h 3719384"/>
                  <a:gd name="connsiteX88" fmla="*/ 876561 w 4348809"/>
                  <a:gd name="connsiteY88" fmla="*/ 49427 h 3719384"/>
                  <a:gd name="connsiteX89" fmla="*/ 888917 w 4348809"/>
                  <a:gd name="connsiteY89" fmla="*/ 98854 h 3719384"/>
                  <a:gd name="connsiteX0" fmla="*/ 876561 w 4348809"/>
                  <a:gd name="connsiteY0" fmla="*/ 49427 h 3719384"/>
                  <a:gd name="connsiteX1" fmla="*/ 888917 w 4348809"/>
                  <a:gd name="connsiteY1" fmla="*/ 98854 h 3719384"/>
                  <a:gd name="connsiteX2" fmla="*/ 987771 w 4348809"/>
                  <a:gd name="connsiteY2" fmla="*/ 37071 h 3719384"/>
                  <a:gd name="connsiteX3" fmla="*/ 1037198 w 4348809"/>
                  <a:gd name="connsiteY3" fmla="*/ 24714 h 3719384"/>
                  <a:gd name="connsiteX4" fmla="*/ 1197836 w 4348809"/>
                  <a:gd name="connsiteY4" fmla="*/ 0 h 3719384"/>
                  <a:gd name="connsiteX5" fmla="*/ 1407901 w 4348809"/>
                  <a:gd name="connsiteY5" fmla="*/ 24714 h 3719384"/>
                  <a:gd name="connsiteX6" fmla="*/ 1457328 w 4348809"/>
                  <a:gd name="connsiteY6" fmla="*/ 49427 h 3719384"/>
                  <a:gd name="connsiteX7" fmla="*/ 1593253 w 4348809"/>
                  <a:gd name="connsiteY7" fmla="*/ 148281 h 3719384"/>
                  <a:gd name="connsiteX8" fmla="*/ 1642680 w 4348809"/>
                  <a:gd name="connsiteY8" fmla="*/ 197708 h 3719384"/>
                  <a:gd name="connsiteX9" fmla="*/ 1692107 w 4348809"/>
                  <a:gd name="connsiteY9" fmla="*/ 259492 h 3719384"/>
                  <a:gd name="connsiteX10" fmla="*/ 1729177 w 4348809"/>
                  <a:gd name="connsiteY10" fmla="*/ 296562 h 3719384"/>
                  <a:gd name="connsiteX11" fmla="*/ 1889815 w 4348809"/>
                  <a:gd name="connsiteY11" fmla="*/ 370703 h 3719384"/>
                  <a:gd name="connsiteX12" fmla="*/ 1951598 w 4348809"/>
                  <a:gd name="connsiteY12" fmla="*/ 383060 h 3719384"/>
                  <a:gd name="connsiteX13" fmla="*/ 2025739 w 4348809"/>
                  <a:gd name="connsiteY13" fmla="*/ 407773 h 3719384"/>
                  <a:gd name="connsiteX14" fmla="*/ 2062809 w 4348809"/>
                  <a:gd name="connsiteY14" fmla="*/ 420130 h 3719384"/>
                  <a:gd name="connsiteX15" fmla="*/ 2124593 w 4348809"/>
                  <a:gd name="connsiteY15" fmla="*/ 444843 h 3719384"/>
                  <a:gd name="connsiteX16" fmla="*/ 2161663 w 4348809"/>
                  <a:gd name="connsiteY16" fmla="*/ 457200 h 3719384"/>
                  <a:gd name="connsiteX17" fmla="*/ 2211090 w 4348809"/>
                  <a:gd name="connsiteY17" fmla="*/ 481914 h 3719384"/>
                  <a:gd name="connsiteX18" fmla="*/ 2309944 w 4348809"/>
                  <a:gd name="connsiteY18" fmla="*/ 494271 h 3719384"/>
                  <a:gd name="connsiteX19" fmla="*/ 2421155 w 4348809"/>
                  <a:gd name="connsiteY19" fmla="*/ 518984 h 3719384"/>
                  <a:gd name="connsiteX20" fmla="*/ 2557080 w 4348809"/>
                  <a:gd name="connsiteY20" fmla="*/ 531341 h 3719384"/>
                  <a:gd name="connsiteX21" fmla="*/ 2680647 w 4348809"/>
                  <a:gd name="connsiteY21" fmla="*/ 580768 h 3719384"/>
                  <a:gd name="connsiteX22" fmla="*/ 2791858 w 4348809"/>
                  <a:gd name="connsiteY22" fmla="*/ 729049 h 3719384"/>
                  <a:gd name="connsiteX23" fmla="*/ 2927782 w 4348809"/>
                  <a:gd name="connsiteY23" fmla="*/ 827903 h 3719384"/>
                  <a:gd name="connsiteX24" fmla="*/ 3001923 w 4348809"/>
                  <a:gd name="connsiteY24" fmla="*/ 864973 h 3719384"/>
                  <a:gd name="connsiteX25" fmla="*/ 3076063 w 4348809"/>
                  <a:gd name="connsiteY25" fmla="*/ 914400 h 3719384"/>
                  <a:gd name="connsiteX26" fmla="*/ 3150204 w 4348809"/>
                  <a:gd name="connsiteY26" fmla="*/ 951471 h 3719384"/>
                  <a:gd name="connsiteX27" fmla="*/ 3224344 w 4348809"/>
                  <a:gd name="connsiteY27" fmla="*/ 1000898 h 3719384"/>
                  <a:gd name="connsiteX28" fmla="*/ 3347912 w 4348809"/>
                  <a:gd name="connsiteY28" fmla="*/ 1087395 h 3719384"/>
                  <a:gd name="connsiteX29" fmla="*/ 3434409 w 4348809"/>
                  <a:gd name="connsiteY29" fmla="*/ 1186249 h 3719384"/>
                  <a:gd name="connsiteX30" fmla="*/ 3496193 w 4348809"/>
                  <a:gd name="connsiteY30" fmla="*/ 1285103 h 3719384"/>
                  <a:gd name="connsiteX31" fmla="*/ 3656831 w 4348809"/>
                  <a:gd name="connsiteY31" fmla="*/ 1458098 h 3719384"/>
                  <a:gd name="connsiteX32" fmla="*/ 3891609 w 4348809"/>
                  <a:gd name="connsiteY32" fmla="*/ 1655806 h 3719384"/>
                  <a:gd name="connsiteX33" fmla="*/ 3965750 w 4348809"/>
                  <a:gd name="connsiteY33" fmla="*/ 1742303 h 3719384"/>
                  <a:gd name="connsiteX34" fmla="*/ 4188171 w 4348809"/>
                  <a:gd name="connsiteY34" fmla="*/ 1964725 h 3719384"/>
                  <a:gd name="connsiteX35" fmla="*/ 4249955 w 4348809"/>
                  <a:gd name="connsiteY35" fmla="*/ 2075935 h 3719384"/>
                  <a:gd name="connsiteX36" fmla="*/ 4287026 w 4348809"/>
                  <a:gd name="connsiteY36" fmla="*/ 2113006 h 3719384"/>
                  <a:gd name="connsiteX37" fmla="*/ 4311739 w 4348809"/>
                  <a:gd name="connsiteY37" fmla="*/ 2150076 h 3719384"/>
                  <a:gd name="connsiteX38" fmla="*/ 4336453 w 4348809"/>
                  <a:gd name="connsiteY38" fmla="*/ 2298357 h 3719384"/>
                  <a:gd name="connsiteX39" fmla="*/ 4348809 w 4348809"/>
                  <a:gd name="connsiteY39" fmla="*/ 2372498 h 3719384"/>
                  <a:gd name="connsiteX40" fmla="*/ 4336453 w 4348809"/>
                  <a:gd name="connsiteY40" fmla="*/ 2496065 h 3719384"/>
                  <a:gd name="connsiteX41" fmla="*/ 4237598 w 4348809"/>
                  <a:gd name="connsiteY41" fmla="*/ 2619633 h 3719384"/>
                  <a:gd name="connsiteX42" fmla="*/ 4200528 w 4348809"/>
                  <a:gd name="connsiteY42" fmla="*/ 2669060 h 3719384"/>
                  <a:gd name="connsiteX43" fmla="*/ 4089317 w 4348809"/>
                  <a:gd name="connsiteY43" fmla="*/ 2755557 h 3719384"/>
                  <a:gd name="connsiteX44" fmla="*/ 4052247 w 4348809"/>
                  <a:gd name="connsiteY44" fmla="*/ 2767914 h 3719384"/>
                  <a:gd name="connsiteX45" fmla="*/ 3978107 w 4348809"/>
                  <a:gd name="connsiteY45" fmla="*/ 2829698 h 3719384"/>
                  <a:gd name="connsiteX46" fmla="*/ 3928680 w 4348809"/>
                  <a:gd name="connsiteY46" fmla="*/ 2866768 h 3719384"/>
                  <a:gd name="connsiteX47" fmla="*/ 3891609 w 4348809"/>
                  <a:gd name="connsiteY47" fmla="*/ 3484606 h 3719384"/>
                  <a:gd name="connsiteX48" fmla="*/ 3842182 w 4348809"/>
                  <a:gd name="connsiteY48" fmla="*/ 3608173 h 3719384"/>
                  <a:gd name="connsiteX49" fmla="*/ 3805112 w 4348809"/>
                  <a:gd name="connsiteY49" fmla="*/ 3682314 h 3719384"/>
                  <a:gd name="connsiteX50" fmla="*/ 3693901 w 4348809"/>
                  <a:gd name="connsiteY50" fmla="*/ 3719384 h 3719384"/>
                  <a:gd name="connsiteX51" fmla="*/ 3545620 w 4348809"/>
                  <a:gd name="connsiteY51" fmla="*/ 3694671 h 3719384"/>
                  <a:gd name="connsiteX52" fmla="*/ 3496193 w 4348809"/>
                  <a:gd name="connsiteY52" fmla="*/ 3645243 h 3719384"/>
                  <a:gd name="connsiteX53" fmla="*/ 3422053 w 4348809"/>
                  <a:gd name="connsiteY53" fmla="*/ 3496962 h 3719384"/>
                  <a:gd name="connsiteX54" fmla="*/ 3434409 w 4348809"/>
                  <a:gd name="connsiteY54" fmla="*/ 3286898 h 3719384"/>
                  <a:gd name="connsiteX55" fmla="*/ 3496193 w 4348809"/>
                  <a:gd name="connsiteY55" fmla="*/ 2928552 h 3719384"/>
                  <a:gd name="connsiteX56" fmla="*/ 3483836 w 4348809"/>
                  <a:gd name="connsiteY56" fmla="*/ 2792627 h 3719384"/>
                  <a:gd name="connsiteX57" fmla="*/ 3459123 w 4348809"/>
                  <a:gd name="connsiteY57" fmla="*/ 2730843 h 3719384"/>
                  <a:gd name="connsiteX58" fmla="*/ 3446766 w 4348809"/>
                  <a:gd name="connsiteY58" fmla="*/ 2656703 h 3719384"/>
                  <a:gd name="connsiteX59" fmla="*/ 3422053 w 4348809"/>
                  <a:gd name="connsiteY59" fmla="*/ 2533135 h 3719384"/>
                  <a:gd name="connsiteX60" fmla="*/ 3434409 w 4348809"/>
                  <a:gd name="connsiteY60" fmla="*/ 2360141 h 3719384"/>
                  <a:gd name="connsiteX61" fmla="*/ 3471480 w 4348809"/>
                  <a:gd name="connsiteY61" fmla="*/ 2286000 h 3719384"/>
                  <a:gd name="connsiteX62" fmla="*/ 3520907 w 4348809"/>
                  <a:gd name="connsiteY62" fmla="*/ 2174789 h 3719384"/>
                  <a:gd name="connsiteX63" fmla="*/ 3508550 w 4348809"/>
                  <a:gd name="connsiteY63" fmla="*/ 2014152 h 3719384"/>
                  <a:gd name="connsiteX64" fmla="*/ 3459123 w 4348809"/>
                  <a:gd name="connsiteY64" fmla="*/ 1940011 h 3719384"/>
                  <a:gd name="connsiteX65" fmla="*/ 3347912 w 4348809"/>
                  <a:gd name="connsiteY65" fmla="*/ 1816443 h 3719384"/>
                  <a:gd name="connsiteX66" fmla="*/ 3249058 w 4348809"/>
                  <a:gd name="connsiteY66" fmla="*/ 1742303 h 3719384"/>
                  <a:gd name="connsiteX67" fmla="*/ 3199631 w 4348809"/>
                  <a:gd name="connsiteY67" fmla="*/ 1680519 h 3719384"/>
                  <a:gd name="connsiteX68" fmla="*/ 3150204 w 4348809"/>
                  <a:gd name="connsiteY68" fmla="*/ 1606379 h 3719384"/>
                  <a:gd name="connsiteX69" fmla="*/ 3113134 w 4348809"/>
                  <a:gd name="connsiteY69" fmla="*/ 1581665 h 3719384"/>
                  <a:gd name="connsiteX70" fmla="*/ 3076063 w 4348809"/>
                  <a:gd name="connsiteY70" fmla="*/ 1396314 h 3719384"/>
                  <a:gd name="connsiteX71" fmla="*/ 2903069 w 4348809"/>
                  <a:gd name="connsiteY71" fmla="*/ 1248033 h 3719384"/>
                  <a:gd name="connsiteX72" fmla="*/ 2828928 w 4348809"/>
                  <a:gd name="connsiteY72" fmla="*/ 1198606 h 3719384"/>
                  <a:gd name="connsiteX73" fmla="*/ 2631220 w 4348809"/>
                  <a:gd name="connsiteY73" fmla="*/ 1161535 h 3719384"/>
                  <a:gd name="connsiteX74" fmla="*/ 2136950 w 4348809"/>
                  <a:gd name="connsiteY74" fmla="*/ 1136822 h 3719384"/>
                  <a:gd name="connsiteX75" fmla="*/ 2087523 w 4348809"/>
                  <a:gd name="connsiteY75" fmla="*/ 1099752 h 3719384"/>
                  <a:gd name="connsiteX76" fmla="*/ 2025739 w 4348809"/>
                  <a:gd name="connsiteY76" fmla="*/ 1075038 h 3719384"/>
                  <a:gd name="connsiteX77" fmla="*/ 1556182 w 4348809"/>
                  <a:gd name="connsiteY77" fmla="*/ 1037968 h 3719384"/>
                  <a:gd name="connsiteX78" fmla="*/ 1271977 w 4348809"/>
                  <a:gd name="connsiteY78" fmla="*/ 1025611 h 3719384"/>
                  <a:gd name="connsiteX79" fmla="*/ 1148409 w 4348809"/>
                  <a:gd name="connsiteY79" fmla="*/ 1013254 h 3719384"/>
                  <a:gd name="connsiteX80" fmla="*/ 975415 w 4348809"/>
                  <a:gd name="connsiteY80" fmla="*/ 914400 h 3719384"/>
                  <a:gd name="connsiteX81" fmla="*/ 938344 w 4348809"/>
                  <a:gd name="connsiteY81" fmla="*/ 840260 h 3719384"/>
                  <a:gd name="connsiteX82" fmla="*/ 790064 w 4348809"/>
                  <a:gd name="connsiteY82" fmla="*/ 840259 h 3719384"/>
                  <a:gd name="connsiteX83" fmla="*/ 567641 w 4348809"/>
                  <a:gd name="connsiteY83" fmla="*/ 766120 h 3719384"/>
                  <a:gd name="connsiteX84" fmla="*/ 61015 w 4348809"/>
                  <a:gd name="connsiteY84" fmla="*/ 729048 h 3719384"/>
                  <a:gd name="connsiteX85" fmla="*/ 48658 w 4348809"/>
                  <a:gd name="connsiteY85" fmla="*/ 345989 h 3719384"/>
                  <a:gd name="connsiteX86" fmla="*/ 419361 w 4348809"/>
                  <a:gd name="connsiteY86" fmla="*/ 148281 h 3719384"/>
                  <a:gd name="connsiteX87" fmla="*/ 802420 w 4348809"/>
                  <a:gd name="connsiteY87" fmla="*/ 148281 h 3719384"/>
                  <a:gd name="connsiteX88" fmla="*/ 876561 w 4348809"/>
                  <a:gd name="connsiteY88" fmla="*/ 49427 h 3719384"/>
                  <a:gd name="connsiteX0" fmla="*/ 876561 w 4348809"/>
                  <a:gd name="connsiteY0" fmla="*/ 49427 h 3719384"/>
                  <a:gd name="connsiteX1" fmla="*/ 888917 w 4348809"/>
                  <a:gd name="connsiteY1" fmla="*/ 98854 h 3719384"/>
                  <a:gd name="connsiteX2" fmla="*/ 987771 w 4348809"/>
                  <a:gd name="connsiteY2" fmla="*/ 37071 h 3719384"/>
                  <a:gd name="connsiteX3" fmla="*/ 1037198 w 4348809"/>
                  <a:gd name="connsiteY3" fmla="*/ 24714 h 3719384"/>
                  <a:gd name="connsiteX4" fmla="*/ 1197836 w 4348809"/>
                  <a:gd name="connsiteY4" fmla="*/ 0 h 3719384"/>
                  <a:gd name="connsiteX5" fmla="*/ 1407901 w 4348809"/>
                  <a:gd name="connsiteY5" fmla="*/ 24714 h 3719384"/>
                  <a:gd name="connsiteX6" fmla="*/ 1457328 w 4348809"/>
                  <a:gd name="connsiteY6" fmla="*/ 49427 h 3719384"/>
                  <a:gd name="connsiteX7" fmla="*/ 1593253 w 4348809"/>
                  <a:gd name="connsiteY7" fmla="*/ 148281 h 3719384"/>
                  <a:gd name="connsiteX8" fmla="*/ 1642680 w 4348809"/>
                  <a:gd name="connsiteY8" fmla="*/ 197708 h 3719384"/>
                  <a:gd name="connsiteX9" fmla="*/ 1692107 w 4348809"/>
                  <a:gd name="connsiteY9" fmla="*/ 259492 h 3719384"/>
                  <a:gd name="connsiteX10" fmla="*/ 1729177 w 4348809"/>
                  <a:gd name="connsiteY10" fmla="*/ 296562 h 3719384"/>
                  <a:gd name="connsiteX11" fmla="*/ 1889815 w 4348809"/>
                  <a:gd name="connsiteY11" fmla="*/ 370703 h 3719384"/>
                  <a:gd name="connsiteX12" fmla="*/ 1951598 w 4348809"/>
                  <a:gd name="connsiteY12" fmla="*/ 383060 h 3719384"/>
                  <a:gd name="connsiteX13" fmla="*/ 2025739 w 4348809"/>
                  <a:gd name="connsiteY13" fmla="*/ 407773 h 3719384"/>
                  <a:gd name="connsiteX14" fmla="*/ 2062809 w 4348809"/>
                  <a:gd name="connsiteY14" fmla="*/ 420130 h 3719384"/>
                  <a:gd name="connsiteX15" fmla="*/ 2124593 w 4348809"/>
                  <a:gd name="connsiteY15" fmla="*/ 444843 h 3719384"/>
                  <a:gd name="connsiteX16" fmla="*/ 2161663 w 4348809"/>
                  <a:gd name="connsiteY16" fmla="*/ 457200 h 3719384"/>
                  <a:gd name="connsiteX17" fmla="*/ 2211090 w 4348809"/>
                  <a:gd name="connsiteY17" fmla="*/ 481914 h 3719384"/>
                  <a:gd name="connsiteX18" fmla="*/ 2309944 w 4348809"/>
                  <a:gd name="connsiteY18" fmla="*/ 494271 h 3719384"/>
                  <a:gd name="connsiteX19" fmla="*/ 2421155 w 4348809"/>
                  <a:gd name="connsiteY19" fmla="*/ 518984 h 3719384"/>
                  <a:gd name="connsiteX20" fmla="*/ 2557080 w 4348809"/>
                  <a:gd name="connsiteY20" fmla="*/ 531341 h 3719384"/>
                  <a:gd name="connsiteX21" fmla="*/ 2680647 w 4348809"/>
                  <a:gd name="connsiteY21" fmla="*/ 580768 h 3719384"/>
                  <a:gd name="connsiteX22" fmla="*/ 2791858 w 4348809"/>
                  <a:gd name="connsiteY22" fmla="*/ 729049 h 3719384"/>
                  <a:gd name="connsiteX23" fmla="*/ 2927782 w 4348809"/>
                  <a:gd name="connsiteY23" fmla="*/ 827903 h 3719384"/>
                  <a:gd name="connsiteX24" fmla="*/ 3001923 w 4348809"/>
                  <a:gd name="connsiteY24" fmla="*/ 864973 h 3719384"/>
                  <a:gd name="connsiteX25" fmla="*/ 3076063 w 4348809"/>
                  <a:gd name="connsiteY25" fmla="*/ 914400 h 3719384"/>
                  <a:gd name="connsiteX26" fmla="*/ 3150204 w 4348809"/>
                  <a:gd name="connsiteY26" fmla="*/ 951471 h 3719384"/>
                  <a:gd name="connsiteX27" fmla="*/ 3224344 w 4348809"/>
                  <a:gd name="connsiteY27" fmla="*/ 1000898 h 3719384"/>
                  <a:gd name="connsiteX28" fmla="*/ 3347912 w 4348809"/>
                  <a:gd name="connsiteY28" fmla="*/ 1087395 h 3719384"/>
                  <a:gd name="connsiteX29" fmla="*/ 3434409 w 4348809"/>
                  <a:gd name="connsiteY29" fmla="*/ 1186249 h 3719384"/>
                  <a:gd name="connsiteX30" fmla="*/ 3496193 w 4348809"/>
                  <a:gd name="connsiteY30" fmla="*/ 1285103 h 3719384"/>
                  <a:gd name="connsiteX31" fmla="*/ 3656831 w 4348809"/>
                  <a:gd name="connsiteY31" fmla="*/ 1458098 h 3719384"/>
                  <a:gd name="connsiteX32" fmla="*/ 3891609 w 4348809"/>
                  <a:gd name="connsiteY32" fmla="*/ 1655806 h 3719384"/>
                  <a:gd name="connsiteX33" fmla="*/ 3965750 w 4348809"/>
                  <a:gd name="connsiteY33" fmla="*/ 1742303 h 3719384"/>
                  <a:gd name="connsiteX34" fmla="*/ 4188171 w 4348809"/>
                  <a:gd name="connsiteY34" fmla="*/ 1964725 h 3719384"/>
                  <a:gd name="connsiteX35" fmla="*/ 4249955 w 4348809"/>
                  <a:gd name="connsiteY35" fmla="*/ 2075935 h 3719384"/>
                  <a:gd name="connsiteX36" fmla="*/ 4287026 w 4348809"/>
                  <a:gd name="connsiteY36" fmla="*/ 2113006 h 3719384"/>
                  <a:gd name="connsiteX37" fmla="*/ 4311739 w 4348809"/>
                  <a:gd name="connsiteY37" fmla="*/ 2150076 h 3719384"/>
                  <a:gd name="connsiteX38" fmla="*/ 4336453 w 4348809"/>
                  <a:gd name="connsiteY38" fmla="*/ 2298357 h 3719384"/>
                  <a:gd name="connsiteX39" fmla="*/ 4348809 w 4348809"/>
                  <a:gd name="connsiteY39" fmla="*/ 2372498 h 3719384"/>
                  <a:gd name="connsiteX40" fmla="*/ 4336453 w 4348809"/>
                  <a:gd name="connsiteY40" fmla="*/ 2496065 h 3719384"/>
                  <a:gd name="connsiteX41" fmla="*/ 4237598 w 4348809"/>
                  <a:gd name="connsiteY41" fmla="*/ 2619633 h 3719384"/>
                  <a:gd name="connsiteX42" fmla="*/ 4200528 w 4348809"/>
                  <a:gd name="connsiteY42" fmla="*/ 2669060 h 3719384"/>
                  <a:gd name="connsiteX43" fmla="*/ 4089317 w 4348809"/>
                  <a:gd name="connsiteY43" fmla="*/ 2755557 h 3719384"/>
                  <a:gd name="connsiteX44" fmla="*/ 4052247 w 4348809"/>
                  <a:gd name="connsiteY44" fmla="*/ 2767914 h 3719384"/>
                  <a:gd name="connsiteX45" fmla="*/ 3978107 w 4348809"/>
                  <a:gd name="connsiteY45" fmla="*/ 2829698 h 3719384"/>
                  <a:gd name="connsiteX46" fmla="*/ 3928680 w 4348809"/>
                  <a:gd name="connsiteY46" fmla="*/ 2866768 h 3719384"/>
                  <a:gd name="connsiteX47" fmla="*/ 3891609 w 4348809"/>
                  <a:gd name="connsiteY47" fmla="*/ 3484606 h 3719384"/>
                  <a:gd name="connsiteX48" fmla="*/ 3842182 w 4348809"/>
                  <a:gd name="connsiteY48" fmla="*/ 3608173 h 3719384"/>
                  <a:gd name="connsiteX49" fmla="*/ 3805112 w 4348809"/>
                  <a:gd name="connsiteY49" fmla="*/ 3682314 h 3719384"/>
                  <a:gd name="connsiteX50" fmla="*/ 3693901 w 4348809"/>
                  <a:gd name="connsiteY50" fmla="*/ 3719384 h 3719384"/>
                  <a:gd name="connsiteX51" fmla="*/ 3545620 w 4348809"/>
                  <a:gd name="connsiteY51" fmla="*/ 3694671 h 3719384"/>
                  <a:gd name="connsiteX52" fmla="*/ 3496193 w 4348809"/>
                  <a:gd name="connsiteY52" fmla="*/ 3645243 h 3719384"/>
                  <a:gd name="connsiteX53" fmla="*/ 3422053 w 4348809"/>
                  <a:gd name="connsiteY53" fmla="*/ 3496962 h 3719384"/>
                  <a:gd name="connsiteX54" fmla="*/ 3434409 w 4348809"/>
                  <a:gd name="connsiteY54" fmla="*/ 3286898 h 3719384"/>
                  <a:gd name="connsiteX55" fmla="*/ 3496193 w 4348809"/>
                  <a:gd name="connsiteY55" fmla="*/ 2928552 h 3719384"/>
                  <a:gd name="connsiteX56" fmla="*/ 3483836 w 4348809"/>
                  <a:gd name="connsiteY56" fmla="*/ 2792627 h 3719384"/>
                  <a:gd name="connsiteX57" fmla="*/ 3459123 w 4348809"/>
                  <a:gd name="connsiteY57" fmla="*/ 2730843 h 3719384"/>
                  <a:gd name="connsiteX58" fmla="*/ 3446766 w 4348809"/>
                  <a:gd name="connsiteY58" fmla="*/ 2656703 h 3719384"/>
                  <a:gd name="connsiteX59" fmla="*/ 3422053 w 4348809"/>
                  <a:gd name="connsiteY59" fmla="*/ 2533135 h 3719384"/>
                  <a:gd name="connsiteX60" fmla="*/ 3434409 w 4348809"/>
                  <a:gd name="connsiteY60" fmla="*/ 2360141 h 3719384"/>
                  <a:gd name="connsiteX61" fmla="*/ 3471480 w 4348809"/>
                  <a:gd name="connsiteY61" fmla="*/ 2286000 h 3719384"/>
                  <a:gd name="connsiteX62" fmla="*/ 3520907 w 4348809"/>
                  <a:gd name="connsiteY62" fmla="*/ 2174789 h 3719384"/>
                  <a:gd name="connsiteX63" fmla="*/ 3508550 w 4348809"/>
                  <a:gd name="connsiteY63" fmla="*/ 2014152 h 3719384"/>
                  <a:gd name="connsiteX64" fmla="*/ 3459123 w 4348809"/>
                  <a:gd name="connsiteY64" fmla="*/ 1940011 h 3719384"/>
                  <a:gd name="connsiteX65" fmla="*/ 3347912 w 4348809"/>
                  <a:gd name="connsiteY65" fmla="*/ 1816443 h 3719384"/>
                  <a:gd name="connsiteX66" fmla="*/ 3249058 w 4348809"/>
                  <a:gd name="connsiteY66" fmla="*/ 1742303 h 3719384"/>
                  <a:gd name="connsiteX67" fmla="*/ 3199631 w 4348809"/>
                  <a:gd name="connsiteY67" fmla="*/ 1680519 h 3719384"/>
                  <a:gd name="connsiteX68" fmla="*/ 3150204 w 4348809"/>
                  <a:gd name="connsiteY68" fmla="*/ 1606379 h 3719384"/>
                  <a:gd name="connsiteX69" fmla="*/ 3113134 w 4348809"/>
                  <a:gd name="connsiteY69" fmla="*/ 1581665 h 3719384"/>
                  <a:gd name="connsiteX70" fmla="*/ 3076063 w 4348809"/>
                  <a:gd name="connsiteY70" fmla="*/ 1396314 h 3719384"/>
                  <a:gd name="connsiteX71" fmla="*/ 2903069 w 4348809"/>
                  <a:gd name="connsiteY71" fmla="*/ 1248033 h 3719384"/>
                  <a:gd name="connsiteX72" fmla="*/ 2828928 w 4348809"/>
                  <a:gd name="connsiteY72" fmla="*/ 1198606 h 3719384"/>
                  <a:gd name="connsiteX73" fmla="*/ 2631220 w 4348809"/>
                  <a:gd name="connsiteY73" fmla="*/ 1161535 h 3719384"/>
                  <a:gd name="connsiteX74" fmla="*/ 2136950 w 4348809"/>
                  <a:gd name="connsiteY74" fmla="*/ 1136822 h 3719384"/>
                  <a:gd name="connsiteX75" fmla="*/ 2087523 w 4348809"/>
                  <a:gd name="connsiteY75" fmla="*/ 1099752 h 3719384"/>
                  <a:gd name="connsiteX76" fmla="*/ 2025739 w 4348809"/>
                  <a:gd name="connsiteY76" fmla="*/ 1075038 h 3719384"/>
                  <a:gd name="connsiteX77" fmla="*/ 1556182 w 4348809"/>
                  <a:gd name="connsiteY77" fmla="*/ 1037968 h 3719384"/>
                  <a:gd name="connsiteX78" fmla="*/ 1271977 w 4348809"/>
                  <a:gd name="connsiteY78" fmla="*/ 1025611 h 3719384"/>
                  <a:gd name="connsiteX79" fmla="*/ 1148409 w 4348809"/>
                  <a:gd name="connsiteY79" fmla="*/ 1013254 h 3719384"/>
                  <a:gd name="connsiteX80" fmla="*/ 975415 w 4348809"/>
                  <a:gd name="connsiteY80" fmla="*/ 914400 h 3719384"/>
                  <a:gd name="connsiteX81" fmla="*/ 938344 w 4348809"/>
                  <a:gd name="connsiteY81" fmla="*/ 840260 h 3719384"/>
                  <a:gd name="connsiteX82" fmla="*/ 790064 w 4348809"/>
                  <a:gd name="connsiteY82" fmla="*/ 840259 h 3719384"/>
                  <a:gd name="connsiteX83" fmla="*/ 567641 w 4348809"/>
                  <a:gd name="connsiteY83" fmla="*/ 766120 h 3719384"/>
                  <a:gd name="connsiteX84" fmla="*/ 61015 w 4348809"/>
                  <a:gd name="connsiteY84" fmla="*/ 729048 h 3719384"/>
                  <a:gd name="connsiteX85" fmla="*/ 48658 w 4348809"/>
                  <a:gd name="connsiteY85" fmla="*/ 345989 h 3719384"/>
                  <a:gd name="connsiteX86" fmla="*/ 419361 w 4348809"/>
                  <a:gd name="connsiteY86" fmla="*/ 148281 h 3719384"/>
                  <a:gd name="connsiteX87" fmla="*/ 777707 w 4348809"/>
                  <a:gd name="connsiteY87" fmla="*/ 259492 h 3719384"/>
                  <a:gd name="connsiteX88" fmla="*/ 876561 w 4348809"/>
                  <a:gd name="connsiteY88" fmla="*/ 49427 h 3719384"/>
                  <a:gd name="connsiteX0" fmla="*/ 777707 w 4348809"/>
                  <a:gd name="connsiteY0" fmla="*/ 259492 h 3719384"/>
                  <a:gd name="connsiteX1" fmla="*/ 888917 w 4348809"/>
                  <a:gd name="connsiteY1" fmla="*/ 98854 h 3719384"/>
                  <a:gd name="connsiteX2" fmla="*/ 987771 w 4348809"/>
                  <a:gd name="connsiteY2" fmla="*/ 37071 h 3719384"/>
                  <a:gd name="connsiteX3" fmla="*/ 1037198 w 4348809"/>
                  <a:gd name="connsiteY3" fmla="*/ 24714 h 3719384"/>
                  <a:gd name="connsiteX4" fmla="*/ 1197836 w 4348809"/>
                  <a:gd name="connsiteY4" fmla="*/ 0 h 3719384"/>
                  <a:gd name="connsiteX5" fmla="*/ 1407901 w 4348809"/>
                  <a:gd name="connsiteY5" fmla="*/ 24714 h 3719384"/>
                  <a:gd name="connsiteX6" fmla="*/ 1457328 w 4348809"/>
                  <a:gd name="connsiteY6" fmla="*/ 49427 h 3719384"/>
                  <a:gd name="connsiteX7" fmla="*/ 1593253 w 4348809"/>
                  <a:gd name="connsiteY7" fmla="*/ 148281 h 3719384"/>
                  <a:gd name="connsiteX8" fmla="*/ 1642680 w 4348809"/>
                  <a:gd name="connsiteY8" fmla="*/ 197708 h 3719384"/>
                  <a:gd name="connsiteX9" fmla="*/ 1692107 w 4348809"/>
                  <a:gd name="connsiteY9" fmla="*/ 259492 h 3719384"/>
                  <a:gd name="connsiteX10" fmla="*/ 1729177 w 4348809"/>
                  <a:gd name="connsiteY10" fmla="*/ 296562 h 3719384"/>
                  <a:gd name="connsiteX11" fmla="*/ 1889815 w 4348809"/>
                  <a:gd name="connsiteY11" fmla="*/ 370703 h 3719384"/>
                  <a:gd name="connsiteX12" fmla="*/ 1951598 w 4348809"/>
                  <a:gd name="connsiteY12" fmla="*/ 383060 h 3719384"/>
                  <a:gd name="connsiteX13" fmla="*/ 2025739 w 4348809"/>
                  <a:gd name="connsiteY13" fmla="*/ 407773 h 3719384"/>
                  <a:gd name="connsiteX14" fmla="*/ 2062809 w 4348809"/>
                  <a:gd name="connsiteY14" fmla="*/ 420130 h 3719384"/>
                  <a:gd name="connsiteX15" fmla="*/ 2124593 w 4348809"/>
                  <a:gd name="connsiteY15" fmla="*/ 444843 h 3719384"/>
                  <a:gd name="connsiteX16" fmla="*/ 2161663 w 4348809"/>
                  <a:gd name="connsiteY16" fmla="*/ 457200 h 3719384"/>
                  <a:gd name="connsiteX17" fmla="*/ 2211090 w 4348809"/>
                  <a:gd name="connsiteY17" fmla="*/ 481914 h 3719384"/>
                  <a:gd name="connsiteX18" fmla="*/ 2309944 w 4348809"/>
                  <a:gd name="connsiteY18" fmla="*/ 494271 h 3719384"/>
                  <a:gd name="connsiteX19" fmla="*/ 2421155 w 4348809"/>
                  <a:gd name="connsiteY19" fmla="*/ 518984 h 3719384"/>
                  <a:gd name="connsiteX20" fmla="*/ 2557080 w 4348809"/>
                  <a:gd name="connsiteY20" fmla="*/ 531341 h 3719384"/>
                  <a:gd name="connsiteX21" fmla="*/ 2680647 w 4348809"/>
                  <a:gd name="connsiteY21" fmla="*/ 580768 h 3719384"/>
                  <a:gd name="connsiteX22" fmla="*/ 2791858 w 4348809"/>
                  <a:gd name="connsiteY22" fmla="*/ 729049 h 3719384"/>
                  <a:gd name="connsiteX23" fmla="*/ 2927782 w 4348809"/>
                  <a:gd name="connsiteY23" fmla="*/ 827903 h 3719384"/>
                  <a:gd name="connsiteX24" fmla="*/ 3001923 w 4348809"/>
                  <a:gd name="connsiteY24" fmla="*/ 864973 h 3719384"/>
                  <a:gd name="connsiteX25" fmla="*/ 3076063 w 4348809"/>
                  <a:gd name="connsiteY25" fmla="*/ 914400 h 3719384"/>
                  <a:gd name="connsiteX26" fmla="*/ 3150204 w 4348809"/>
                  <a:gd name="connsiteY26" fmla="*/ 951471 h 3719384"/>
                  <a:gd name="connsiteX27" fmla="*/ 3224344 w 4348809"/>
                  <a:gd name="connsiteY27" fmla="*/ 1000898 h 3719384"/>
                  <a:gd name="connsiteX28" fmla="*/ 3347912 w 4348809"/>
                  <a:gd name="connsiteY28" fmla="*/ 1087395 h 3719384"/>
                  <a:gd name="connsiteX29" fmla="*/ 3434409 w 4348809"/>
                  <a:gd name="connsiteY29" fmla="*/ 1186249 h 3719384"/>
                  <a:gd name="connsiteX30" fmla="*/ 3496193 w 4348809"/>
                  <a:gd name="connsiteY30" fmla="*/ 1285103 h 3719384"/>
                  <a:gd name="connsiteX31" fmla="*/ 3656831 w 4348809"/>
                  <a:gd name="connsiteY31" fmla="*/ 1458098 h 3719384"/>
                  <a:gd name="connsiteX32" fmla="*/ 3891609 w 4348809"/>
                  <a:gd name="connsiteY32" fmla="*/ 1655806 h 3719384"/>
                  <a:gd name="connsiteX33" fmla="*/ 3965750 w 4348809"/>
                  <a:gd name="connsiteY33" fmla="*/ 1742303 h 3719384"/>
                  <a:gd name="connsiteX34" fmla="*/ 4188171 w 4348809"/>
                  <a:gd name="connsiteY34" fmla="*/ 1964725 h 3719384"/>
                  <a:gd name="connsiteX35" fmla="*/ 4249955 w 4348809"/>
                  <a:gd name="connsiteY35" fmla="*/ 2075935 h 3719384"/>
                  <a:gd name="connsiteX36" fmla="*/ 4287026 w 4348809"/>
                  <a:gd name="connsiteY36" fmla="*/ 2113006 h 3719384"/>
                  <a:gd name="connsiteX37" fmla="*/ 4311739 w 4348809"/>
                  <a:gd name="connsiteY37" fmla="*/ 2150076 h 3719384"/>
                  <a:gd name="connsiteX38" fmla="*/ 4336453 w 4348809"/>
                  <a:gd name="connsiteY38" fmla="*/ 2298357 h 3719384"/>
                  <a:gd name="connsiteX39" fmla="*/ 4348809 w 4348809"/>
                  <a:gd name="connsiteY39" fmla="*/ 2372498 h 3719384"/>
                  <a:gd name="connsiteX40" fmla="*/ 4336453 w 4348809"/>
                  <a:gd name="connsiteY40" fmla="*/ 2496065 h 3719384"/>
                  <a:gd name="connsiteX41" fmla="*/ 4237598 w 4348809"/>
                  <a:gd name="connsiteY41" fmla="*/ 2619633 h 3719384"/>
                  <a:gd name="connsiteX42" fmla="*/ 4200528 w 4348809"/>
                  <a:gd name="connsiteY42" fmla="*/ 2669060 h 3719384"/>
                  <a:gd name="connsiteX43" fmla="*/ 4089317 w 4348809"/>
                  <a:gd name="connsiteY43" fmla="*/ 2755557 h 3719384"/>
                  <a:gd name="connsiteX44" fmla="*/ 4052247 w 4348809"/>
                  <a:gd name="connsiteY44" fmla="*/ 2767914 h 3719384"/>
                  <a:gd name="connsiteX45" fmla="*/ 3978107 w 4348809"/>
                  <a:gd name="connsiteY45" fmla="*/ 2829698 h 3719384"/>
                  <a:gd name="connsiteX46" fmla="*/ 3928680 w 4348809"/>
                  <a:gd name="connsiteY46" fmla="*/ 2866768 h 3719384"/>
                  <a:gd name="connsiteX47" fmla="*/ 3891609 w 4348809"/>
                  <a:gd name="connsiteY47" fmla="*/ 3484606 h 3719384"/>
                  <a:gd name="connsiteX48" fmla="*/ 3842182 w 4348809"/>
                  <a:gd name="connsiteY48" fmla="*/ 3608173 h 3719384"/>
                  <a:gd name="connsiteX49" fmla="*/ 3805112 w 4348809"/>
                  <a:gd name="connsiteY49" fmla="*/ 3682314 h 3719384"/>
                  <a:gd name="connsiteX50" fmla="*/ 3693901 w 4348809"/>
                  <a:gd name="connsiteY50" fmla="*/ 3719384 h 3719384"/>
                  <a:gd name="connsiteX51" fmla="*/ 3545620 w 4348809"/>
                  <a:gd name="connsiteY51" fmla="*/ 3694671 h 3719384"/>
                  <a:gd name="connsiteX52" fmla="*/ 3496193 w 4348809"/>
                  <a:gd name="connsiteY52" fmla="*/ 3645243 h 3719384"/>
                  <a:gd name="connsiteX53" fmla="*/ 3422053 w 4348809"/>
                  <a:gd name="connsiteY53" fmla="*/ 3496962 h 3719384"/>
                  <a:gd name="connsiteX54" fmla="*/ 3434409 w 4348809"/>
                  <a:gd name="connsiteY54" fmla="*/ 3286898 h 3719384"/>
                  <a:gd name="connsiteX55" fmla="*/ 3496193 w 4348809"/>
                  <a:gd name="connsiteY55" fmla="*/ 2928552 h 3719384"/>
                  <a:gd name="connsiteX56" fmla="*/ 3483836 w 4348809"/>
                  <a:gd name="connsiteY56" fmla="*/ 2792627 h 3719384"/>
                  <a:gd name="connsiteX57" fmla="*/ 3459123 w 4348809"/>
                  <a:gd name="connsiteY57" fmla="*/ 2730843 h 3719384"/>
                  <a:gd name="connsiteX58" fmla="*/ 3446766 w 4348809"/>
                  <a:gd name="connsiteY58" fmla="*/ 2656703 h 3719384"/>
                  <a:gd name="connsiteX59" fmla="*/ 3422053 w 4348809"/>
                  <a:gd name="connsiteY59" fmla="*/ 2533135 h 3719384"/>
                  <a:gd name="connsiteX60" fmla="*/ 3434409 w 4348809"/>
                  <a:gd name="connsiteY60" fmla="*/ 2360141 h 3719384"/>
                  <a:gd name="connsiteX61" fmla="*/ 3471480 w 4348809"/>
                  <a:gd name="connsiteY61" fmla="*/ 2286000 h 3719384"/>
                  <a:gd name="connsiteX62" fmla="*/ 3520907 w 4348809"/>
                  <a:gd name="connsiteY62" fmla="*/ 2174789 h 3719384"/>
                  <a:gd name="connsiteX63" fmla="*/ 3508550 w 4348809"/>
                  <a:gd name="connsiteY63" fmla="*/ 2014152 h 3719384"/>
                  <a:gd name="connsiteX64" fmla="*/ 3459123 w 4348809"/>
                  <a:gd name="connsiteY64" fmla="*/ 1940011 h 3719384"/>
                  <a:gd name="connsiteX65" fmla="*/ 3347912 w 4348809"/>
                  <a:gd name="connsiteY65" fmla="*/ 1816443 h 3719384"/>
                  <a:gd name="connsiteX66" fmla="*/ 3249058 w 4348809"/>
                  <a:gd name="connsiteY66" fmla="*/ 1742303 h 3719384"/>
                  <a:gd name="connsiteX67" fmla="*/ 3199631 w 4348809"/>
                  <a:gd name="connsiteY67" fmla="*/ 1680519 h 3719384"/>
                  <a:gd name="connsiteX68" fmla="*/ 3150204 w 4348809"/>
                  <a:gd name="connsiteY68" fmla="*/ 1606379 h 3719384"/>
                  <a:gd name="connsiteX69" fmla="*/ 3113134 w 4348809"/>
                  <a:gd name="connsiteY69" fmla="*/ 1581665 h 3719384"/>
                  <a:gd name="connsiteX70" fmla="*/ 3076063 w 4348809"/>
                  <a:gd name="connsiteY70" fmla="*/ 1396314 h 3719384"/>
                  <a:gd name="connsiteX71" fmla="*/ 2903069 w 4348809"/>
                  <a:gd name="connsiteY71" fmla="*/ 1248033 h 3719384"/>
                  <a:gd name="connsiteX72" fmla="*/ 2828928 w 4348809"/>
                  <a:gd name="connsiteY72" fmla="*/ 1198606 h 3719384"/>
                  <a:gd name="connsiteX73" fmla="*/ 2631220 w 4348809"/>
                  <a:gd name="connsiteY73" fmla="*/ 1161535 h 3719384"/>
                  <a:gd name="connsiteX74" fmla="*/ 2136950 w 4348809"/>
                  <a:gd name="connsiteY74" fmla="*/ 1136822 h 3719384"/>
                  <a:gd name="connsiteX75" fmla="*/ 2087523 w 4348809"/>
                  <a:gd name="connsiteY75" fmla="*/ 1099752 h 3719384"/>
                  <a:gd name="connsiteX76" fmla="*/ 2025739 w 4348809"/>
                  <a:gd name="connsiteY76" fmla="*/ 1075038 h 3719384"/>
                  <a:gd name="connsiteX77" fmla="*/ 1556182 w 4348809"/>
                  <a:gd name="connsiteY77" fmla="*/ 1037968 h 3719384"/>
                  <a:gd name="connsiteX78" fmla="*/ 1271977 w 4348809"/>
                  <a:gd name="connsiteY78" fmla="*/ 1025611 h 3719384"/>
                  <a:gd name="connsiteX79" fmla="*/ 1148409 w 4348809"/>
                  <a:gd name="connsiteY79" fmla="*/ 1013254 h 3719384"/>
                  <a:gd name="connsiteX80" fmla="*/ 975415 w 4348809"/>
                  <a:gd name="connsiteY80" fmla="*/ 914400 h 3719384"/>
                  <a:gd name="connsiteX81" fmla="*/ 938344 w 4348809"/>
                  <a:gd name="connsiteY81" fmla="*/ 840260 h 3719384"/>
                  <a:gd name="connsiteX82" fmla="*/ 790064 w 4348809"/>
                  <a:gd name="connsiteY82" fmla="*/ 840259 h 3719384"/>
                  <a:gd name="connsiteX83" fmla="*/ 567641 w 4348809"/>
                  <a:gd name="connsiteY83" fmla="*/ 766120 h 3719384"/>
                  <a:gd name="connsiteX84" fmla="*/ 61015 w 4348809"/>
                  <a:gd name="connsiteY84" fmla="*/ 729048 h 3719384"/>
                  <a:gd name="connsiteX85" fmla="*/ 48658 w 4348809"/>
                  <a:gd name="connsiteY85" fmla="*/ 345989 h 3719384"/>
                  <a:gd name="connsiteX86" fmla="*/ 419361 w 4348809"/>
                  <a:gd name="connsiteY86" fmla="*/ 148281 h 3719384"/>
                  <a:gd name="connsiteX87" fmla="*/ 777707 w 4348809"/>
                  <a:gd name="connsiteY87" fmla="*/ 259492 h 3719384"/>
                  <a:gd name="connsiteX0" fmla="*/ 766124 w 4337226"/>
                  <a:gd name="connsiteY0" fmla="*/ 259492 h 3719384"/>
                  <a:gd name="connsiteX1" fmla="*/ 877334 w 4337226"/>
                  <a:gd name="connsiteY1" fmla="*/ 98854 h 3719384"/>
                  <a:gd name="connsiteX2" fmla="*/ 976188 w 4337226"/>
                  <a:gd name="connsiteY2" fmla="*/ 37071 h 3719384"/>
                  <a:gd name="connsiteX3" fmla="*/ 1025615 w 4337226"/>
                  <a:gd name="connsiteY3" fmla="*/ 24714 h 3719384"/>
                  <a:gd name="connsiteX4" fmla="*/ 1186253 w 4337226"/>
                  <a:gd name="connsiteY4" fmla="*/ 0 h 3719384"/>
                  <a:gd name="connsiteX5" fmla="*/ 1396318 w 4337226"/>
                  <a:gd name="connsiteY5" fmla="*/ 24714 h 3719384"/>
                  <a:gd name="connsiteX6" fmla="*/ 1445745 w 4337226"/>
                  <a:gd name="connsiteY6" fmla="*/ 49427 h 3719384"/>
                  <a:gd name="connsiteX7" fmla="*/ 1581670 w 4337226"/>
                  <a:gd name="connsiteY7" fmla="*/ 148281 h 3719384"/>
                  <a:gd name="connsiteX8" fmla="*/ 1631097 w 4337226"/>
                  <a:gd name="connsiteY8" fmla="*/ 197708 h 3719384"/>
                  <a:gd name="connsiteX9" fmla="*/ 1680524 w 4337226"/>
                  <a:gd name="connsiteY9" fmla="*/ 259492 h 3719384"/>
                  <a:gd name="connsiteX10" fmla="*/ 1717594 w 4337226"/>
                  <a:gd name="connsiteY10" fmla="*/ 296562 h 3719384"/>
                  <a:gd name="connsiteX11" fmla="*/ 1878232 w 4337226"/>
                  <a:gd name="connsiteY11" fmla="*/ 370703 h 3719384"/>
                  <a:gd name="connsiteX12" fmla="*/ 1940015 w 4337226"/>
                  <a:gd name="connsiteY12" fmla="*/ 383060 h 3719384"/>
                  <a:gd name="connsiteX13" fmla="*/ 2014156 w 4337226"/>
                  <a:gd name="connsiteY13" fmla="*/ 407773 h 3719384"/>
                  <a:gd name="connsiteX14" fmla="*/ 2051226 w 4337226"/>
                  <a:gd name="connsiteY14" fmla="*/ 420130 h 3719384"/>
                  <a:gd name="connsiteX15" fmla="*/ 2113010 w 4337226"/>
                  <a:gd name="connsiteY15" fmla="*/ 444843 h 3719384"/>
                  <a:gd name="connsiteX16" fmla="*/ 2150080 w 4337226"/>
                  <a:gd name="connsiteY16" fmla="*/ 457200 h 3719384"/>
                  <a:gd name="connsiteX17" fmla="*/ 2199507 w 4337226"/>
                  <a:gd name="connsiteY17" fmla="*/ 481914 h 3719384"/>
                  <a:gd name="connsiteX18" fmla="*/ 2298361 w 4337226"/>
                  <a:gd name="connsiteY18" fmla="*/ 494271 h 3719384"/>
                  <a:gd name="connsiteX19" fmla="*/ 2409572 w 4337226"/>
                  <a:gd name="connsiteY19" fmla="*/ 518984 h 3719384"/>
                  <a:gd name="connsiteX20" fmla="*/ 2545497 w 4337226"/>
                  <a:gd name="connsiteY20" fmla="*/ 531341 h 3719384"/>
                  <a:gd name="connsiteX21" fmla="*/ 2669064 w 4337226"/>
                  <a:gd name="connsiteY21" fmla="*/ 580768 h 3719384"/>
                  <a:gd name="connsiteX22" fmla="*/ 2780275 w 4337226"/>
                  <a:gd name="connsiteY22" fmla="*/ 729049 h 3719384"/>
                  <a:gd name="connsiteX23" fmla="*/ 2916199 w 4337226"/>
                  <a:gd name="connsiteY23" fmla="*/ 827903 h 3719384"/>
                  <a:gd name="connsiteX24" fmla="*/ 2990340 w 4337226"/>
                  <a:gd name="connsiteY24" fmla="*/ 864973 h 3719384"/>
                  <a:gd name="connsiteX25" fmla="*/ 3064480 w 4337226"/>
                  <a:gd name="connsiteY25" fmla="*/ 914400 h 3719384"/>
                  <a:gd name="connsiteX26" fmla="*/ 3138621 w 4337226"/>
                  <a:gd name="connsiteY26" fmla="*/ 951471 h 3719384"/>
                  <a:gd name="connsiteX27" fmla="*/ 3212761 w 4337226"/>
                  <a:gd name="connsiteY27" fmla="*/ 1000898 h 3719384"/>
                  <a:gd name="connsiteX28" fmla="*/ 3336329 w 4337226"/>
                  <a:gd name="connsiteY28" fmla="*/ 1087395 h 3719384"/>
                  <a:gd name="connsiteX29" fmla="*/ 3422826 w 4337226"/>
                  <a:gd name="connsiteY29" fmla="*/ 1186249 h 3719384"/>
                  <a:gd name="connsiteX30" fmla="*/ 3484610 w 4337226"/>
                  <a:gd name="connsiteY30" fmla="*/ 1285103 h 3719384"/>
                  <a:gd name="connsiteX31" fmla="*/ 3645248 w 4337226"/>
                  <a:gd name="connsiteY31" fmla="*/ 1458098 h 3719384"/>
                  <a:gd name="connsiteX32" fmla="*/ 3880026 w 4337226"/>
                  <a:gd name="connsiteY32" fmla="*/ 1655806 h 3719384"/>
                  <a:gd name="connsiteX33" fmla="*/ 3954167 w 4337226"/>
                  <a:gd name="connsiteY33" fmla="*/ 1742303 h 3719384"/>
                  <a:gd name="connsiteX34" fmla="*/ 4176588 w 4337226"/>
                  <a:gd name="connsiteY34" fmla="*/ 1964725 h 3719384"/>
                  <a:gd name="connsiteX35" fmla="*/ 4238372 w 4337226"/>
                  <a:gd name="connsiteY35" fmla="*/ 2075935 h 3719384"/>
                  <a:gd name="connsiteX36" fmla="*/ 4275443 w 4337226"/>
                  <a:gd name="connsiteY36" fmla="*/ 2113006 h 3719384"/>
                  <a:gd name="connsiteX37" fmla="*/ 4300156 w 4337226"/>
                  <a:gd name="connsiteY37" fmla="*/ 2150076 h 3719384"/>
                  <a:gd name="connsiteX38" fmla="*/ 4324870 w 4337226"/>
                  <a:gd name="connsiteY38" fmla="*/ 2298357 h 3719384"/>
                  <a:gd name="connsiteX39" fmla="*/ 4337226 w 4337226"/>
                  <a:gd name="connsiteY39" fmla="*/ 2372498 h 3719384"/>
                  <a:gd name="connsiteX40" fmla="*/ 4324870 w 4337226"/>
                  <a:gd name="connsiteY40" fmla="*/ 2496065 h 3719384"/>
                  <a:gd name="connsiteX41" fmla="*/ 4226015 w 4337226"/>
                  <a:gd name="connsiteY41" fmla="*/ 2619633 h 3719384"/>
                  <a:gd name="connsiteX42" fmla="*/ 4188945 w 4337226"/>
                  <a:gd name="connsiteY42" fmla="*/ 2669060 h 3719384"/>
                  <a:gd name="connsiteX43" fmla="*/ 4077734 w 4337226"/>
                  <a:gd name="connsiteY43" fmla="*/ 2755557 h 3719384"/>
                  <a:gd name="connsiteX44" fmla="*/ 4040664 w 4337226"/>
                  <a:gd name="connsiteY44" fmla="*/ 2767914 h 3719384"/>
                  <a:gd name="connsiteX45" fmla="*/ 3966524 w 4337226"/>
                  <a:gd name="connsiteY45" fmla="*/ 2829698 h 3719384"/>
                  <a:gd name="connsiteX46" fmla="*/ 3917097 w 4337226"/>
                  <a:gd name="connsiteY46" fmla="*/ 2866768 h 3719384"/>
                  <a:gd name="connsiteX47" fmla="*/ 3880026 w 4337226"/>
                  <a:gd name="connsiteY47" fmla="*/ 3484606 h 3719384"/>
                  <a:gd name="connsiteX48" fmla="*/ 3830599 w 4337226"/>
                  <a:gd name="connsiteY48" fmla="*/ 3608173 h 3719384"/>
                  <a:gd name="connsiteX49" fmla="*/ 3793529 w 4337226"/>
                  <a:gd name="connsiteY49" fmla="*/ 3682314 h 3719384"/>
                  <a:gd name="connsiteX50" fmla="*/ 3682318 w 4337226"/>
                  <a:gd name="connsiteY50" fmla="*/ 3719384 h 3719384"/>
                  <a:gd name="connsiteX51" fmla="*/ 3534037 w 4337226"/>
                  <a:gd name="connsiteY51" fmla="*/ 3694671 h 3719384"/>
                  <a:gd name="connsiteX52" fmla="*/ 3484610 w 4337226"/>
                  <a:gd name="connsiteY52" fmla="*/ 3645243 h 3719384"/>
                  <a:gd name="connsiteX53" fmla="*/ 3410470 w 4337226"/>
                  <a:gd name="connsiteY53" fmla="*/ 3496962 h 3719384"/>
                  <a:gd name="connsiteX54" fmla="*/ 3422826 w 4337226"/>
                  <a:gd name="connsiteY54" fmla="*/ 3286898 h 3719384"/>
                  <a:gd name="connsiteX55" fmla="*/ 3484610 w 4337226"/>
                  <a:gd name="connsiteY55" fmla="*/ 2928552 h 3719384"/>
                  <a:gd name="connsiteX56" fmla="*/ 3472253 w 4337226"/>
                  <a:gd name="connsiteY56" fmla="*/ 2792627 h 3719384"/>
                  <a:gd name="connsiteX57" fmla="*/ 3447540 w 4337226"/>
                  <a:gd name="connsiteY57" fmla="*/ 2730843 h 3719384"/>
                  <a:gd name="connsiteX58" fmla="*/ 3435183 w 4337226"/>
                  <a:gd name="connsiteY58" fmla="*/ 2656703 h 3719384"/>
                  <a:gd name="connsiteX59" fmla="*/ 3410470 w 4337226"/>
                  <a:gd name="connsiteY59" fmla="*/ 2533135 h 3719384"/>
                  <a:gd name="connsiteX60" fmla="*/ 3422826 w 4337226"/>
                  <a:gd name="connsiteY60" fmla="*/ 2360141 h 3719384"/>
                  <a:gd name="connsiteX61" fmla="*/ 3459897 w 4337226"/>
                  <a:gd name="connsiteY61" fmla="*/ 2286000 h 3719384"/>
                  <a:gd name="connsiteX62" fmla="*/ 3509324 w 4337226"/>
                  <a:gd name="connsiteY62" fmla="*/ 2174789 h 3719384"/>
                  <a:gd name="connsiteX63" fmla="*/ 3496967 w 4337226"/>
                  <a:gd name="connsiteY63" fmla="*/ 2014152 h 3719384"/>
                  <a:gd name="connsiteX64" fmla="*/ 3447540 w 4337226"/>
                  <a:gd name="connsiteY64" fmla="*/ 1940011 h 3719384"/>
                  <a:gd name="connsiteX65" fmla="*/ 3336329 w 4337226"/>
                  <a:gd name="connsiteY65" fmla="*/ 1816443 h 3719384"/>
                  <a:gd name="connsiteX66" fmla="*/ 3237475 w 4337226"/>
                  <a:gd name="connsiteY66" fmla="*/ 1742303 h 3719384"/>
                  <a:gd name="connsiteX67" fmla="*/ 3188048 w 4337226"/>
                  <a:gd name="connsiteY67" fmla="*/ 1680519 h 3719384"/>
                  <a:gd name="connsiteX68" fmla="*/ 3138621 w 4337226"/>
                  <a:gd name="connsiteY68" fmla="*/ 1606379 h 3719384"/>
                  <a:gd name="connsiteX69" fmla="*/ 3101551 w 4337226"/>
                  <a:gd name="connsiteY69" fmla="*/ 1581665 h 3719384"/>
                  <a:gd name="connsiteX70" fmla="*/ 3064480 w 4337226"/>
                  <a:gd name="connsiteY70" fmla="*/ 1396314 h 3719384"/>
                  <a:gd name="connsiteX71" fmla="*/ 2891486 w 4337226"/>
                  <a:gd name="connsiteY71" fmla="*/ 1248033 h 3719384"/>
                  <a:gd name="connsiteX72" fmla="*/ 2817345 w 4337226"/>
                  <a:gd name="connsiteY72" fmla="*/ 1198606 h 3719384"/>
                  <a:gd name="connsiteX73" fmla="*/ 2619637 w 4337226"/>
                  <a:gd name="connsiteY73" fmla="*/ 1161535 h 3719384"/>
                  <a:gd name="connsiteX74" fmla="*/ 2125367 w 4337226"/>
                  <a:gd name="connsiteY74" fmla="*/ 1136822 h 3719384"/>
                  <a:gd name="connsiteX75" fmla="*/ 2075940 w 4337226"/>
                  <a:gd name="connsiteY75" fmla="*/ 1099752 h 3719384"/>
                  <a:gd name="connsiteX76" fmla="*/ 2014156 w 4337226"/>
                  <a:gd name="connsiteY76" fmla="*/ 1075038 h 3719384"/>
                  <a:gd name="connsiteX77" fmla="*/ 1544599 w 4337226"/>
                  <a:gd name="connsiteY77" fmla="*/ 1037968 h 3719384"/>
                  <a:gd name="connsiteX78" fmla="*/ 1260394 w 4337226"/>
                  <a:gd name="connsiteY78" fmla="*/ 1025611 h 3719384"/>
                  <a:gd name="connsiteX79" fmla="*/ 1136826 w 4337226"/>
                  <a:gd name="connsiteY79" fmla="*/ 1013254 h 3719384"/>
                  <a:gd name="connsiteX80" fmla="*/ 963832 w 4337226"/>
                  <a:gd name="connsiteY80" fmla="*/ 914400 h 3719384"/>
                  <a:gd name="connsiteX81" fmla="*/ 926761 w 4337226"/>
                  <a:gd name="connsiteY81" fmla="*/ 840260 h 3719384"/>
                  <a:gd name="connsiteX82" fmla="*/ 778481 w 4337226"/>
                  <a:gd name="connsiteY82" fmla="*/ 840259 h 3719384"/>
                  <a:gd name="connsiteX83" fmla="*/ 358350 w 4337226"/>
                  <a:gd name="connsiteY83" fmla="*/ 852618 h 3719384"/>
                  <a:gd name="connsiteX84" fmla="*/ 49432 w 4337226"/>
                  <a:gd name="connsiteY84" fmla="*/ 729048 h 3719384"/>
                  <a:gd name="connsiteX85" fmla="*/ 37075 w 4337226"/>
                  <a:gd name="connsiteY85" fmla="*/ 345989 h 3719384"/>
                  <a:gd name="connsiteX86" fmla="*/ 407778 w 4337226"/>
                  <a:gd name="connsiteY86" fmla="*/ 148281 h 3719384"/>
                  <a:gd name="connsiteX87" fmla="*/ 766124 w 4337226"/>
                  <a:gd name="connsiteY87" fmla="*/ 259492 h 3719384"/>
                  <a:gd name="connsiteX0" fmla="*/ 748742 w 4319844"/>
                  <a:gd name="connsiteY0" fmla="*/ 259492 h 3719384"/>
                  <a:gd name="connsiteX1" fmla="*/ 859952 w 4319844"/>
                  <a:gd name="connsiteY1" fmla="*/ 98854 h 3719384"/>
                  <a:gd name="connsiteX2" fmla="*/ 958806 w 4319844"/>
                  <a:gd name="connsiteY2" fmla="*/ 37071 h 3719384"/>
                  <a:gd name="connsiteX3" fmla="*/ 1008233 w 4319844"/>
                  <a:gd name="connsiteY3" fmla="*/ 24714 h 3719384"/>
                  <a:gd name="connsiteX4" fmla="*/ 1168871 w 4319844"/>
                  <a:gd name="connsiteY4" fmla="*/ 0 h 3719384"/>
                  <a:gd name="connsiteX5" fmla="*/ 1378936 w 4319844"/>
                  <a:gd name="connsiteY5" fmla="*/ 24714 h 3719384"/>
                  <a:gd name="connsiteX6" fmla="*/ 1428363 w 4319844"/>
                  <a:gd name="connsiteY6" fmla="*/ 49427 h 3719384"/>
                  <a:gd name="connsiteX7" fmla="*/ 1564288 w 4319844"/>
                  <a:gd name="connsiteY7" fmla="*/ 148281 h 3719384"/>
                  <a:gd name="connsiteX8" fmla="*/ 1613715 w 4319844"/>
                  <a:gd name="connsiteY8" fmla="*/ 197708 h 3719384"/>
                  <a:gd name="connsiteX9" fmla="*/ 1663142 w 4319844"/>
                  <a:gd name="connsiteY9" fmla="*/ 259492 h 3719384"/>
                  <a:gd name="connsiteX10" fmla="*/ 1700212 w 4319844"/>
                  <a:gd name="connsiteY10" fmla="*/ 296562 h 3719384"/>
                  <a:gd name="connsiteX11" fmla="*/ 1860850 w 4319844"/>
                  <a:gd name="connsiteY11" fmla="*/ 370703 h 3719384"/>
                  <a:gd name="connsiteX12" fmla="*/ 1922633 w 4319844"/>
                  <a:gd name="connsiteY12" fmla="*/ 383060 h 3719384"/>
                  <a:gd name="connsiteX13" fmla="*/ 1996774 w 4319844"/>
                  <a:gd name="connsiteY13" fmla="*/ 407773 h 3719384"/>
                  <a:gd name="connsiteX14" fmla="*/ 2033844 w 4319844"/>
                  <a:gd name="connsiteY14" fmla="*/ 420130 h 3719384"/>
                  <a:gd name="connsiteX15" fmla="*/ 2095628 w 4319844"/>
                  <a:gd name="connsiteY15" fmla="*/ 444843 h 3719384"/>
                  <a:gd name="connsiteX16" fmla="*/ 2132698 w 4319844"/>
                  <a:gd name="connsiteY16" fmla="*/ 457200 h 3719384"/>
                  <a:gd name="connsiteX17" fmla="*/ 2182125 w 4319844"/>
                  <a:gd name="connsiteY17" fmla="*/ 481914 h 3719384"/>
                  <a:gd name="connsiteX18" fmla="*/ 2280979 w 4319844"/>
                  <a:gd name="connsiteY18" fmla="*/ 494271 h 3719384"/>
                  <a:gd name="connsiteX19" fmla="*/ 2392190 w 4319844"/>
                  <a:gd name="connsiteY19" fmla="*/ 518984 h 3719384"/>
                  <a:gd name="connsiteX20" fmla="*/ 2528115 w 4319844"/>
                  <a:gd name="connsiteY20" fmla="*/ 531341 h 3719384"/>
                  <a:gd name="connsiteX21" fmla="*/ 2651682 w 4319844"/>
                  <a:gd name="connsiteY21" fmla="*/ 580768 h 3719384"/>
                  <a:gd name="connsiteX22" fmla="*/ 2762893 w 4319844"/>
                  <a:gd name="connsiteY22" fmla="*/ 729049 h 3719384"/>
                  <a:gd name="connsiteX23" fmla="*/ 2898817 w 4319844"/>
                  <a:gd name="connsiteY23" fmla="*/ 827903 h 3719384"/>
                  <a:gd name="connsiteX24" fmla="*/ 2972958 w 4319844"/>
                  <a:gd name="connsiteY24" fmla="*/ 864973 h 3719384"/>
                  <a:gd name="connsiteX25" fmla="*/ 3047098 w 4319844"/>
                  <a:gd name="connsiteY25" fmla="*/ 914400 h 3719384"/>
                  <a:gd name="connsiteX26" fmla="*/ 3121239 w 4319844"/>
                  <a:gd name="connsiteY26" fmla="*/ 951471 h 3719384"/>
                  <a:gd name="connsiteX27" fmla="*/ 3195379 w 4319844"/>
                  <a:gd name="connsiteY27" fmla="*/ 1000898 h 3719384"/>
                  <a:gd name="connsiteX28" fmla="*/ 3318947 w 4319844"/>
                  <a:gd name="connsiteY28" fmla="*/ 1087395 h 3719384"/>
                  <a:gd name="connsiteX29" fmla="*/ 3405444 w 4319844"/>
                  <a:gd name="connsiteY29" fmla="*/ 1186249 h 3719384"/>
                  <a:gd name="connsiteX30" fmla="*/ 3467228 w 4319844"/>
                  <a:gd name="connsiteY30" fmla="*/ 1285103 h 3719384"/>
                  <a:gd name="connsiteX31" fmla="*/ 3627866 w 4319844"/>
                  <a:gd name="connsiteY31" fmla="*/ 1458098 h 3719384"/>
                  <a:gd name="connsiteX32" fmla="*/ 3862644 w 4319844"/>
                  <a:gd name="connsiteY32" fmla="*/ 1655806 h 3719384"/>
                  <a:gd name="connsiteX33" fmla="*/ 3936785 w 4319844"/>
                  <a:gd name="connsiteY33" fmla="*/ 1742303 h 3719384"/>
                  <a:gd name="connsiteX34" fmla="*/ 4159206 w 4319844"/>
                  <a:gd name="connsiteY34" fmla="*/ 1964725 h 3719384"/>
                  <a:gd name="connsiteX35" fmla="*/ 4220990 w 4319844"/>
                  <a:gd name="connsiteY35" fmla="*/ 2075935 h 3719384"/>
                  <a:gd name="connsiteX36" fmla="*/ 4258061 w 4319844"/>
                  <a:gd name="connsiteY36" fmla="*/ 2113006 h 3719384"/>
                  <a:gd name="connsiteX37" fmla="*/ 4282774 w 4319844"/>
                  <a:gd name="connsiteY37" fmla="*/ 2150076 h 3719384"/>
                  <a:gd name="connsiteX38" fmla="*/ 4307488 w 4319844"/>
                  <a:gd name="connsiteY38" fmla="*/ 2298357 h 3719384"/>
                  <a:gd name="connsiteX39" fmla="*/ 4319844 w 4319844"/>
                  <a:gd name="connsiteY39" fmla="*/ 2372498 h 3719384"/>
                  <a:gd name="connsiteX40" fmla="*/ 4307488 w 4319844"/>
                  <a:gd name="connsiteY40" fmla="*/ 2496065 h 3719384"/>
                  <a:gd name="connsiteX41" fmla="*/ 4208633 w 4319844"/>
                  <a:gd name="connsiteY41" fmla="*/ 2619633 h 3719384"/>
                  <a:gd name="connsiteX42" fmla="*/ 4171563 w 4319844"/>
                  <a:gd name="connsiteY42" fmla="*/ 2669060 h 3719384"/>
                  <a:gd name="connsiteX43" fmla="*/ 4060352 w 4319844"/>
                  <a:gd name="connsiteY43" fmla="*/ 2755557 h 3719384"/>
                  <a:gd name="connsiteX44" fmla="*/ 4023282 w 4319844"/>
                  <a:gd name="connsiteY44" fmla="*/ 2767914 h 3719384"/>
                  <a:gd name="connsiteX45" fmla="*/ 3949142 w 4319844"/>
                  <a:gd name="connsiteY45" fmla="*/ 2829698 h 3719384"/>
                  <a:gd name="connsiteX46" fmla="*/ 3899715 w 4319844"/>
                  <a:gd name="connsiteY46" fmla="*/ 2866768 h 3719384"/>
                  <a:gd name="connsiteX47" fmla="*/ 3862644 w 4319844"/>
                  <a:gd name="connsiteY47" fmla="*/ 3484606 h 3719384"/>
                  <a:gd name="connsiteX48" fmla="*/ 3813217 w 4319844"/>
                  <a:gd name="connsiteY48" fmla="*/ 3608173 h 3719384"/>
                  <a:gd name="connsiteX49" fmla="*/ 3776147 w 4319844"/>
                  <a:gd name="connsiteY49" fmla="*/ 3682314 h 3719384"/>
                  <a:gd name="connsiteX50" fmla="*/ 3664936 w 4319844"/>
                  <a:gd name="connsiteY50" fmla="*/ 3719384 h 3719384"/>
                  <a:gd name="connsiteX51" fmla="*/ 3516655 w 4319844"/>
                  <a:gd name="connsiteY51" fmla="*/ 3694671 h 3719384"/>
                  <a:gd name="connsiteX52" fmla="*/ 3467228 w 4319844"/>
                  <a:gd name="connsiteY52" fmla="*/ 3645243 h 3719384"/>
                  <a:gd name="connsiteX53" fmla="*/ 3393088 w 4319844"/>
                  <a:gd name="connsiteY53" fmla="*/ 3496962 h 3719384"/>
                  <a:gd name="connsiteX54" fmla="*/ 3405444 w 4319844"/>
                  <a:gd name="connsiteY54" fmla="*/ 3286898 h 3719384"/>
                  <a:gd name="connsiteX55" fmla="*/ 3467228 w 4319844"/>
                  <a:gd name="connsiteY55" fmla="*/ 2928552 h 3719384"/>
                  <a:gd name="connsiteX56" fmla="*/ 3454871 w 4319844"/>
                  <a:gd name="connsiteY56" fmla="*/ 2792627 h 3719384"/>
                  <a:gd name="connsiteX57" fmla="*/ 3430158 w 4319844"/>
                  <a:gd name="connsiteY57" fmla="*/ 2730843 h 3719384"/>
                  <a:gd name="connsiteX58" fmla="*/ 3417801 w 4319844"/>
                  <a:gd name="connsiteY58" fmla="*/ 2656703 h 3719384"/>
                  <a:gd name="connsiteX59" fmla="*/ 3393088 w 4319844"/>
                  <a:gd name="connsiteY59" fmla="*/ 2533135 h 3719384"/>
                  <a:gd name="connsiteX60" fmla="*/ 3405444 w 4319844"/>
                  <a:gd name="connsiteY60" fmla="*/ 2360141 h 3719384"/>
                  <a:gd name="connsiteX61" fmla="*/ 3442515 w 4319844"/>
                  <a:gd name="connsiteY61" fmla="*/ 2286000 h 3719384"/>
                  <a:gd name="connsiteX62" fmla="*/ 3491942 w 4319844"/>
                  <a:gd name="connsiteY62" fmla="*/ 2174789 h 3719384"/>
                  <a:gd name="connsiteX63" fmla="*/ 3479585 w 4319844"/>
                  <a:gd name="connsiteY63" fmla="*/ 2014152 h 3719384"/>
                  <a:gd name="connsiteX64" fmla="*/ 3430158 w 4319844"/>
                  <a:gd name="connsiteY64" fmla="*/ 1940011 h 3719384"/>
                  <a:gd name="connsiteX65" fmla="*/ 3318947 w 4319844"/>
                  <a:gd name="connsiteY65" fmla="*/ 1816443 h 3719384"/>
                  <a:gd name="connsiteX66" fmla="*/ 3220093 w 4319844"/>
                  <a:gd name="connsiteY66" fmla="*/ 1742303 h 3719384"/>
                  <a:gd name="connsiteX67" fmla="*/ 3170666 w 4319844"/>
                  <a:gd name="connsiteY67" fmla="*/ 1680519 h 3719384"/>
                  <a:gd name="connsiteX68" fmla="*/ 3121239 w 4319844"/>
                  <a:gd name="connsiteY68" fmla="*/ 1606379 h 3719384"/>
                  <a:gd name="connsiteX69" fmla="*/ 3084169 w 4319844"/>
                  <a:gd name="connsiteY69" fmla="*/ 1581665 h 3719384"/>
                  <a:gd name="connsiteX70" fmla="*/ 3047098 w 4319844"/>
                  <a:gd name="connsiteY70" fmla="*/ 1396314 h 3719384"/>
                  <a:gd name="connsiteX71" fmla="*/ 2874104 w 4319844"/>
                  <a:gd name="connsiteY71" fmla="*/ 1248033 h 3719384"/>
                  <a:gd name="connsiteX72" fmla="*/ 2799963 w 4319844"/>
                  <a:gd name="connsiteY72" fmla="*/ 1198606 h 3719384"/>
                  <a:gd name="connsiteX73" fmla="*/ 2602255 w 4319844"/>
                  <a:gd name="connsiteY73" fmla="*/ 1161535 h 3719384"/>
                  <a:gd name="connsiteX74" fmla="*/ 2107985 w 4319844"/>
                  <a:gd name="connsiteY74" fmla="*/ 1136822 h 3719384"/>
                  <a:gd name="connsiteX75" fmla="*/ 2058558 w 4319844"/>
                  <a:gd name="connsiteY75" fmla="*/ 1099752 h 3719384"/>
                  <a:gd name="connsiteX76" fmla="*/ 1996774 w 4319844"/>
                  <a:gd name="connsiteY76" fmla="*/ 1075038 h 3719384"/>
                  <a:gd name="connsiteX77" fmla="*/ 1527217 w 4319844"/>
                  <a:gd name="connsiteY77" fmla="*/ 1037968 h 3719384"/>
                  <a:gd name="connsiteX78" fmla="*/ 1243012 w 4319844"/>
                  <a:gd name="connsiteY78" fmla="*/ 1025611 h 3719384"/>
                  <a:gd name="connsiteX79" fmla="*/ 1119444 w 4319844"/>
                  <a:gd name="connsiteY79" fmla="*/ 1013254 h 3719384"/>
                  <a:gd name="connsiteX80" fmla="*/ 946450 w 4319844"/>
                  <a:gd name="connsiteY80" fmla="*/ 914400 h 3719384"/>
                  <a:gd name="connsiteX81" fmla="*/ 909379 w 4319844"/>
                  <a:gd name="connsiteY81" fmla="*/ 840260 h 3719384"/>
                  <a:gd name="connsiteX82" fmla="*/ 761099 w 4319844"/>
                  <a:gd name="connsiteY82" fmla="*/ 840259 h 3719384"/>
                  <a:gd name="connsiteX83" fmla="*/ 340968 w 4319844"/>
                  <a:gd name="connsiteY83" fmla="*/ 852618 h 3719384"/>
                  <a:gd name="connsiteX84" fmla="*/ 81477 w 4319844"/>
                  <a:gd name="connsiteY84" fmla="*/ 729048 h 3719384"/>
                  <a:gd name="connsiteX85" fmla="*/ 19693 w 4319844"/>
                  <a:gd name="connsiteY85" fmla="*/ 345989 h 3719384"/>
                  <a:gd name="connsiteX86" fmla="*/ 390396 w 4319844"/>
                  <a:gd name="connsiteY86" fmla="*/ 148281 h 3719384"/>
                  <a:gd name="connsiteX87" fmla="*/ 748742 w 4319844"/>
                  <a:gd name="connsiteY87" fmla="*/ 259492 h 3719384"/>
                  <a:gd name="connsiteX0" fmla="*/ 743443 w 4314545"/>
                  <a:gd name="connsiteY0" fmla="*/ 259492 h 3719384"/>
                  <a:gd name="connsiteX1" fmla="*/ 854653 w 4314545"/>
                  <a:gd name="connsiteY1" fmla="*/ 98854 h 3719384"/>
                  <a:gd name="connsiteX2" fmla="*/ 953507 w 4314545"/>
                  <a:gd name="connsiteY2" fmla="*/ 37071 h 3719384"/>
                  <a:gd name="connsiteX3" fmla="*/ 1002934 w 4314545"/>
                  <a:gd name="connsiteY3" fmla="*/ 24714 h 3719384"/>
                  <a:gd name="connsiteX4" fmla="*/ 1163572 w 4314545"/>
                  <a:gd name="connsiteY4" fmla="*/ 0 h 3719384"/>
                  <a:gd name="connsiteX5" fmla="*/ 1373637 w 4314545"/>
                  <a:gd name="connsiteY5" fmla="*/ 24714 h 3719384"/>
                  <a:gd name="connsiteX6" fmla="*/ 1423064 w 4314545"/>
                  <a:gd name="connsiteY6" fmla="*/ 49427 h 3719384"/>
                  <a:gd name="connsiteX7" fmla="*/ 1558989 w 4314545"/>
                  <a:gd name="connsiteY7" fmla="*/ 148281 h 3719384"/>
                  <a:gd name="connsiteX8" fmla="*/ 1608416 w 4314545"/>
                  <a:gd name="connsiteY8" fmla="*/ 197708 h 3719384"/>
                  <a:gd name="connsiteX9" fmla="*/ 1657843 w 4314545"/>
                  <a:gd name="connsiteY9" fmla="*/ 259492 h 3719384"/>
                  <a:gd name="connsiteX10" fmla="*/ 1694913 w 4314545"/>
                  <a:gd name="connsiteY10" fmla="*/ 296562 h 3719384"/>
                  <a:gd name="connsiteX11" fmla="*/ 1855551 w 4314545"/>
                  <a:gd name="connsiteY11" fmla="*/ 370703 h 3719384"/>
                  <a:gd name="connsiteX12" fmla="*/ 1917334 w 4314545"/>
                  <a:gd name="connsiteY12" fmla="*/ 383060 h 3719384"/>
                  <a:gd name="connsiteX13" fmla="*/ 1991475 w 4314545"/>
                  <a:gd name="connsiteY13" fmla="*/ 407773 h 3719384"/>
                  <a:gd name="connsiteX14" fmla="*/ 2028545 w 4314545"/>
                  <a:gd name="connsiteY14" fmla="*/ 420130 h 3719384"/>
                  <a:gd name="connsiteX15" fmla="*/ 2090329 w 4314545"/>
                  <a:gd name="connsiteY15" fmla="*/ 444843 h 3719384"/>
                  <a:gd name="connsiteX16" fmla="*/ 2127399 w 4314545"/>
                  <a:gd name="connsiteY16" fmla="*/ 457200 h 3719384"/>
                  <a:gd name="connsiteX17" fmla="*/ 2176826 w 4314545"/>
                  <a:gd name="connsiteY17" fmla="*/ 481914 h 3719384"/>
                  <a:gd name="connsiteX18" fmla="*/ 2275680 w 4314545"/>
                  <a:gd name="connsiteY18" fmla="*/ 494271 h 3719384"/>
                  <a:gd name="connsiteX19" fmla="*/ 2386891 w 4314545"/>
                  <a:gd name="connsiteY19" fmla="*/ 518984 h 3719384"/>
                  <a:gd name="connsiteX20" fmla="*/ 2522816 w 4314545"/>
                  <a:gd name="connsiteY20" fmla="*/ 531341 h 3719384"/>
                  <a:gd name="connsiteX21" fmla="*/ 2646383 w 4314545"/>
                  <a:gd name="connsiteY21" fmla="*/ 580768 h 3719384"/>
                  <a:gd name="connsiteX22" fmla="*/ 2757594 w 4314545"/>
                  <a:gd name="connsiteY22" fmla="*/ 729049 h 3719384"/>
                  <a:gd name="connsiteX23" fmla="*/ 2893518 w 4314545"/>
                  <a:gd name="connsiteY23" fmla="*/ 827903 h 3719384"/>
                  <a:gd name="connsiteX24" fmla="*/ 2967659 w 4314545"/>
                  <a:gd name="connsiteY24" fmla="*/ 864973 h 3719384"/>
                  <a:gd name="connsiteX25" fmla="*/ 3041799 w 4314545"/>
                  <a:gd name="connsiteY25" fmla="*/ 914400 h 3719384"/>
                  <a:gd name="connsiteX26" fmla="*/ 3115940 w 4314545"/>
                  <a:gd name="connsiteY26" fmla="*/ 951471 h 3719384"/>
                  <a:gd name="connsiteX27" fmla="*/ 3190080 w 4314545"/>
                  <a:gd name="connsiteY27" fmla="*/ 1000898 h 3719384"/>
                  <a:gd name="connsiteX28" fmla="*/ 3313648 w 4314545"/>
                  <a:gd name="connsiteY28" fmla="*/ 1087395 h 3719384"/>
                  <a:gd name="connsiteX29" fmla="*/ 3400145 w 4314545"/>
                  <a:gd name="connsiteY29" fmla="*/ 1186249 h 3719384"/>
                  <a:gd name="connsiteX30" fmla="*/ 3461929 w 4314545"/>
                  <a:gd name="connsiteY30" fmla="*/ 1285103 h 3719384"/>
                  <a:gd name="connsiteX31" fmla="*/ 3622567 w 4314545"/>
                  <a:gd name="connsiteY31" fmla="*/ 1458098 h 3719384"/>
                  <a:gd name="connsiteX32" fmla="*/ 3857345 w 4314545"/>
                  <a:gd name="connsiteY32" fmla="*/ 1655806 h 3719384"/>
                  <a:gd name="connsiteX33" fmla="*/ 3931486 w 4314545"/>
                  <a:gd name="connsiteY33" fmla="*/ 1742303 h 3719384"/>
                  <a:gd name="connsiteX34" fmla="*/ 4153907 w 4314545"/>
                  <a:gd name="connsiteY34" fmla="*/ 1964725 h 3719384"/>
                  <a:gd name="connsiteX35" fmla="*/ 4215691 w 4314545"/>
                  <a:gd name="connsiteY35" fmla="*/ 2075935 h 3719384"/>
                  <a:gd name="connsiteX36" fmla="*/ 4252762 w 4314545"/>
                  <a:gd name="connsiteY36" fmla="*/ 2113006 h 3719384"/>
                  <a:gd name="connsiteX37" fmla="*/ 4277475 w 4314545"/>
                  <a:gd name="connsiteY37" fmla="*/ 2150076 h 3719384"/>
                  <a:gd name="connsiteX38" fmla="*/ 4302189 w 4314545"/>
                  <a:gd name="connsiteY38" fmla="*/ 2298357 h 3719384"/>
                  <a:gd name="connsiteX39" fmla="*/ 4314545 w 4314545"/>
                  <a:gd name="connsiteY39" fmla="*/ 2372498 h 3719384"/>
                  <a:gd name="connsiteX40" fmla="*/ 4302189 w 4314545"/>
                  <a:gd name="connsiteY40" fmla="*/ 2496065 h 3719384"/>
                  <a:gd name="connsiteX41" fmla="*/ 4203334 w 4314545"/>
                  <a:gd name="connsiteY41" fmla="*/ 2619633 h 3719384"/>
                  <a:gd name="connsiteX42" fmla="*/ 4166264 w 4314545"/>
                  <a:gd name="connsiteY42" fmla="*/ 2669060 h 3719384"/>
                  <a:gd name="connsiteX43" fmla="*/ 4055053 w 4314545"/>
                  <a:gd name="connsiteY43" fmla="*/ 2755557 h 3719384"/>
                  <a:gd name="connsiteX44" fmla="*/ 4017983 w 4314545"/>
                  <a:gd name="connsiteY44" fmla="*/ 2767914 h 3719384"/>
                  <a:gd name="connsiteX45" fmla="*/ 3943843 w 4314545"/>
                  <a:gd name="connsiteY45" fmla="*/ 2829698 h 3719384"/>
                  <a:gd name="connsiteX46" fmla="*/ 3894416 w 4314545"/>
                  <a:gd name="connsiteY46" fmla="*/ 2866768 h 3719384"/>
                  <a:gd name="connsiteX47" fmla="*/ 3857345 w 4314545"/>
                  <a:gd name="connsiteY47" fmla="*/ 3484606 h 3719384"/>
                  <a:gd name="connsiteX48" fmla="*/ 3807918 w 4314545"/>
                  <a:gd name="connsiteY48" fmla="*/ 3608173 h 3719384"/>
                  <a:gd name="connsiteX49" fmla="*/ 3770848 w 4314545"/>
                  <a:gd name="connsiteY49" fmla="*/ 3682314 h 3719384"/>
                  <a:gd name="connsiteX50" fmla="*/ 3659637 w 4314545"/>
                  <a:gd name="connsiteY50" fmla="*/ 3719384 h 3719384"/>
                  <a:gd name="connsiteX51" fmla="*/ 3511356 w 4314545"/>
                  <a:gd name="connsiteY51" fmla="*/ 3694671 h 3719384"/>
                  <a:gd name="connsiteX52" fmla="*/ 3461929 w 4314545"/>
                  <a:gd name="connsiteY52" fmla="*/ 3645243 h 3719384"/>
                  <a:gd name="connsiteX53" fmla="*/ 3387789 w 4314545"/>
                  <a:gd name="connsiteY53" fmla="*/ 3496962 h 3719384"/>
                  <a:gd name="connsiteX54" fmla="*/ 3400145 w 4314545"/>
                  <a:gd name="connsiteY54" fmla="*/ 3286898 h 3719384"/>
                  <a:gd name="connsiteX55" fmla="*/ 3461929 w 4314545"/>
                  <a:gd name="connsiteY55" fmla="*/ 2928552 h 3719384"/>
                  <a:gd name="connsiteX56" fmla="*/ 3449572 w 4314545"/>
                  <a:gd name="connsiteY56" fmla="*/ 2792627 h 3719384"/>
                  <a:gd name="connsiteX57" fmla="*/ 3424859 w 4314545"/>
                  <a:gd name="connsiteY57" fmla="*/ 2730843 h 3719384"/>
                  <a:gd name="connsiteX58" fmla="*/ 3412502 w 4314545"/>
                  <a:gd name="connsiteY58" fmla="*/ 2656703 h 3719384"/>
                  <a:gd name="connsiteX59" fmla="*/ 3387789 w 4314545"/>
                  <a:gd name="connsiteY59" fmla="*/ 2533135 h 3719384"/>
                  <a:gd name="connsiteX60" fmla="*/ 3400145 w 4314545"/>
                  <a:gd name="connsiteY60" fmla="*/ 2360141 h 3719384"/>
                  <a:gd name="connsiteX61" fmla="*/ 3437216 w 4314545"/>
                  <a:gd name="connsiteY61" fmla="*/ 2286000 h 3719384"/>
                  <a:gd name="connsiteX62" fmla="*/ 3486643 w 4314545"/>
                  <a:gd name="connsiteY62" fmla="*/ 2174789 h 3719384"/>
                  <a:gd name="connsiteX63" fmla="*/ 3474286 w 4314545"/>
                  <a:gd name="connsiteY63" fmla="*/ 2014152 h 3719384"/>
                  <a:gd name="connsiteX64" fmla="*/ 3424859 w 4314545"/>
                  <a:gd name="connsiteY64" fmla="*/ 1940011 h 3719384"/>
                  <a:gd name="connsiteX65" fmla="*/ 3313648 w 4314545"/>
                  <a:gd name="connsiteY65" fmla="*/ 1816443 h 3719384"/>
                  <a:gd name="connsiteX66" fmla="*/ 3214794 w 4314545"/>
                  <a:gd name="connsiteY66" fmla="*/ 1742303 h 3719384"/>
                  <a:gd name="connsiteX67" fmla="*/ 3165367 w 4314545"/>
                  <a:gd name="connsiteY67" fmla="*/ 1680519 h 3719384"/>
                  <a:gd name="connsiteX68" fmla="*/ 3115940 w 4314545"/>
                  <a:gd name="connsiteY68" fmla="*/ 1606379 h 3719384"/>
                  <a:gd name="connsiteX69" fmla="*/ 3078870 w 4314545"/>
                  <a:gd name="connsiteY69" fmla="*/ 1581665 h 3719384"/>
                  <a:gd name="connsiteX70" fmla="*/ 3041799 w 4314545"/>
                  <a:gd name="connsiteY70" fmla="*/ 1396314 h 3719384"/>
                  <a:gd name="connsiteX71" fmla="*/ 2868805 w 4314545"/>
                  <a:gd name="connsiteY71" fmla="*/ 1248033 h 3719384"/>
                  <a:gd name="connsiteX72" fmla="*/ 2794664 w 4314545"/>
                  <a:gd name="connsiteY72" fmla="*/ 1198606 h 3719384"/>
                  <a:gd name="connsiteX73" fmla="*/ 2596956 w 4314545"/>
                  <a:gd name="connsiteY73" fmla="*/ 1161535 h 3719384"/>
                  <a:gd name="connsiteX74" fmla="*/ 2102686 w 4314545"/>
                  <a:gd name="connsiteY74" fmla="*/ 1136822 h 3719384"/>
                  <a:gd name="connsiteX75" fmla="*/ 2053259 w 4314545"/>
                  <a:gd name="connsiteY75" fmla="*/ 1099752 h 3719384"/>
                  <a:gd name="connsiteX76" fmla="*/ 1991475 w 4314545"/>
                  <a:gd name="connsiteY76" fmla="*/ 1075038 h 3719384"/>
                  <a:gd name="connsiteX77" fmla="*/ 1521918 w 4314545"/>
                  <a:gd name="connsiteY77" fmla="*/ 1037968 h 3719384"/>
                  <a:gd name="connsiteX78" fmla="*/ 1237713 w 4314545"/>
                  <a:gd name="connsiteY78" fmla="*/ 1025611 h 3719384"/>
                  <a:gd name="connsiteX79" fmla="*/ 1114145 w 4314545"/>
                  <a:gd name="connsiteY79" fmla="*/ 1013254 h 3719384"/>
                  <a:gd name="connsiteX80" fmla="*/ 941151 w 4314545"/>
                  <a:gd name="connsiteY80" fmla="*/ 914400 h 3719384"/>
                  <a:gd name="connsiteX81" fmla="*/ 904080 w 4314545"/>
                  <a:gd name="connsiteY81" fmla="*/ 840260 h 3719384"/>
                  <a:gd name="connsiteX82" fmla="*/ 755800 w 4314545"/>
                  <a:gd name="connsiteY82" fmla="*/ 840259 h 3719384"/>
                  <a:gd name="connsiteX83" fmla="*/ 335669 w 4314545"/>
                  <a:gd name="connsiteY83" fmla="*/ 852618 h 3719384"/>
                  <a:gd name="connsiteX84" fmla="*/ 76178 w 4314545"/>
                  <a:gd name="connsiteY84" fmla="*/ 729048 h 3719384"/>
                  <a:gd name="connsiteX85" fmla="*/ 14394 w 4314545"/>
                  <a:gd name="connsiteY85" fmla="*/ 345989 h 3719384"/>
                  <a:gd name="connsiteX86" fmla="*/ 310957 w 4314545"/>
                  <a:gd name="connsiteY86" fmla="*/ 148281 h 3719384"/>
                  <a:gd name="connsiteX87" fmla="*/ 743443 w 4314545"/>
                  <a:gd name="connsiteY87" fmla="*/ 259492 h 3719384"/>
                  <a:gd name="connsiteX0" fmla="*/ 310957 w 4314545"/>
                  <a:gd name="connsiteY0" fmla="*/ 148281 h 3719384"/>
                  <a:gd name="connsiteX1" fmla="*/ 854653 w 4314545"/>
                  <a:gd name="connsiteY1" fmla="*/ 98854 h 3719384"/>
                  <a:gd name="connsiteX2" fmla="*/ 953507 w 4314545"/>
                  <a:gd name="connsiteY2" fmla="*/ 37071 h 3719384"/>
                  <a:gd name="connsiteX3" fmla="*/ 1002934 w 4314545"/>
                  <a:gd name="connsiteY3" fmla="*/ 24714 h 3719384"/>
                  <a:gd name="connsiteX4" fmla="*/ 1163572 w 4314545"/>
                  <a:gd name="connsiteY4" fmla="*/ 0 h 3719384"/>
                  <a:gd name="connsiteX5" fmla="*/ 1373637 w 4314545"/>
                  <a:gd name="connsiteY5" fmla="*/ 24714 h 3719384"/>
                  <a:gd name="connsiteX6" fmla="*/ 1423064 w 4314545"/>
                  <a:gd name="connsiteY6" fmla="*/ 49427 h 3719384"/>
                  <a:gd name="connsiteX7" fmla="*/ 1558989 w 4314545"/>
                  <a:gd name="connsiteY7" fmla="*/ 148281 h 3719384"/>
                  <a:gd name="connsiteX8" fmla="*/ 1608416 w 4314545"/>
                  <a:gd name="connsiteY8" fmla="*/ 197708 h 3719384"/>
                  <a:gd name="connsiteX9" fmla="*/ 1657843 w 4314545"/>
                  <a:gd name="connsiteY9" fmla="*/ 259492 h 3719384"/>
                  <a:gd name="connsiteX10" fmla="*/ 1694913 w 4314545"/>
                  <a:gd name="connsiteY10" fmla="*/ 296562 h 3719384"/>
                  <a:gd name="connsiteX11" fmla="*/ 1855551 w 4314545"/>
                  <a:gd name="connsiteY11" fmla="*/ 370703 h 3719384"/>
                  <a:gd name="connsiteX12" fmla="*/ 1917334 w 4314545"/>
                  <a:gd name="connsiteY12" fmla="*/ 383060 h 3719384"/>
                  <a:gd name="connsiteX13" fmla="*/ 1991475 w 4314545"/>
                  <a:gd name="connsiteY13" fmla="*/ 407773 h 3719384"/>
                  <a:gd name="connsiteX14" fmla="*/ 2028545 w 4314545"/>
                  <a:gd name="connsiteY14" fmla="*/ 420130 h 3719384"/>
                  <a:gd name="connsiteX15" fmla="*/ 2090329 w 4314545"/>
                  <a:gd name="connsiteY15" fmla="*/ 444843 h 3719384"/>
                  <a:gd name="connsiteX16" fmla="*/ 2127399 w 4314545"/>
                  <a:gd name="connsiteY16" fmla="*/ 457200 h 3719384"/>
                  <a:gd name="connsiteX17" fmla="*/ 2176826 w 4314545"/>
                  <a:gd name="connsiteY17" fmla="*/ 481914 h 3719384"/>
                  <a:gd name="connsiteX18" fmla="*/ 2275680 w 4314545"/>
                  <a:gd name="connsiteY18" fmla="*/ 494271 h 3719384"/>
                  <a:gd name="connsiteX19" fmla="*/ 2386891 w 4314545"/>
                  <a:gd name="connsiteY19" fmla="*/ 518984 h 3719384"/>
                  <a:gd name="connsiteX20" fmla="*/ 2522816 w 4314545"/>
                  <a:gd name="connsiteY20" fmla="*/ 531341 h 3719384"/>
                  <a:gd name="connsiteX21" fmla="*/ 2646383 w 4314545"/>
                  <a:gd name="connsiteY21" fmla="*/ 580768 h 3719384"/>
                  <a:gd name="connsiteX22" fmla="*/ 2757594 w 4314545"/>
                  <a:gd name="connsiteY22" fmla="*/ 729049 h 3719384"/>
                  <a:gd name="connsiteX23" fmla="*/ 2893518 w 4314545"/>
                  <a:gd name="connsiteY23" fmla="*/ 827903 h 3719384"/>
                  <a:gd name="connsiteX24" fmla="*/ 2967659 w 4314545"/>
                  <a:gd name="connsiteY24" fmla="*/ 864973 h 3719384"/>
                  <a:gd name="connsiteX25" fmla="*/ 3041799 w 4314545"/>
                  <a:gd name="connsiteY25" fmla="*/ 914400 h 3719384"/>
                  <a:gd name="connsiteX26" fmla="*/ 3115940 w 4314545"/>
                  <a:gd name="connsiteY26" fmla="*/ 951471 h 3719384"/>
                  <a:gd name="connsiteX27" fmla="*/ 3190080 w 4314545"/>
                  <a:gd name="connsiteY27" fmla="*/ 1000898 h 3719384"/>
                  <a:gd name="connsiteX28" fmla="*/ 3313648 w 4314545"/>
                  <a:gd name="connsiteY28" fmla="*/ 1087395 h 3719384"/>
                  <a:gd name="connsiteX29" fmla="*/ 3400145 w 4314545"/>
                  <a:gd name="connsiteY29" fmla="*/ 1186249 h 3719384"/>
                  <a:gd name="connsiteX30" fmla="*/ 3461929 w 4314545"/>
                  <a:gd name="connsiteY30" fmla="*/ 1285103 h 3719384"/>
                  <a:gd name="connsiteX31" fmla="*/ 3622567 w 4314545"/>
                  <a:gd name="connsiteY31" fmla="*/ 1458098 h 3719384"/>
                  <a:gd name="connsiteX32" fmla="*/ 3857345 w 4314545"/>
                  <a:gd name="connsiteY32" fmla="*/ 1655806 h 3719384"/>
                  <a:gd name="connsiteX33" fmla="*/ 3931486 w 4314545"/>
                  <a:gd name="connsiteY33" fmla="*/ 1742303 h 3719384"/>
                  <a:gd name="connsiteX34" fmla="*/ 4153907 w 4314545"/>
                  <a:gd name="connsiteY34" fmla="*/ 1964725 h 3719384"/>
                  <a:gd name="connsiteX35" fmla="*/ 4215691 w 4314545"/>
                  <a:gd name="connsiteY35" fmla="*/ 2075935 h 3719384"/>
                  <a:gd name="connsiteX36" fmla="*/ 4252762 w 4314545"/>
                  <a:gd name="connsiteY36" fmla="*/ 2113006 h 3719384"/>
                  <a:gd name="connsiteX37" fmla="*/ 4277475 w 4314545"/>
                  <a:gd name="connsiteY37" fmla="*/ 2150076 h 3719384"/>
                  <a:gd name="connsiteX38" fmla="*/ 4302189 w 4314545"/>
                  <a:gd name="connsiteY38" fmla="*/ 2298357 h 3719384"/>
                  <a:gd name="connsiteX39" fmla="*/ 4314545 w 4314545"/>
                  <a:gd name="connsiteY39" fmla="*/ 2372498 h 3719384"/>
                  <a:gd name="connsiteX40" fmla="*/ 4302189 w 4314545"/>
                  <a:gd name="connsiteY40" fmla="*/ 2496065 h 3719384"/>
                  <a:gd name="connsiteX41" fmla="*/ 4203334 w 4314545"/>
                  <a:gd name="connsiteY41" fmla="*/ 2619633 h 3719384"/>
                  <a:gd name="connsiteX42" fmla="*/ 4166264 w 4314545"/>
                  <a:gd name="connsiteY42" fmla="*/ 2669060 h 3719384"/>
                  <a:gd name="connsiteX43" fmla="*/ 4055053 w 4314545"/>
                  <a:gd name="connsiteY43" fmla="*/ 2755557 h 3719384"/>
                  <a:gd name="connsiteX44" fmla="*/ 4017983 w 4314545"/>
                  <a:gd name="connsiteY44" fmla="*/ 2767914 h 3719384"/>
                  <a:gd name="connsiteX45" fmla="*/ 3943843 w 4314545"/>
                  <a:gd name="connsiteY45" fmla="*/ 2829698 h 3719384"/>
                  <a:gd name="connsiteX46" fmla="*/ 3894416 w 4314545"/>
                  <a:gd name="connsiteY46" fmla="*/ 2866768 h 3719384"/>
                  <a:gd name="connsiteX47" fmla="*/ 3857345 w 4314545"/>
                  <a:gd name="connsiteY47" fmla="*/ 3484606 h 3719384"/>
                  <a:gd name="connsiteX48" fmla="*/ 3807918 w 4314545"/>
                  <a:gd name="connsiteY48" fmla="*/ 3608173 h 3719384"/>
                  <a:gd name="connsiteX49" fmla="*/ 3770848 w 4314545"/>
                  <a:gd name="connsiteY49" fmla="*/ 3682314 h 3719384"/>
                  <a:gd name="connsiteX50" fmla="*/ 3659637 w 4314545"/>
                  <a:gd name="connsiteY50" fmla="*/ 3719384 h 3719384"/>
                  <a:gd name="connsiteX51" fmla="*/ 3511356 w 4314545"/>
                  <a:gd name="connsiteY51" fmla="*/ 3694671 h 3719384"/>
                  <a:gd name="connsiteX52" fmla="*/ 3461929 w 4314545"/>
                  <a:gd name="connsiteY52" fmla="*/ 3645243 h 3719384"/>
                  <a:gd name="connsiteX53" fmla="*/ 3387789 w 4314545"/>
                  <a:gd name="connsiteY53" fmla="*/ 3496962 h 3719384"/>
                  <a:gd name="connsiteX54" fmla="*/ 3400145 w 4314545"/>
                  <a:gd name="connsiteY54" fmla="*/ 3286898 h 3719384"/>
                  <a:gd name="connsiteX55" fmla="*/ 3461929 w 4314545"/>
                  <a:gd name="connsiteY55" fmla="*/ 2928552 h 3719384"/>
                  <a:gd name="connsiteX56" fmla="*/ 3449572 w 4314545"/>
                  <a:gd name="connsiteY56" fmla="*/ 2792627 h 3719384"/>
                  <a:gd name="connsiteX57" fmla="*/ 3424859 w 4314545"/>
                  <a:gd name="connsiteY57" fmla="*/ 2730843 h 3719384"/>
                  <a:gd name="connsiteX58" fmla="*/ 3412502 w 4314545"/>
                  <a:gd name="connsiteY58" fmla="*/ 2656703 h 3719384"/>
                  <a:gd name="connsiteX59" fmla="*/ 3387789 w 4314545"/>
                  <a:gd name="connsiteY59" fmla="*/ 2533135 h 3719384"/>
                  <a:gd name="connsiteX60" fmla="*/ 3400145 w 4314545"/>
                  <a:gd name="connsiteY60" fmla="*/ 2360141 h 3719384"/>
                  <a:gd name="connsiteX61" fmla="*/ 3437216 w 4314545"/>
                  <a:gd name="connsiteY61" fmla="*/ 2286000 h 3719384"/>
                  <a:gd name="connsiteX62" fmla="*/ 3486643 w 4314545"/>
                  <a:gd name="connsiteY62" fmla="*/ 2174789 h 3719384"/>
                  <a:gd name="connsiteX63" fmla="*/ 3474286 w 4314545"/>
                  <a:gd name="connsiteY63" fmla="*/ 2014152 h 3719384"/>
                  <a:gd name="connsiteX64" fmla="*/ 3424859 w 4314545"/>
                  <a:gd name="connsiteY64" fmla="*/ 1940011 h 3719384"/>
                  <a:gd name="connsiteX65" fmla="*/ 3313648 w 4314545"/>
                  <a:gd name="connsiteY65" fmla="*/ 1816443 h 3719384"/>
                  <a:gd name="connsiteX66" fmla="*/ 3214794 w 4314545"/>
                  <a:gd name="connsiteY66" fmla="*/ 1742303 h 3719384"/>
                  <a:gd name="connsiteX67" fmla="*/ 3165367 w 4314545"/>
                  <a:gd name="connsiteY67" fmla="*/ 1680519 h 3719384"/>
                  <a:gd name="connsiteX68" fmla="*/ 3115940 w 4314545"/>
                  <a:gd name="connsiteY68" fmla="*/ 1606379 h 3719384"/>
                  <a:gd name="connsiteX69" fmla="*/ 3078870 w 4314545"/>
                  <a:gd name="connsiteY69" fmla="*/ 1581665 h 3719384"/>
                  <a:gd name="connsiteX70" fmla="*/ 3041799 w 4314545"/>
                  <a:gd name="connsiteY70" fmla="*/ 1396314 h 3719384"/>
                  <a:gd name="connsiteX71" fmla="*/ 2868805 w 4314545"/>
                  <a:gd name="connsiteY71" fmla="*/ 1248033 h 3719384"/>
                  <a:gd name="connsiteX72" fmla="*/ 2794664 w 4314545"/>
                  <a:gd name="connsiteY72" fmla="*/ 1198606 h 3719384"/>
                  <a:gd name="connsiteX73" fmla="*/ 2596956 w 4314545"/>
                  <a:gd name="connsiteY73" fmla="*/ 1161535 h 3719384"/>
                  <a:gd name="connsiteX74" fmla="*/ 2102686 w 4314545"/>
                  <a:gd name="connsiteY74" fmla="*/ 1136822 h 3719384"/>
                  <a:gd name="connsiteX75" fmla="*/ 2053259 w 4314545"/>
                  <a:gd name="connsiteY75" fmla="*/ 1099752 h 3719384"/>
                  <a:gd name="connsiteX76" fmla="*/ 1991475 w 4314545"/>
                  <a:gd name="connsiteY76" fmla="*/ 1075038 h 3719384"/>
                  <a:gd name="connsiteX77" fmla="*/ 1521918 w 4314545"/>
                  <a:gd name="connsiteY77" fmla="*/ 1037968 h 3719384"/>
                  <a:gd name="connsiteX78" fmla="*/ 1237713 w 4314545"/>
                  <a:gd name="connsiteY78" fmla="*/ 1025611 h 3719384"/>
                  <a:gd name="connsiteX79" fmla="*/ 1114145 w 4314545"/>
                  <a:gd name="connsiteY79" fmla="*/ 1013254 h 3719384"/>
                  <a:gd name="connsiteX80" fmla="*/ 941151 w 4314545"/>
                  <a:gd name="connsiteY80" fmla="*/ 914400 h 3719384"/>
                  <a:gd name="connsiteX81" fmla="*/ 904080 w 4314545"/>
                  <a:gd name="connsiteY81" fmla="*/ 840260 h 3719384"/>
                  <a:gd name="connsiteX82" fmla="*/ 755800 w 4314545"/>
                  <a:gd name="connsiteY82" fmla="*/ 840259 h 3719384"/>
                  <a:gd name="connsiteX83" fmla="*/ 335669 w 4314545"/>
                  <a:gd name="connsiteY83" fmla="*/ 852618 h 3719384"/>
                  <a:gd name="connsiteX84" fmla="*/ 76178 w 4314545"/>
                  <a:gd name="connsiteY84" fmla="*/ 729048 h 3719384"/>
                  <a:gd name="connsiteX85" fmla="*/ 14394 w 4314545"/>
                  <a:gd name="connsiteY85" fmla="*/ 345989 h 3719384"/>
                  <a:gd name="connsiteX86" fmla="*/ 310957 w 4314545"/>
                  <a:gd name="connsiteY86" fmla="*/ 148281 h 3719384"/>
                  <a:gd name="connsiteX0" fmla="*/ 310957 w 4314545"/>
                  <a:gd name="connsiteY0" fmla="*/ 148281 h 3719384"/>
                  <a:gd name="connsiteX1" fmla="*/ 854653 w 4314545"/>
                  <a:gd name="connsiteY1" fmla="*/ 98854 h 3719384"/>
                  <a:gd name="connsiteX2" fmla="*/ 953507 w 4314545"/>
                  <a:gd name="connsiteY2" fmla="*/ 37071 h 3719384"/>
                  <a:gd name="connsiteX3" fmla="*/ 1002934 w 4314545"/>
                  <a:gd name="connsiteY3" fmla="*/ 24714 h 3719384"/>
                  <a:gd name="connsiteX4" fmla="*/ 1163572 w 4314545"/>
                  <a:gd name="connsiteY4" fmla="*/ 0 h 3719384"/>
                  <a:gd name="connsiteX5" fmla="*/ 1373637 w 4314545"/>
                  <a:gd name="connsiteY5" fmla="*/ 24714 h 3719384"/>
                  <a:gd name="connsiteX6" fmla="*/ 1423064 w 4314545"/>
                  <a:gd name="connsiteY6" fmla="*/ 49427 h 3719384"/>
                  <a:gd name="connsiteX7" fmla="*/ 1558989 w 4314545"/>
                  <a:gd name="connsiteY7" fmla="*/ 148281 h 3719384"/>
                  <a:gd name="connsiteX8" fmla="*/ 1608416 w 4314545"/>
                  <a:gd name="connsiteY8" fmla="*/ 197708 h 3719384"/>
                  <a:gd name="connsiteX9" fmla="*/ 1657843 w 4314545"/>
                  <a:gd name="connsiteY9" fmla="*/ 259492 h 3719384"/>
                  <a:gd name="connsiteX10" fmla="*/ 1694913 w 4314545"/>
                  <a:gd name="connsiteY10" fmla="*/ 296562 h 3719384"/>
                  <a:gd name="connsiteX11" fmla="*/ 1855551 w 4314545"/>
                  <a:gd name="connsiteY11" fmla="*/ 370703 h 3719384"/>
                  <a:gd name="connsiteX12" fmla="*/ 1917334 w 4314545"/>
                  <a:gd name="connsiteY12" fmla="*/ 383060 h 3719384"/>
                  <a:gd name="connsiteX13" fmla="*/ 1991475 w 4314545"/>
                  <a:gd name="connsiteY13" fmla="*/ 407773 h 3719384"/>
                  <a:gd name="connsiteX14" fmla="*/ 2028545 w 4314545"/>
                  <a:gd name="connsiteY14" fmla="*/ 420130 h 3719384"/>
                  <a:gd name="connsiteX15" fmla="*/ 2090329 w 4314545"/>
                  <a:gd name="connsiteY15" fmla="*/ 444843 h 3719384"/>
                  <a:gd name="connsiteX16" fmla="*/ 2127399 w 4314545"/>
                  <a:gd name="connsiteY16" fmla="*/ 457200 h 3719384"/>
                  <a:gd name="connsiteX17" fmla="*/ 2176826 w 4314545"/>
                  <a:gd name="connsiteY17" fmla="*/ 481914 h 3719384"/>
                  <a:gd name="connsiteX18" fmla="*/ 2275680 w 4314545"/>
                  <a:gd name="connsiteY18" fmla="*/ 494271 h 3719384"/>
                  <a:gd name="connsiteX19" fmla="*/ 2386891 w 4314545"/>
                  <a:gd name="connsiteY19" fmla="*/ 518984 h 3719384"/>
                  <a:gd name="connsiteX20" fmla="*/ 2522816 w 4314545"/>
                  <a:gd name="connsiteY20" fmla="*/ 531341 h 3719384"/>
                  <a:gd name="connsiteX21" fmla="*/ 2646383 w 4314545"/>
                  <a:gd name="connsiteY21" fmla="*/ 580768 h 3719384"/>
                  <a:gd name="connsiteX22" fmla="*/ 2621670 w 4314545"/>
                  <a:gd name="connsiteY22" fmla="*/ 827903 h 3719384"/>
                  <a:gd name="connsiteX23" fmla="*/ 2893518 w 4314545"/>
                  <a:gd name="connsiteY23" fmla="*/ 827903 h 3719384"/>
                  <a:gd name="connsiteX24" fmla="*/ 2967659 w 4314545"/>
                  <a:gd name="connsiteY24" fmla="*/ 864973 h 3719384"/>
                  <a:gd name="connsiteX25" fmla="*/ 3041799 w 4314545"/>
                  <a:gd name="connsiteY25" fmla="*/ 914400 h 3719384"/>
                  <a:gd name="connsiteX26" fmla="*/ 3115940 w 4314545"/>
                  <a:gd name="connsiteY26" fmla="*/ 951471 h 3719384"/>
                  <a:gd name="connsiteX27" fmla="*/ 3190080 w 4314545"/>
                  <a:gd name="connsiteY27" fmla="*/ 1000898 h 3719384"/>
                  <a:gd name="connsiteX28" fmla="*/ 3313648 w 4314545"/>
                  <a:gd name="connsiteY28" fmla="*/ 1087395 h 3719384"/>
                  <a:gd name="connsiteX29" fmla="*/ 3400145 w 4314545"/>
                  <a:gd name="connsiteY29" fmla="*/ 1186249 h 3719384"/>
                  <a:gd name="connsiteX30" fmla="*/ 3461929 w 4314545"/>
                  <a:gd name="connsiteY30" fmla="*/ 1285103 h 3719384"/>
                  <a:gd name="connsiteX31" fmla="*/ 3622567 w 4314545"/>
                  <a:gd name="connsiteY31" fmla="*/ 1458098 h 3719384"/>
                  <a:gd name="connsiteX32" fmla="*/ 3857345 w 4314545"/>
                  <a:gd name="connsiteY32" fmla="*/ 1655806 h 3719384"/>
                  <a:gd name="connsiteX33" fmla="*/ 3931486 w 4314545"/>
                  <a:gd name="connsiteY33" fmla="*/ 1742303 h 3719384"/>
                  <a:gd name="connsiteX34" fmla="*/ 4153907 w 4314545"/>
                  <a:gd name="connsiteY34" fmla="*/ 1964725 h 3719384"/>
                  <a:gd name="connsiteX35" fmla="*/ 4215691 w 4314545"/>
                  <a:gd name="connsiteY35" fmla="*/ 2075935 h 3719384"/>
                  <a:gd name="connsiteX36" fmla="*/ 4252762 w 4314545"/>
                  <a:gd name="connsiteY36" fmla="*/ 2113006 h 3719384"/>
                  <a:gd name="connsiteX37" fmla="*/ 4277475 w 4314545"/>
                  <a:gd name="connsiteY37" fmla="*/ 2150076 h 3719384"/>
                  <a:gd name="connsiteX38" fmla="*/ 4302189 w 4314545"/>
                  <a:gd name="connsiteY38" fmla="*/ 2298357 h 3719384"/>
                  <a:gd name="connsiteX39" fmla="*/ 4314545 w 4314545"/>
                  <a:gd name="connsiteY39" fmla="*/ 2372498 h 3719384"/>
                  <a:gd name="connsiteX40" fmla="*/ 4302189 w 4314545"/>
                  <a:gd name="connsiteY40" fmla="*/ 2496065 h 3719384"/>
                  <a:gd name="connsiteX41" fmla="*/ 4203334 w 4314545"/>
                  <a:gd name="connsiteY41" fmla="*/ 2619633 h 3719384"/>
                  <a:gd name="connsiteX42" fmla="*/ 4166264 w 4314545"/>
                  <a:gd name="connsiteY42" fmla="*/ 2669060 h 3719384"/>
                  <a:gd name="connsiteX43" fmla="*/ 4055053 w 4314545"/>
                  <a:gd name="connsiteY43" fmla="*/ 2755557 h 3719384"/>
                  <a:gd name="connsiteX44" fmla="*/ 4017983 w 4314545"/>
                  <a:gd name="connsiteY44" fmla="*/ 2767914 h 3719384"/>
                  <a:gd name="connsiteX45" fmla="*/ 3943843 w 4314545"/>
                  <a:gd name="connsiteY45" fmla="*/ 2829698 h 3719384"/>
                  <a:gd name="connsiteX46" fmla="*/ 3894416 w 4314545"/>
                  <a:gd name="connsiteY46" fmla="*/ 2866768 h 3719384"/>
                  <a:gd name="connsiteX47" fmla="*/ 3857345 w 4314545"/>
                  <a:gd name="connsiteY47" fmla="*/ 3484606 h 3719384"/>
                  <a:gd name="connsiteX48" fmla="*/ 3807918 w 4314545"/>
                  <a:gd name="connsiteY48" fmla="*/ 3608173 h 3719384"/>
                  <a:gd name="connsiteX49" fmla="*/ 3770848 w 4314545"/>
                  <a:gd name="connsiteY49" fmla="*/ 3682314 h 3719384"/>
                  <a:gd name="connsiteX50" fmla="*/ 3659637 w 4314545"/>
                  <a:gd name="connsiteY50" fmla="*/ 3719384 h 3719384"/>
                  <a:gd name="connsiteX51" fmla="*/ 3511356 w 4314545"/>
                  <a:gd name="connsiteY51" fmla="*/ 3694671 h 3719384"/>
                  <a:gd name="connsiteX52" fmla="*/ 3461929 w 4314545"/>
                  <a:gd name="connsiteY52" fmla="*/ 3645243 h 3719384"/>
                  <a:gd name="connsiteX53" fmla="*/ 3387789 w 4314545"/>
                  <a:gd name="connsiteY53" fmla="*/ 3496962 h 3719384"/>
                  <a:gd name="connsiteX54" fmla="*/ 3400145 w 4314545"/>
                  <a:gd name="connsiteY54" fmla="*/ 3286898 h 3719384"/>
                  <a:gd name="connsiteX55" fmla="*/ 3461929 w 4314545"/>
                  <a:gd name="connsiteY55" fmla="*/ 2928552 h 3719384"/>
                  <a:gd name="connsiteX56" fmla="*/ 3449572 w 4314545"/>
                  <a:gd name="connsiteY56" fmla="*/ 2792627 h 3719384"/>
                  <a:gd name="connsiteX57" fmla="*/ 3424859 w 4314545"/>
                  <a:gd name="connsiteY57" fmla="*/ 2730843 h 3719384"/>
                  <a:gd name="connsiteX58" fmla="*/ 3412502 w 4314545"/>
                  <a:gd name="connsiteY58" fmla="*/ 2656703 h 3719384"/>
                  <a:gd name="connsiteX59" fmla="*/ 3387789 w 4314545"/>
                  <a:gd name="connsiteY59" fmla="*/ 2533135 h 3719384"/>
                  <a:gd name="connsiteX60" fmla="*/ 3400145 w 4314545"/>
                  <a:gd name="connsiteY60" fmla="*/ 2360141 h 3719384"/>
                  <a:gd name="connsiteX61" fmla="*/ 3437216 w 4314545"/>
                  <a:gd name="connsiteY61" fmla="*/ 2286000 h 3719384"/>
                  <a:gd name="connsiteX62" fmla="*/ 3486643 w 4314545"/>
                  <a:gd name="connsiteY62" fmla="*/ 2174789 h 3719384"/>
                  <a:gd name="connsiteX63" fmla="*/ 3474286 w 4314545"/>
                  <a:gd name="connsiteY63" fmla="*/ 2014152 h 3719384"/>
                  <a:gd name="connsiteX64" fmla="*/ 3424859 w 4314545"/>
                  <a:gd name="connsiteY64" fmla="*/ 1940011 h 3719384"/>
                  <a:gd name="connsiteX65" fmla="*/ 3313648 w 4314545"/>
                  <a:gd name="connsiteY65" fmla="*/ 1816443 h 3719384"/>
                  <a:gd name="connsiteX66" fmla="*/ 3214794 w 4314545"/>
                  <a:gd name="connsiteY66" fmla="*/ 1742303 h 3719384"/>
                  <a:gd name="connsiteX67" fmla="*/ 3165367 w 4314545"/>
                  <a:gd name="connsiteY67" fmla="*/ 1680519 h 3719384"/>
                  <a:gd name="connsiteX68" fmla="*/ 3115940 w 4314545"/>
                  <a:gd name="connsiteY68" fmla="*/ 1606379 h 3719384"/>
                  <a:gd name="connsiteX69" fmla="*/ 3078870 w 4314545"/>
                  <a:gd name="connsiteY69" fmla="*/ 1581665 h 3719384"/>
                  <a:gd name="connsiteX70" fmla="*/ 3041799 w 4314545"/>
                  <a:gd name="connsiteY70" fmla="*/ 1396314 h 3719384"/>
                  <a:gd name="connsiteX71" fmla="*/ 2868805 w 4314545"/>
                  <a:gd name="connsiteY71" fmla="*/ 1248033 h 3719384"/>
                  <a:gd name="connsiteX72" fmla="*/ 2794664 w 4314545"/>
                  <a:gd name="connsiteY72" fmla="*/ 1198606 h 3719384"/>
                  <a:gd name="connsiteX73" fmla="*/ 2596956 w 4314545"/>
                  <a:gd name="connsiteY73" fmla="*/ 1161535 h 3719384"/>
                  <a:gd name="connsiteX74" fmla="*/ 2102686 w 4314545"/>
                  <a:gd name="connsiteY74" fmla="*/ 1136822 h 3719384"/>
                  <a:gd name="connsiteX75" fmla="*/ 2053259 w 4314545"/>
                  <a:gd name="connsiteY75" fmla="*/ 1099752 h 3719384"/>
                  <a:gd name="connsiteX76" fmla="*/ 1991475 w 4314545"/>
                  <a:gd name="connsiteY76" fmla="*/ 1075038 h 3719384"/>
                  <a:gd name="connsiteX77" fmla="*/ 1521918 w 4314545"/>
                  <a:gd name="connsiteY77" fmla="*/ 1037968 h 3719384"/>
                  <a:gd name="connsiteX78" fmla="*/ 1237713 w 4314545"/>
                  <a:gd name="connsiteY78" fmla="*/ 1025611 h 3719384"/>
                  <a:gd name="connsiteX79" fmla="*/ 1114145 w 4314545"/>
                  <a:gd name="connsiteY79" fmla="*/ 1013254 h 3719384"/>
                  <a:gd name="connsiteX80" fmla="*/ 941151 w 4314545"/>
                  <a:gd name="connsiteY80" fmla="*/ 914400 h 3719384"/>
                  <a:gd name="connsiteX81" fmla="*/ 904080 w 4314545"/>
                  <a:gd name="connsiteY81" fmla="*/ 840260 h 3719384"/>
                  <a:gd name="connsiteX82" fmla="*/ 755800 w 4314545"/>
                  <a:gd name="connsiteY82" fmla="*/ 840259 h 3719384"/>
                  <a:gd name="connsiteX83" fmla="*/ 335669 w 4314545"/>
                  <a:gd name="connsiteY83" fmla="*/ 852618 h 3719384"/>
                  <a:gd name="connsiteX84" fmla="*/ 76178 w 4314545"/>
                  <a:gd name="connsiteY84" fmla="*/ 729048 h 3719384"/>
                  <a:gd name="connsiteX85" fmla="*/ 14394 w 4314545"/>
                  <a:gd name="connsiteY85" fmla="*/ 345989 h 3719384"/>
                  <a:gd name="connsiteX86" fmla="*/ 310957 w 4314545"/>
                  <a:gd name="connsiteY86" fmla="*/ 148281 h 3719384"/>
                  <a:gd name="connsiteX0" fmla="*/ 310957 w 4314545"/>
                  <a:gd name="connsiteY0" fmla="*/ 148281 h 3719384"/>
                  <a:gd name="connsiteX1" fmla="*/ 854653 w 4314545"/>
                  <a:gd name="connsiteY1" fmla="*/ 98854 h 3719384"/>
                  <a:gd name="connsiteX2" fmla="*/ 953507 w 4314545"/>
                  <a:gd name="connsiteY2" fmla="*/ 37071 h 3719384"/>
                  <a:gd name="connsiteX3" fmla="*/ 1002934 w 4314545"/>
                  <a:gd name="connsiteY3" fmla="*/ 24714 h 3719384"/>
                  <a:gd name="connsiteX4" fmla="*/ 1163572 w 4314545"/>
                  <a:gd name="connsiteY4" fmla="*/ 0 h 3719384"/>
                  <a:gd name="connsiteX5" fmla="*/ 1373637 w 4314545"/>
                  <a:gd name="connsiteY5" fmla="*/ 24714 h 3719384"/>
                  <a:gd name="connsiteX6" fmla="*/ 1423064 w 4314545"/>
                  <a:gd name="connsiteY6" fmla="*/ 49427 h 3719384"/>
                  <a:gd name="connsiteX7" fmla="*/ 1558989 w 4314545"/>
                  <a:gd name="connsiteY7" fmla="*/ 148281 h 3719384"/>
                  <a:gd name="connsiteX8" fmla="*/ 1608416 w 4314545"/>
                  <a:gd name="connsiteY8" fmla="*/ 197708 h 3719384"/>
                  <a:gd name="connsiteX9" fmla="*/ 1657843 w 4314545"/>
                  <a:gd name="connsiteY9" fmla="*/ 259492 h 3719384"/>
                  <a:gd name="connsiteX10" fmla="*/ 1694913 w 4314545"/>
                  <a:gd name="connsiteY10" fmla="*/ 296562 h 3719384"/>
                  <a:gd name="connsiteX11" fmla="*/ 1855551 w 4314545"/>
                  <a:gd name="connsiteY11" fmla="*/ 370703 h 3719384"/>
                  <a:gd name="connsiteX12" fmla="*/ 1917334 w 4314545"/>
                  <a:gd name="connsiteY12" fmla="*/ 383060 h 3719384"/>
                  <a:gd name="connsiteX13" fmla="*/ 1991475 w 4314545"/>
                  <a:gd name="connsiteY13" fmla="*/ 407773 h 3719384"/>
                  <a:gd name="connsiteX14" fmla="*/ 2028545 w 4314545"/>
                  <a:gd name="connsiteY14" fmla="*/ 420130 h 3719384"/>
                  <a:gd name="connsiteX15" fmla="*/ 2090329 w 4314545"/>
                  <a:gd name="connsiteY15" fmla="*/ 444843 h 3719384"/>
                  <a:gd name="connsiteX16" fmla="*/ 2127399 w 4314545"/>
                  <a:gd name="connsiteY16" fmla="*/ 457200 h 3719384"/>
                  <a:gd name="connsiteX17" fmla="*/ 2176826 w 4314545"/>
                  <a:gd name="connsiteY17" fmla="*/ 481914 h 3719384"/>
                  <a:gd name="connsiteX18" fmla="*/ 2275680 w 4314545"/>
                  <a:gd name="connsiteY18" fmla="*/ 494271 h 3719384"/>
                  <a:gd name="connsiteX19" fmla="*/ 2386891 w 4314545"/>
                  <a:gd name="connsiteY19" fmla="*/ 518984 h 3719384"/>
                  <a:gd name="connsiteX20" fmla="*/ 2522816 w 4314545"/>
                  <a:gd name="connsiteY20" fmla="*/ 531341 h 3719384"/>
                  <a:gd name="connsiteX21" fmla="*/ 2646383 w 4314545"/>
                  <a:gd name="connsiteY21" fmla="*/ 580768 h 3719384"/>
                  <a:gd name="connsiteX22" fmla="*/ 2621670 w 4314545"/>
                  <a:gd name="connsiteY22" fmla="*/ 827903 h 3719384"/>
                  <a:gd name="connsiteX23" fmla="*/ 2893518 w 4314545"/>
                  <a:gd name="connsiteY23" fmla="*/ 827903 h 3719384"/>
                  <a:gd name="connsiteX24" fmla="*/ 2856448 w 4314545"/>
                  <a:gd name="connsiteY24" fmla="*/ 939113 h 3719384"/>
                  <a:gd name="connsiteX25" fmla="*/ 3041799 w 4314545"/>
                  <a:gd name="connsiteY25" fmla="*/ 914400 h 3719384"/>
                  <a:gd name="connsiteX26" fmla="*/ 3115940 w 4314545"/>
                  <a:gd name="connsiteY26" fmla="*/ 951471 h 3719384"/>
                  <a:gd name="connsiteX27" fmla="*/ 3190080 w 4314545"/>
                  <a:gd name="connsiteY27" fmla="*/ 1000898 h 3719384"/>
                  <a:gd name="connsiteX28" fmla="*/ 3313648 w 4314545"/>
                  <a:gd name="connsiteY28" fmla="*/ 1087395 h 3719384"/>
                  <a:gd name="connsiteX29" fmla="*/ 3400145 w 4314545"/>
                  <a:gd name="connsiteY29" fmla="*/ 1186249 h 3719384"/>
                  <a:gd name="connsiteX30" fmla="*/ 3461929 w 4314545"/>
                  <a:gd name="connsiteY30" fmla="*/ 1285103 h 3719384"/>
                  <a:gd name="connsiteX31" fmla="*/ 3622567 w 4314545"/>
                  <a:gd name="connsiteY31" fmla="*/ 1458098 h 3719384"/>
                  <a:gd name="connsiteX32" fmla="*/ 3857345 w 4314545"/>
                  <a:gd name="connsiteY32" fmla="*/ 1655806 h 3719384"/>
                  <a:gd name="connsiteX33" fmla="*/ 3931486 w 4314545"/>
                  <a:gd name="connsiteY33" fmla="*/ 1742303 h 3719384"/>
                  <a:gd name="connsiteX34" fmla="*/ 4153907 w 4314545"/>
                  <a:gd name="connsiteY34" fmla="*/ 1964725 h 3719384"/>
                  <a:gd name="connsiteX35" fmla="*/ 4215691 w 4314545"/>
                  <a:gd name="connsiteY35" fmla="*/ 2075935 h 3719384"/>
                  <a:gd name="connsiteX36" fmla="*/ 4252762 w 4314545"/>
                  <a:gd name="connsiteY36" fmla="*/ 2113006 h 3719384"/>
                  <a:gd name="connsiteX37" fmla="*/ 4277475 w 4314545"/>
                  <a:gd name="connsiteY37" fmla="*/ 2150076 h 3719384"/>
                  <a:gd name="connsiteX38" fmla="*/ 4302189 w 4314545"/>
                  <a:gd name="connsiteY38" fmla="*/ 2298357 h 3719384"/>
                  <a:gd name="connsiteX39" fmla="*/ 4314545 w 4314545"/>
                  <a:gd name="connsiteY39" fmla="*/ 2372498 h 3719384"/>
                  <a:gd name="connsiteX40" fmla="*/ 4302189 w 4314545"/>
                  <a:gd name="connsiteY40" fmla="*/ 2496065 h 3719384"/>
                  <a:gd name="connsiteX41" fmla="*/ 4203334 w 4314545"/>
                  <a:gd name="connsiteY41" fmla="*/ 2619633 h 3719384"/>
                  <a:gd name="connsiteX42" fmla="*/ 4166264 w 4314545"/>
                  <a:gd name="connsiteY42" fmla="*/ 2669060 h 3719384"/>
                  <a:gd name="connsiteX43" fmla="*/ 4055053 w 4314545"/>
                  <a:gd name="connsiteY43" fmla="*/ 2755557 h 3719384"/>
                  <a:gd name="connsiteX44" fmla="*/ 4017983 w 4314545"/>
                  <a:gd name="connsiteY44" fmla="*/ 2767914 h 3719384"/>
                  <a:gd name="connsiteX45" fmla="*/ 3943843 w 4314545"/>
                  <a:gd name="connsiteY45" fmla="*/ 2829698 h 3719384"/>
                  <a:gd name="connsiteX46" fmla="*/ 3894416 w 4314545"/>
                  <a:gd name="connsiteY46" fmla="*/ 2866768 h 3719384"/>
                  <a:gd name="connsiteX47" fmla="*/ 3857345 w 4314545"/>
                  <a:gd name="connsiteY47" fmla="*/ 3484606 h 3719384"/>
                  <a:gd name="connsiteX48" fmla="*/ 3807918 w 4314545"/>
                  <a:gd name="connsiteY48" fmla="*/ 3608173 h 3719384"/>
                  <a:gd name="connsiteX49" fmla="*/ 3770848 w 4314545"/>
                  <a:gd name="connsiteY49" fmla="*/ 3682314 h 3719384"/>
                  <a:gd name="connsiteX50" fmla="*/ 3659637 w 4314545"/>
                  <a:gd name="connsiteY50" fmla="*/ 3719384 h 3719384"/>
                  <a:gd name="connsiteX51" fmla="*/ 3511356 w 4314545"/>
                  <a:gd name="connsiteY51" fmla="*/ 3694671 h 3719384"/>
                  <a:gd name="connsiteX52" fmla="*/ 3461929 w 4314545"/>
                  <a:gd name="connsiteY52" fmla="*/ 3645243 h 3719384"/>
                  <a:gd name="connsiteX53" fmla="*/ 3387789 w 4314545"/>
                  <a:gd name="connsiteY53" fmla="*/ 3496962 h 3719384"/>
                  <a:gd name="connsiteX54" fmla="*/ 3400145 w 4314545"/>
                  <a:gd name="connsiteY54" fmla="*/ 3286898 h 3719384"/>
                  <a:gd name="connsiteX55" fmla="*/ 3461929 w 4314545"/>
                  <a:gd name="connsiteY55" fmla="*/ 2928552 h 3719384"/>
                  <a:gd name="connsiteX56" fmla="*/ 3449572 w 4314545"/>
                  <a:gd name="connsiteY56" fmla="*/ 2792627 h 3719384"/>
                  <a:gd name="connsiteX57" fmla="*/ 3424859 w 4314545"/>
                  <a:gd name="connsiteY57" fmla="*/ 2730843 h 3719384"/>
                  <a:gd name="connsiteX58" fmla="*/ 3412502 w 4314545"/>
                  <a:gd name="connsiteY58" fmla="*/ 2656703 h 3719384"/>
                  <a:gd name="connsiteX59" fmla="*/ 3387789 w 4314545"/>
                  <a:gd name="connsiteY59" fmla="*/ 2533135 h 3719384"/>
                  <a:gd name="connsiteX60" fmla="*/ 3400145 w 4314545"/>
                  <a:gd name="connsiteY60" fmla="*/ 2360141 h 3719384"/>
                  <a:gd name="connsiteX61" fmla="*/ 3437216 w 4314545"/>
                  <a:gd name="connsiteY61" fmla="*/ 2286000 h 3719384"/>
                  <a:gd name="connsiteX62" fmla="*/ 3486643 w 4314545"/>
                  <a:gd name="connsiteY62" fmla="*/ 2174789 h 3719384"/>
                  <a:gd name="connsiteX63" fmla="*/ 3474286 w 4314545"/>
                  <a:gd name="connsiteY63" fmla="*/ 2014152 h 3719384"/>
                  <a:gd name="connsiteX64" fmla="*/ 3424859 w 4314545"/>
                  <a:gd name="connsiteY64" fmla="*/ 1940011 h 3719384"/>
                  <a:gd name="connsiteX65" fmla="*/ 3313648 w 4314545"/>
                  <a:gd name="connsiteY65" fmla="*/ 1816443 h 3719384"/>
                  <a:gd name="connsiteX66" fmla="*/ 3214794 w 4314545"/>
                  <a:gd name="connsiteY66" fmla="*/ 1742303 h 3719384"/>
                  <a:gd name="connsiteX67" fmla="*/ 3165367 w 4314545"/>
                  <a:gd name="connsiteY67" fmla="*/ 1680519 h 3719384"/>
                  <a:gd name="connsiteX68" fmla="*/ 3115940 w 4314545"/>
                  <a:gd name="connsiteY68" fmla="*/ 1606379 h 3719384"/>
                  <a:gd name="connsiteX69" fmla="*/ 3078870 w 4314545"/>
                  <a:gd name="connsiteY69" fmla="*/ 1581665 h 3719384"/>
                  <a:gd name="connsiteX70" fmla="*/ 3041799 w 4314545"/>
                  <a:gd name="connsiteY70" fmla="*/ 1396314 h 3719384"/>
                  <a:gd name="connsiteX71" fmla="*/ 2868805 w 4314545"/>
                  <a:gd name="connsiteY71" fmla="*/ 1248033 h 3719384"/>
                  <a:gd name="connsiteX72" fmla="*/ 2794664 w 4314545"/>
                  <a:gd name="connsiteY72" fmla="*/ 1198606 h 3719384"/>
                  <a:gd name="connsiteX73" fmla="*/ 2596956 w 4314545"/>
                  <a:gd name="connsiteY73" fmla="*/ 1161535 h 3719384"/>
                  <a:gd name="connsiteX74" fmla="*/ 2102686 w 4314545"/>
                  <a:gd name="connsiteY74" fmla="*/ 1136822 h 3719384"/>
                  <a:gd name="connsiteX75" fmla="*/ 2053259 w 4314545"/>
                  <a:gd name="connsiteY75" fmla="*/ 1099752 h 3719384"/>
                  <a:gd name="connsiteX76" fmla="*/ 1991475 w 4314545"/>
                  <a:gd name="connsiteY76" fmla="*/ 1075038 h 3719384"/>
                  <a:gd name="connsiteX77" fmla="*/ 1521918 w 4314545"/>
                  <a:gd name="connsiteY77" fmla="*/ 1037968 h 3719384"/>
                  <a:gd name="connsiteX78" fmla="*/ 1237713 w 4314545"/>
                  <a:gd name="connsiteY78" fmla="*/ 1025611 h 3719384"/>
                  <a:gd name="connsiteX79" fmla="*/ 1114145 w 4314545"/>
                  <a:gd name="connsiteY79" fmla="*/ 1013254 h 3719384"/>
                  <a:gd name="connsiteX80" fmla="*/ 941151 w 4314545"/>
                  <a:gd name="connsiteY80" fmla="*/ 914400 h 3719384"/>
                  <a:gd name="connsiteX81" fmla="*/ 904080 w 4314545"/>
                  <a:gd name="connsiteY81" fmla="*/ 840260 h 3719384"/>
                  <a:gd name="connsiteX82" fmla="*/ 755800 w 4314545"/>
                  <a:gd name="connsiteY82" fmla="*/ 840259 h 3719384"/>
                  <a:gd name="connsiteX83" fmla="*/ 335669 w 4314545"/>
                  <a:gd name="connsiteY83" fmla="*/ 852618 h 3719384"/>
                  <a:gd name="connsiteX84" fmla="*/ 76178 w 4314545"/>
                  <a:gd name="connsiteY84" fmla="*/ 729048 h 3719384"/>
                  <a:gd name="connsiteX85" fmla="*/ 14394 w 4314545"/>
                  <a:gd name="connsiteY85" fmla="*/ 345989 h 3719384"/>
                  <a:gd name="connsiteX86" fmla="*/ 310957 w 4314545"/>
                  <a:gd name="connsiteY86" fmla="*/ 148281 h 3719384"/>
                  <a:gd name="connsiteX0" fmla="*/ 310957 w 4314545"/>
                  <a:gd name="connsiteY0" fmla="*/ 148281 h 3719384"/>
                  <a:gd name="connsiteX1" fmla="*/ 854653 w 4314545"/>
                  <a:gd name="connsiteY1" fmla="*/ 98854 h 3719384"/>
                  <a:gd name="connsiteX2" fmla="*/ 953507 w 4314545"/>
                  <a:gd name="connsiteY2" fmla="*/ 37071 h 3719384"/>
                  <a:gd name="connsiteX3" fmla="*/ 1002934 w 4314545"/>
                  <a:gd name="connsiteY3" fmla="*/ 24714 h 3719384"/>
                  <a:gd name="connsiteX4" fmla="*/ 1163572 w 4314545"/>
                  <a:gd name="connsiteY4" fmla="*/ 0 h 3719384"/>
                  <a:gd name="connsiteX5" fmla="*/ 1373637 w 4314545"/>
                  <a:gd name="connsiteY5" fmla="*/ 24714 h 3719384"/>
                  <a:gd name="connsiteX6" fmla="*/ 1423064 w 4314545"/>
                  <a:gd name="connsiteY6" fmla="*/ 49427 h 3719384"/>
                  <a:gd name="connsiteX7" fmla="*/ 1558989 w 4314545"/>
                  <a:gd name="connsiteY7" fmla="*/ 148281 h 3719384"/>
                  <a:gd name="connsiteX8" fmla="*/ 1608416 w 4314545"/>
                  <a:gd name="connsiteY8" fmla="*/ 197708 h 3719384"/>
                  <a:gd name="connsiteX9" fmla="*/ 1657843 w 4314545"/>
                  <a:gd name="connsiteY9" fmla="*/ 259492 h 3719384"/>
                  <a:gd name="connsiteX10" fmla="*/ 1694913 w 4314545"/>
                  <a:gd name="connsiteY10" fmla="*/ 296562 h 3719384"/>
                  <a:gd name="connsiteX11" fmla="*/ 1855551 w 4314545"/>
                  <a:gd name="connsiteY11" fmla="*/ 370703 h 3719384"/>
                  <a:gd name="connsiteX12" fmla="*/ 1917334 w 4314545"/>
                  <a:gd name="connsiteY12" fmla="*/ 383060 h 3719384"/>
                  <a:gd name="connsiteX13" fmla="*/ 1991475 w 4314545"/>
                  <a:gd name="connsiteY13" fmla="*/ 407773 h 3719384"/>
                  <a:gd name="connsiteX14" fmla="*/ 2028545 w 4314545"/>
                  <a:gd name="connsiteY14" fmla="*/ 420130 h 3719384"/>
                  <a:gd name="connsiteX15" fmla="*/ 2090329 w 4314545"/>
                  <a:gd name="connsiteY15" fmla="*/ 444843 h 3719384"/>
                  <a:gd name="connsiteX16" fmla="*/ 2127399 w 4314545"/>
                  <a:gd name="connsiteY16" fmla="*/ 457200 h 3719384"/>
                  <a:gd name="connsiteX17" fmla="*/ 2176826 w 4314545"/>
                  <a:gd name="connsiteY17" fmla="*/ 481914 h 3719384"/>
                  <a:gd name="connsiteX18" fmla="*/ 2275680 w 4314545"/>
                  <a:gd name="connsiteY18" fmla="*/ 494271 h 3719384"/>
                  <a:gd name="connsiteX19" fmla="*/ 2386891 w 4314545"/>
                  <a:gd name="connsiteY19" fmla="*/ 518984 h 3719384"/>
                  <a:gd name="connsiteX20" fmla="*/ 2522816 w 4314545"/>
                  <a:gd name="connsiteY20" fmla="*/ 531341 h 3719384"/>
                  <a:gd name="connsiteX21" fmla="*/ 2646383 w 4314545"/>
                  <a:gd name="connsiteY21" fmla="*/ 580768 h 3719384"/>
                  <a:gd name="connsiteX22" fmla="*/ 2621670 w 4314545"/>
                  <a:gd name="connsiteY22" fmla="*/ 827903 h 3719384"/>
                  <a:gd name="connsiteX23" fmla="*/ 2856448 w 4314545"/>
                  <a:gd name="connsiteY23" fmla="*/ 939113 h 3719384"/>
                  <a:gd name="connsiteX24" fmla="*/ 3041799 w 4314545"/>
                  <a:gd name="connsiteY24" fmla="*/ 914400 h 3719384"/>
                  <a:gd name="connsiteX25" fmla="*/ 3115940 w 4314545"/>
                  <a:gd name="connsiteY25" fmla="*/ 951471 h 3719384"/>
                  <a:gd name="connsiteX26" fmla="*/ 3190080 w 4314545"/>
                  <a:gd name="connsiteY26" fmla="*/ 1000898 h 3719384"/>
                  <a:gd name="connsiteX27" fmla="*/ 3313648 w 4314545"/>
                  <a:gd name="connsiteY27" fmla="*/ 1087395 h 3719384"/>
                  <a:gd name="connsiteX28" fmla="*/ 3400145 w 4314545"/>
                  <a:gd name="connsiteY28" fmla="*/ 1186249 h 3719384"/>
                  <a:gd name="connsiteX29" fmla="*/ 3461929 w 4314545"/>
                  <a:gd name="connsiteY29" fmla="*/ 1285103 h 3719384"/>
                  <a:gd name="connsiteX30" fmla="*/ 3622567 w 4314545"/>
                  <a:gd name="connsiteY30" fmla="*/ 1458098 h 3719384"/>
                  <a:gd name="connsiteX31" fmla="*/ 3857345 w 4314545"/>
                  <a:gd name="connsiteY31" fmla="*/ 1655806 h 3719384"/>
                  <a:gd name="connsiteX32" fmla="*/ 3931486 w 4314545"/>
                  <a:gd name="connsiteY32" fmla="*/ 1742303 h 3719384"/>
                  <a:gd name="connsiteX33" fmla="*/ 4153907 w 4314545"/>
                  <a:gd name="connsiteY33" fmla="*/ 1964725 h 3719384"/>
                  <a:gd name="connsiteX34" fmla="*/ 4215691 w 4314545"/>
                  <a:gd name="connsiteY34" fmla="*/ 2075935 h 3719384"/>
                  <a:gd name="connsiteX35" fmla="*/ 4252762 w 4314545"/>
                  <a:gd name="connsiteY35" fmla="*/ 2113006 h 3719384"/>
                  <a:gd name="connsiteX36" fmla="*/ 4277475 w 4314545"/>
                  <a:gd name="connsiteY36" fmla="*/ 2150076 h 3719384"/>
                  <a:gd name="connsiteX37" fmla="*/ 4302189 w 4314545"/>
                  <a:gd name="connsiteY37" fmla="*/ 2298357 h 3719384"/>
                  <a:gd name="connsiteX38" fmla="*/ 4314545 w 4314545"/>
                  <a:gd name="connsiteY38" fmla="*/ 2372498 h 3719384"/>
                  <a:gd name="connsiteX39" fmla="*/ 4302189 w 4314545"/>
                  <a:gd name="connsiteY39" fmla="*/ 2496065 h 3719384"/>
                  <a:gd name="connsiteX40" fmla="*/ 4203334 w 4314545"/>
                  <a:gd name="connsiteY40" fmla="*/ 2619633 h 3719384"/>
                  <a:gd name="connsiteX41" fmla="*/ 4166264 w 4314545"/>
                  <a:gd name="connsiteY41" fmla="*/ 2669060 h 3719384"/>
                  <a:gd name="connsiteX42" fmla="*/ 4055053 w 4314545"/>
                  <a:gd name="connsiteY42" fmla="*/ 2755557 h 3719384"/>
                  <a:gd name="connsiteX43" fmla="*/ 4017983 w 4314545"/>
                  <a:gd name="connsiteY43" fmla="*/ 2767914 h 3719384"/>
                  <a:gd name="connsiteX44" fmla="*/ 3943843 w 4314545"/>
                  <a:gd name="connsiteY44" fmla="*/ 2829698 h 3719384"/>
                  <a:gd name="connsiteX45" fmla="*/ 3894416 w 4314545"/>
                  <a:gd name="connsiteY45" fmla="*/ 2866768 h 3719384"/>
                  <a:gd name="connsiteX46" fmla="*/ 3857345 w 4314545"/>
                  <a:gd name="connsiteY46" fmla="*/ 3484606 h 3719384"/>
                  <a:gd name="connsiteX47" fmla="*/ 3807918 w 4314545"/>
                  <a:gd name="connsiteY47" fmla="*/ 3608173 h 3719384"/>
                  <a:gd name="connsiteX48" fmla="*/ 3770848 w 4314545"/>
                  <a:gd name="connsiteY48" fmla="*/ 3682314 h 3719384"/>
                  <a:gd name="connsiteX49" fmla="*/ 3659637 w 4314545"/>
                  <a:gd name="connsiteY49" fmla="*/ 3719384 h 3719384"/>
                  <a:gd name="connsiteX50" fmla="*/ 3511356 w 4314545"/>
                  <a:gd name="connsiteY50" fmla="*/ 3694671 h 3719384"/>
                  <a:gd name="connsiteX51" fmla="*/ 3461929 w 4314545"/>
                  <a:gd name="connsiteY51" fmla="*/ 3645243 h 3719384"/>
                  <a:gd name="connsiteX52" fmla="*/ 3387789 w 4314545"/>
                  <a:gd name="connsiteY52" fmla="*/ 3496962 h 3719384"/>
                  <a:gd name="connsiteX53" fmla="*/ 3400145 w 4314545"/>
                  <a:gd name="connsiteY53" fmla="*/ 3286898 h 3719384"/>
                  <a:gd name="connsiteX54" fmla="*/ 3461929 w 4314545"/>
                  <a:gd name="connsiteY54" fmla="*/ 2928552 h 3719384"/>
                  <a:gd name="connsiteX55" fmla="*/ 3449572 w 4314545"/>
                  <a:gd name="connsiteY55" fmla="*/ 2792627 h 3719384"/>
                  <a:gd name="connsiteX56" fmla="*/ 3424859 w 4314545"/>
                  <a:gd name="connsiteY56" fmla="*/ 2730843 h 3719384"/>
                  <a:gd name="connsiteX57" fmla="*/ 3412502 w 4314545"/>
                  <a:gd name="connsiteY57" fmla="*/ 2656703 h 3719384"/>
                  <a:gd name="connsiteX58" fmla="*/ 3387789 w 4314545"/>
                  <a:gd name="connsiteY58" fmla="*/ 2533135 h 3719384"/>
                  <a:gd name="connsiteX59" fmla="*/ 3400145 w 4314545"/>
                  <a:gd name="connsiteY59" fmla="*/ 2360141 h 3719384"/>
                  <a:gd name="connsiteX60" fmla="*/ 3437216 w 4314545"/>
                  <a:gd name="connsiteY60" fmla="*/ 2286000 h 3719384"/>
                  <a:gd name="connsiteX61" fmla="*/ 3486643 w 4314545"/>
                  <a:gd name="connsiteY61" fmla="*/ 2174789 h 3719384"/>
                  <a:gd name="connsiteX62" fmla="*/ 3474286 w 4314545"/>
                  <a:gd name="connsiteY62" fmla="*/ 2014152 h 3719384"/>
                  <a:gd name="connsiteX63" fmla="*/ 3424859 w 4314545"/>
                  <a:gd name="connsiteY63" fmla="*/ 1940011 h 3719384"/>
                  <a:gd name="connsiteX64" fmla="*/ 3313648 w 4314545"/>
                  <a:gd name="connsiteY64" fmla="*/ 1816443 h 3719384"/>
                  <a:gd name="connsiteX65" fmla="*/ 3214794 w 4314545"/>
                  <a:gd name="connsiteY65" fmla="*/ 1742303 h 3719384"/>
                  <a:gd name="connsiteX66" fmla="*/ 3165367 w 4314545"/>
                  <a:gd name="connsiteY66" fmla="*/ 1680519 h 3719384"/>
                  <a:gd name="connsiteX67" fmla="*/ 3115940 w 4314545"/>
                  <a:gd name="connsiteY67" fmla="*/ 1606379 h 3719384"/>
                  <a:gd name="connsiteX68" fmla="*/ 3078870 w 4314545"/>
                  <a:gd name="connsiteY68" fmla="*/ 1581665 h 3719384"/>
                  <a:gd name="connsiteX69" fmla="*/ 3041799 w 4314545"/>
                  <a:gd name="connsiteY69" fmla="*/ 1396314 h 3719384"/>
                  <a:gd name="connsiteX70" fmla="*/ 2868805 w 4314545"/>
                  <a:gd name="connsiteY70" fmla="*/ 1248033 h 3719384"/>
                  <a:gd name="connsiteX71" fmla="*/ 2794664 w 4314545"/>
                  <a:gd name="connsiteY71" fmla="*/ 1198606 h 3719384"/>
                  <a:gd name="connsiteX72" fmla="*/ 2596956 w 4314545"/>
                  <a:gd name="connsiteY72" fmla="*/ 1161535 h 3719384"/>
                  <a:gd name="connsiteX73" fmla="*/ 2102686 w 4314545"/>
                  <a:gd name="connsiteY73" fmla="*/ 1136822 h 3719384"/>
                  <a:gd name="connsiteX74" fmla="*/ 2053259 w 4314545"/>
                  <a:gd name="connsiteY74" fmla="*/ 1099752 h 3719384"/>
                  <a:gd name="connsiteX75" fmla="*/ 1991475 w 4314545"/>
                  <a:gd name="connsiteY75" fmla="*/ 1075038 h 3719384"/>
                  <a:gd name="connsiteX76" fmla="*/ 1521918 w 4314545"/>
                  <a:gd name="connsiteY76" fmla="*/ 1037968 h 3719384"/>
                  <a:gd name="connsiteX77" fmla="*/ 1237713 w 4314545"/>
                  <a:gd name="connsiteY77" fmla="*/ 1025611 h 3719384"/>
                  <a:gd name="connsiteX78" fmla="*/ 1114145 w 4314545"/>
                  <a:gd name="connsiteY78" fmla="*/ 1013254 h 3719384"/>
                  <a:gd name="connsiteX79" fmla="*/ 941151 w 4314545"/>
                  <a:gd name="connsiteY79" fmla="*/ 914400 h 3719384"/>
                  <a:gd name="connsiteX80" fmla="*/ 904080 w 4314545"/>
                  <a:gd name="connsiteY80" fmla="*/ 840260 h 3719384"/>
                  <a:gd name="connsiteX81" fmla="*/ 755800 w 4314545"/>
                  <a:gd name="connsiteY81" fmla="*/ 840259 h 3719384"/>
                  <a:gd name="connsiteX82" fmla="*/ 335669 w 4314545"/>
                  <a:gd name="connsiteY82" fmla="*/ 852618 h 3719384"/>
                  <a:gd name="connsiteX83" fmla="*/ 76178 w 4314545"/>
                  <a:gd name="connsiteY83" fmla="*/ 729048 h 3719384"/>
                  <a:gd name="connsiteX84" fmla="*/ 14394 w 4314545"/>
                  <a:gd name="connsiteY84" fmla="*/ 345989 h 3719384"/>
                  <a:gd name="connsiteX85" fmla="*/ 310957 w 4314545"/>
                  <a:gd name="connsiteY85" fmla="*/ 148281 h 3719384"/>
                  <a:gd name="connsiteX0" fmla="*/ 310957 w 4314545"/>
                  <a:gd name="connsiteY0" fmla="*/ 148281 h 3719384"/>
                  <a:gd name="connsiteX1" fmla="*/ 854653 w 4314545"/>
                  <a:gd name="connsiteY1" fmla="*/ 98854 h 3719384"/>
                  <a:gd name="connsiteX2" fmla="*/ 953507 w 4314545"/>
                  <a:gd name="connsiteY2" fmla="*/ 37071 h 3719384"/>
                  <a:gd name="connsiteX3" fmla="*/ 1002934 w 4314545"/>
                  <a:gd name="connsiteY3" fmla="*/ 24714 h 3719384"/>
                  <a:gd name="connsiteX4" fmla="*/ 1163572 w 4314545"/>
                  <a:gd name="connsiteY4" fmla="*/ 0 h 3719384"/>
                  <a:gd name="connsiteX5" fmla="*/ 1373637 w 4314545"/>
                  <a:gd name="connsiteY5" fmla="*/ 24714 h 3719384"/>
                  <a:gd name="connsiteX6" fmla="*/ 1423064 w 4314545"/>
                  <a:gd name="connsiteY6" fmla="*/ 49427 h 3719384"/>
                  <a:gd name="connsiteX7" fmla="*/ 1558989 w 4314545"/>
                  <a:gd name="connsiteY7" fmla="*/ 148281 h 3719384"/>
                  <a:gd name="connsiteX8" fmla="*/ 1608416 w 4314545"/>
                  <a:gd name="connsiteY8" fmla="*/ 197708 h 3719384"/>
                  <a:gd name="connsiteX9" fmla="*/ 1657843 w 4314545"/>
                  <a:gd name="connsiteY9" fmla="*/ 259492 h 3719384"/>
                  <a:gd name="connsiteX10" fmla="*/ 1694913 w 4314545"/>
                  <a:gd name="connsiteY10" fmla="*/ 296562 h 3719384"/>
                  <a:gd name="connsiteX11" fmla="*/ 1855551 w 4314545"/>
                  <a:gd name="connsiteY11" fmla="*/ 370703 h 3719384"/>
                  <a:gd name="connsiteX12" fmla="*/ 1917334 w 4314545"/>
                  <a:gd name="connsiteY12" fmla="*/ 383060 h 3719384"/>
                  <a:gd name="connsiteX13" fmla="*/ 1991475 w 4314545"/>
                  <a:gd name="connsiteY13" fmla="*/ 407773 h 3719384"/>
                  <a:gd name="connsiteX14" fmla="*/ 2028545 w 4314545"/>
                  <a:gd name="connsiteY14" fmla="*/ 420130 h 3719384"/>
                  <a:gd name="connsiteX15" fmla="*/ 2090329 w 4314545"/>
                  <a:gd name="connsiteY15" fmla="*/ 444843 h 3719384"/>
                  <a:gd name="connsiteX16" fmla="*/ 2127399 w 4314545"/>
                  <a:gd name="connsiteY16" fmla="*/ 457200 h 3719384"/>
                  <a:gd name="connsiteX17" fmla="*/ 2176826 w 4314545"/>
                  <a:gd name="connsiteY17" fmla="*/ 481914 h 3719384"/>
                  <a:gd name="connsiteX18" fmla="*/ 2275680 w 4314545"/>
                  <a:gd name="connsiteY18" fmla="*/ 494271 h 3719384"/>
                  <a:gd name="connsiteX19" fmla="*/ 2386891 w 4314545"/>
                  <a:gd name="connsiteY19" fmla="*/ 518984 h 3719384"/>
                  <a:gd name="connsiteX20" fmla="*/ 2732881 w 4314545"/>
                  <a:gd name="connsiteY20" fmla="*/ 222422 h 3719384"/>
                  <a:gd name="connsiteX21" fmla="*/ 2646383 w 4314545"/>
                  <a:gd name="connsiteY21" fmla="*/ 580768 h 3719384"/>
                  <a:gd name="connsiteX22" fmla="*/ 2621670 w 4314545"/>
                  <a:gd name="connsiteY22" fmla="*/ 827903 h 3719384"/>
                  <a:gd name="connsiteX23" fmla="*/ 2856448 w 4314545"/>
                  <a:gd name="connsiteY23" fmla="*/ 939113 h 3719384"/>
                  <a:gd name="connsiteX24" fmla="*/ 3041799 w 4314545"/>
                  <a:gd name="connsiteY24" fmla="*/ 914400 h 3719384"/>
                  <a:gd name="connsiteX25" fmla="*/ 3115940 w 4314545"/>
                  <a:gd name="connsiteY25" fmla="*/ 951471 h 3719384"/>
                  <a:gd name="connsiteX26" fmla="*/ 3190080 w 4314545"/>
                  <a:gd name="connsiteY26" fmla="*/ 1000898 h 3719384"/>
                  <a:gd name="connsiteX27" fmla="*/ 3313648 w 4314545"/>
                  <a:gd name="connsiteY27" fmla="*/ 1087395 h 3719384"/>
                  <a:gd name="connsiteX28" fmla="*/ 3400145 w 4314545"/>
                  <a:gd name="connsiteY28" fmla="*/ 1186249 h 3719384"/>
                  <a:gd name="connsiteX29" fmla="*/ 3461929 w 4314545"/>
                  <a:gd name="connsiteY29" fmla="*/ 1285103 h 3719384"/>
                  <a:gd name="connsiteX30" fmla="*/ 3622567 w 4314545"/>
                  <a:gd name="connsiteY30" fmla="*/ 1458098 h 3719384"/>
                  <a:gd name="connsiteX31" fmla="*/ 3857345 w 4314545"/>
                  <a:gd name="connsiteY31" fmla="*/ 1655806 h 3719384"/>
                  <a:gd name="connsiteX32" fmla="*/ 3931486 w 4314545"/>
                  <a:gd name="connsiteY32" fmla="*/ 1742303 h 3719384"/>
                  <a:gd name="connsiteX33" fmla="*/ 4153907 w 4314545"/>
                  <a:gd name="connsiteY33" fmla="*/ 1964725 h 3719384"/>
                  <a:gd name="connsiteX34" fmla="*/ 4215691 w 4314545"/>
                  <a:gd name="connsiteY34" fmla="*/ 2075935 h 3719384"/>
                  <a:gd name="connsiteX35" fmla="*/ 4252762 w 4314545"/>
                  <a:gd name="connsiteY35" fmla="*/ 2113006 h 3719384"/>
                  <a:gd name="connsiteX36" fmla="*/ 4277475 w 4314545"/>
                  <a:gd name="connsiteY36" fmla="*/ 2150076 h 3719384"/>
                  <a:gd name="connsiteX37" fmla="*/ 4302189 w 4314545"/>
                  <a:gd name="connsiteY37" fmla="*/ 2298357 h 3719384"/>
                  <a:gd name="connsiteX38" fmla="*/ 4314545 w 4314545"/>
                  <a:gd name="connsiteY38" fmla="*/ 2372498 h 3719384"/>
                  <a:gd name="connsiteX39" fmla="*/ 4302189 w 4314545"/>
                  <a:gd name="connsiteY39" fmla="*/ 2496065 h 3719384"/>
                  <a:gd name="connsiteX40" fmla="*/ 4203334 w 4314545"/>
                  <a:gd name="connsiteY40" fmla="*/ 2619633 h 3719384"/>
                  <a:gd name="connsiteX41" fmla="*/ 4166264 w 4314545"/>
                  <a:gd name="connsiteY41" fmla="*/ 2669060 h 3719384"/>
                  <a:gd name="connsiteX42" fmla="*/ 4055053 w 4314545"/>
                  <a:gd name="connsiteY42" fmla="*/ 2755557 h 3719384"/>
                  <a:gd name="connsiteX43" fmla="*/ 4017983 w 4314545"/>
                  <a:gd name="connsiteY43" fmla="*/ 2767914 h 3719384"/>
                  <a:gd name="connsiteX44" fmla="*/ 3943843 w 4314545"/>
                  <a:gd name="connsiteY44" fmla="*/ 2829698 h 3719384"/>
                  <a:gd name="connsiteX45" fmla="*/ 3894416 w 4314545"/>
                  <a:gd name="connsiteY45" fmla="*/ 2866768 h 3719384"/>
                  <a:gd name="connsiteX46" fmla="*/ 3857345 w 4314545"/>
                  <a:gd name="connsiteY46" fmla="*/ 3484606 h 3719384"/>
                  <a:gd name="connsiteX47" fmla="*/ 3807918 w 4314545"/>
                  <a:gd name="connsiteY47" fmla="*/ 3608173 h 3719384"/>
                  <a:gd name="connsiteX48" fmla="*/ 3770848 w 4314545"/>
                  <a:gd name="connsiteY48" fmla="*/ 3682314 h 3719384"/>
                  <a:gd name="connsiteX49" fmla="*/ 3659637 w 4314545"/>
                  <a:gd name="connsiteY49" fmla="*/ 3719384 h 3719384"/>
                  <a:gd name="connsiteX50" fmla="*/ 3511356 w 4314545"/>
                  <a:gd name="connsiteY50" fmla="*/ 3694671 h 3719384"/>
                  <a:gd name="connsiteX51" fmla="*/ 3461929 w 4314545"/>
                  <a:gd name="connsiteY51" fmla="*/ 3645243 h 3719384"/>
                  <a:gd name="connsiteX52" fmla="*/ 3387789 w 4314545"/>
                  <a:gd name="connsiteY52" fmla="*/ 3496962 h 3719384"/>
                  <a:gd name="connsiteX53" fmla="*/ 3400145 w 4314545"/>
                  <a:gd name="connsiteY53" fmla="*/ 3286898 h 3719384"/>
                  <a:gd name="connsiteX54" fmla="*/ 3461929 w 4314545"/>
                  <a:gd name="connsiteY54" fmla="*/ 2928552 h 3719384"/>
                  <a:gd name="connsiteX55" fmla="*/ 3449572 w 4314545"/>
                  <a:gd name="connsiteY55" fmla="*/ 2792627 h 3719384"/>
                  <a:gd name="connsiteX56" fmla="*/ 3424859 w 4314545"/>
                  <a:gd name="connsiteY56" fmla="*/ 2730843 h 3719384"/>
                  <a:gd name="connsiteX57" fmla="*/ 3412502 w 4314545"/>
                  <a:gd name="connsiteY57" fmla="*/ 2656703 h 3719384"/>
                  <a:gd name="connsiteX58" fmla="*/ 3387789 w 4314545"/>
                  <a:gd name="connsiteY58" fmla="*/ 2533135 h 3719384"/>
                  <a:gd name="connsiteX59" fmla="*/ 3400145 w 4314545"/>
                  <a:gd name="connsiteY59" fmla="*/ 2360141 h 3719384"/>
                  <a:gd name="connsiteX60" fmla="*/ 3437216 w 4314545"/>
                  <a:gd name="connsiteY60" fmla="*/ 2286000 h 3719384"/>
                  <a:gd name="connsiteX61" fmla="*/ 3486643 w 4314545"/>
                  <a:gd name="connsiteY61" fmla="*/ 2174789 h 3719384"/>
                  <a:gd name="connsiteX62" fmla="*/ 3474286 w 4314545"/>
                  <a:gd name="connsiteY62" fmla="*/ 2014152 h 3719384"/>
                  <a:gd name="connsiteX63" fmla="*/ 3424859 w 4314545"/>
                  <a:gd name="connsiteY63" fmla="*/ 1940011 h 3719384"/>
                  <a:gd name="connsiteX64" fmla="*/ 3313648 w 4314545"/>
                  <a:gd name="connsiteY64" fmla="*/ 1816443 h 3719384"/>
                  <a:gd name="connsiteX65" fmla="*/ 3214794 w 4314545"/>
                  <a:gd name="connsiteY65" fmla="*/ 1742303 h 3719384"/>
                  <a:gd name="connsiteX66" fmla="*/ 3165367 w 4314545"/>
                  <a:gd name="connsiteY66" fmla="*/ 1680519 h 3719384"/>
                  <a:gd name="connsiteX67" fmla="*/ 3115940 w 4314545"/>
                  <a:gd name="connsiteY67" fmla="*/ 1606379 h 3719384"/>
                  <a:gd name="connsiteX68" fmla="*/ 3078870 w 4314545"/>
                  <a:gd name="connsiteY68" fmla="*/ 1581665 h 3719384"/>
                  <a:gd name="connsiteX69" fmla="*/ 3041799 w 4314545"/>
                  <a:gd name="connsiteY69" fmla="*/ 1396314 h 3719384"/>
                  <a:gd name="connsiteX70" fmla="*/ 2868805 w 4314545"/>
                  <a:gd name="connsiteY70" fmla="*/ 1248033 h 3719384"/>
                  <a:gd name="connsiteX71" fmla="*/ 2794664 w 4314545"/>
                  <a:gd name="connsiteY71" fmla="*/ 1198606 h 3719384"/>
                  <a:gd name="connsiteX72" fmla="*/ 2596956 w 4314545"/>
                  <a:gd name="connsiteY72" fmla="*/ 1161535 h 3719384"/>
                  <a:gd name="connsiteX73" fmla="*/ 2102686 w 4314545"/>
                  <a:gd name="connsiteY73" fmla="*/ 1136822 h 3719384"/>
                  <a:gd name="connsiteX74" fmla="*/ 2053259 w 4314545"/>
                  <a:gd name="connsiteY74" fmla="*/ 1099752 h 3719384"/>
                  <a:gd name="connsiteX75" fmla="*/ 1991475 w 4314545"/>
                  <a:gd name="connsiteY75" fmla="*/ 1075038 h 3719384"/>
                  <a:gd name="connsiteX76" fmla="*/ 1521918 w 4314545"/>
                  <a:gd name="connsiteY76" fmla="*/ 1037968 h 3719384"/>
                  <a:gd name="connsiteX77" fmla="*/ 1237713 w 4314545"/>
                  <a:gd name="connsiteY77" fmla="*/ 1025611 h 3719384"/>
                  <a:gd name="connsiteX78" fmla="*/ 1114145 w 4314545"/>
                  <a:gd name="connsiteY78" fmla="*/ 1013254 h 3719384"/>
                  <a:gd name="connsiteX79" fmla="*/ 941151 w 4314545"/>
                  <a:gd name="connsiteY79" fmla="*/ 914400 h 3719384"/>
                  <a:gd name="connsiteX80" fmla="*/ 904080 w 4314545"/>
                  <a:gd name="connsiteY80" fmla="*/ 840260 h 3719384"/>
                  <a:gd name="connsiteX81" fmla="*/ 755800 w 4314545"/>
                  <a:gd name="connsiteY81" fmla="*/ 840259 h 3719384"/>
                  <a:gd name="connsiteX82" fmla="*/ 335669 w 4314545"/>
                  <a:gd name="connsiteY82" fmla="*/ 852618 h 3719384"/>
                  <a:gd name="connsiteX83" fmla="*/ 76178 w 4314545"/>
                  <a:gd name="connsiteY83" fmla="*/ 729048 h 3719384"/>
                  <a:gd name="connsiteX84" fmla="*/ 14394 w 4314545"/>
                  <a:gd name="connsiteY84" fmla="*/ 345989 h 3719384"/>
                  <a:gd name="connsiteX85" fmla="*/ 310957 w 4314545"/>
                  <a:gd name="connsiteY85" fmla="*/ 148281 h 3719384"/>
                  <a:gd name="connsiteX0" fmla="*/ 310957 w 4314545"/>
                  <a:gd name="connsiteY0" fmla="*/ 148281 h 3719384"/>
                  <a:gd name="connsiteX1" fmla="*/ 854653 w 4314545"/>
                  <a:gd name="connsiteY1" fmla="*/ 98854 h 3719384"/>
                  <a:gd name="connsiteX2" fmla="*/ 953507 w 4314545"/>
                  <a:gd name="connsiteY2" fmla="*/ 37071 h 3719384"/>
                  <a:gd name="connsiteX3" fmla="*/ 1002934 w 4314545"/>
                  <a:gd name="connsiteY3" fmla="*/ 24714 h 3719384"/>
                  <a:gd name="connsiteX4" fmla="*/ 1163572 w 4314545"/>
                  <a:gd name="connsiteY4" fmla="*/ 0 h 3719384"/>
                  <a:gd name="connsiteX5" fmla="*/ 1373637 w 4314545"/>
                  <a:gd name="connsiteY5" fmla="*/ 24714 h 3719384"/>
                  <a:gd name="connsiteX6" fmla="*/ 1423064 w 4314545"/>
                  <a:gd name="connsiteY6" fmla="*/ 49427 h 3719384"/>
                  <a:gd name="connsiteX7" fmla="*/ 1558989 w 4314545"/>
                  <a:gd name="connsiteY7" fmla="*/ 148281 h 3719384"/>
                  <a:gd name="connsiteX8" fmla="*/ 1608416 w 4314545"/>
                  <a:gd name="connsiteY8" fmla="*/ 197708 h 3719384"/>
                  <a:gd name="connsiteX9" fmla="*/ 1657843 w 4314545"/>
                  <a:gd name="connsiteY9" fmla="*/ 259492 h 3719384"/>
                  <a:gd name="connsiteX10" fmla="*/ 1694913 w 4314545"/>
                  <a:gd name="connsiteY10" fmla="*/ 296562 h 3719384"/>
                  <a:gd name="connsiteX11" fmla="*/ 1855551 w 4314545"/>
                  <a:gd name="connsiteY11" fmla="*/ 370703 h 3719384"/>
                  <a:gd name="connsiteX12" fmla="*/ 1917334 w 4314545"/>
                  <a:gd name="connsiteY12" fmla="*/ 383060 h 3719384"/>
                  <a:gd name="connsiteX13" fmla="*/ 1991475 w 4314545"/>
                  <a:gd name="connsiteY13" fmla="*/ 407773 h 3719384"/>
                  <a:gd name="connsiteX14" fmla="*/ 2028545 w 4314545"/>
                  <a:gd name="connsiteY14" fmla="*/ 420130 h 3719384"/>
                  <a:gd name="connsiteX15" fmla="*/ 2090329 w 4314545"/>
                  <a:gd name="connsiteY15" fmla="*/ 444843 h 3719384"/>
                  <a:gd name="connsiteX16" fmla="*/ 2127399 w 4314545"/>
                  <a:gd name="connsiteY16" fmla="*/ 457200 h 3719384"/>
                  <a:gd name="connsiteX17" fmla="*/ 2176826 w 4314545"/>
                  <a:gd name="connsiteY17" fmla="*/ 481914 h 3719384"/>
                  <a:gd name="connsiteX18" fmla="*/ 2275680 w 4314545"/>
                  <a:gd name="connsiteY18" fmla="*/ 494271 h 3719384"/>
                  <a:gd name="connsiteX19" fmla="*/ 2708167 w 4314545"/>
                  <a:gd name="connsiteY19" fmla="*/ 24714 h 3719384"/>
                  <a:gd name="connsiteX20" fmla="*/ 2732881 w 4314545"/>
                  <a:gd name="connsiteY20" fmla="*/ 222422 h 3719384"/>
                  <a:gd name="connsiteX21" fmla="*/ 2646383 w 4314545"/>
                  <a:gd name="connsiteY21" fmla="*/ 580768 h 3719384"/>
                  <a:gd name="connsiteX22" fmla="*/ 2621670 w 4314545"/>
                  <a:gd name="connsiteY22" fmla="*/ 827903 h 3719384"/>
                  <a:gd name="connsiteX23" fmla="*/ 2856448 w 4314545"/>
                  <a:gd name="connsiteY23" fmla="*/ 939113 h 3719384"/>
                  <a:gd name="connsiteX24" fmla="*/ 3041799 w 4314545"/>
                  <a:gd name="connsiteY24" fmla="*/ 914400 h 3719384"/>
                  <a:gd name="connsiteX25" fmla="*/ 3115940 w 4314545"/>
                  <a:gd name="connsiteY25" fmla="*/ 951471 h 3719384"/>
                  <a:gd name="connsiteX26" fmla="*/ 3190080 w 4314545"/>
                  <a:gd name="connsiteY26" fmla="*/ 1000898 h 3719384"/>
                  <a:gd name="connsiteX27" fmla="*/ 3313648 w 4314545"/>
                  <a:gd name="connsiteY27" fmla="*/ 1087395 h 3719384"/>
                  <a:gd name="connsiteX28" fmla="*/ 3400145 w 4314545"/>
                  <a:gd name="connsiteY28" fmla="*/ 1186249 h 3719384"/>
                  <a:gd name="connsiteX29" fmla="*/ 3461929 w 4314545"/>
                  <a:gd name="connsiteY29" fmla="*/ 1285103 h 3719384"/>
                  <a:gd name="connsiteX30" fmla="*/ 3622567 w 4314545"/>
                  <a:gd name="connsiteY30" fmla="*/ 1458098 h 3719384"/>
                  <a:gd name="connsiteX31" fmla="*/ 3857345 w 4314545"/>
                  <a:gd name="connsiteY31" fmla="*/ 1655806 h 3719384"/>
                  <a:gd name="connsiteX32" fmla="*/ 3931486 w 4314545"/>
                  <a:gd name="connsiteY32" fmla="*/ 1742303 h 3719384"/>
                  <a:gd name="connsiteX33" fmla="*/ 4153907 w 4314545"/>
                  <a:gd name="connsiteY33" fmla="*/ 1964725 h 3719384"/>
                  <a:gd name="connsiteX34" fmla="*/ 4215691 w 4314545"/>
                  <a:gd name="connsiteY34" fmla="*/ 2075935 h 3719384"/>
                  <a:gd name="connsiteX35" fmla="*/ 4252762 w 4314545"/>
                  <a:gd name="connsiteY35" fmla="*/ 2113006 h 3719384"/>
                  <a:gd name="connsiteX36" fmla="*/ 4277475 w 4314545"/>
                  <a:gd name="connsiteY36" fmla="*/ 2150076 h 3719384"/>
                  <a:gd name="connsiteX37" fmla="*/ 4302189 w 4314545"/>
                  <a:gd name="connsiteY37" fmla="*/ 2298357 h 3719384"/>
                  <a:gd name="connsiteX38" fmla="*/ 4314545 w 4314545"/>
                  <a:gd name="connsiteY38" fmla="*/ 2372498 h 3719384"/>
                  <a:gd name="connsiteX39" fmla="*/ 4302189 w 4314545"/>
                  <a:gd name="connsiteY39" fmla="*/ 2496065 h 3719384"/>
                  <a:gd name="connsiteX40" fmla="*/ 4203334 w 4314545"/>
                  <a:gd name="connsiteY40" fmla="*/ 2619633 h 3719384"/>
                  <a:gd name="connsiteX41" fmla="*/ 4166264 w 4314545"/>
                  <a:gd name="connsiteY41" fmla="*/ 2669060 h 3719384"/>
                  <a:gd name="connsiteX42" fmla="*/ 4055053 w 4314545"/>
                  <a:gd name="connsiteY42" fmla="*/ 2755557 h 3719384"/>
                  <a:gd name="connsiteX43" fmla="*/ 4017983 w 4314545"/>
                  <a:gd name="connsiteY43" fmla="*/ 2767914 h 3719384"/>
                  <a:gd name="connsiteX44" fmla="*/ 3943843 w 4314545"/>
                  <a:gd name="connsiteY44" fmla="*/ 2829698 h 3719384"/>
                  <a:gd name="connsiteX45" fmla="*/ 3894416 w 4314545"/>
                  <a:gd name="connsiteY45" fmla="*/ 2866768 h 3719384"/>
                  <a:gd name="connsiteX46" fmla="*/ 3857345 w 4314545"/>
                  <a:gd name="connsiteY46" fmla="*/ 3484606 h 3719384"/>
                  <a:gd name="connsiteX47" fmla="*/ 3807918 w 4314545"/>
                  <a:gd name="connsiteY47" fmla="*/ 3608173 h 3719384"/>
                  <a:gd name="connsiteX48" fmla="*/ 3770848 w 4314545"/>
                  <a:gd name="connsiteY48" fmla="*/ 3682314 h 3719384"/>
                  <a:gd name="connsiteX49" fmla="*/ 3659637 w 4314545"/>
                  <a:gd name="connsiteY49" fmla="*/ 3719384 h 3719384"/>
                  <a:gd name="connsiteX50" fmla="*/ 3511356 w 4314545"/>
                  <a:gd name="connsiteY50" fmla="*/ 3694671 h 3719384"/>
                  <a:gd name="connsiteX51" fmla="*/ 3461929 w 4314545"/>
                  <a:gd name="connsiteY51" fmla="*/ 3645243 h 3719384"/>
                  <a:gd name="connsiteX52" fmla="*/ 3387789 w 4314545"/>
                  <a:gd name="connsiteY52" fmla="*/ 3496962 h 3719384"/>
                  <a:gd name="connsiteX53" fmla="*/ 3400145 w 4314545"/>
                  <a:gd name="connsiteY53" fmla="*/ 3286898 h 3719384"/>
                  <a:gd name="connsiteX54" fmla="*/ 3461929 w 4314545"/>
                  <a:gd name="connsiteY54" fmla="*/ 2928552 h 3719384"/>
                  <a:gd name="connsiteX55" fmla="*/ 3449572 w 4314545"/>
                  <a:gd name="connsiteY55" fmla="*/ 2792627 h 3719384"/>
                  <a:gd name="connsiteX56" fmla="*/ 3424859 w 4314545"/>
                  <a:gd name="connsiteY56" fmla="*/ 2730843 h 3719384"/>
                  <a:gd name="connsiteX57" fmla="*/ 3412502 w 4314545"/>
                  <a:gd name="connsiteY57" fmla="*/ 2656703 h 3719384"/>
                  <a:gd name="connsiteX58" fmla="*/ 3387789 w 4314545"/>
                  <a:gd name="connsiteY58" fmla="*/ 2533135 h 3719384"/>
                  <a:gd name="connsiteX59" fmla="*/ 3400145 w 4314545"/>
                  <a:gd name="connsiteY59" fmla="*/ 2360141 h 3719384"/>
                  <a:gd name="connsiteX60" fmla="*/ 3437216 w 4314545"/>
                  <a:gd name="connsiteY60" fmla="*/ 2286000 h 3719384"/>
                  <a:gd name="connsiteX61" fmla="*/ 3486643 w 4314545"/>
                  <a:gd name="connsiteY61" fmla="*/ 2174789 h 3719384"/>
                  <a:gd name="connsiteX62" fmla="*/ 3474286 w 4314545"/>
                  <a:gd name="connsiteY62" fmla="*/ 2014152 h 3719384"/>
                  <a:gd name="connsiteX63" fmla="*/ 3424859 w 4314545"/>
                  <a:gd name="connsiteY63" fmla="*/ 1940011 h 3719384"/>
                  <a:gd name="connsiteX64" fmla="*/ 3313648 w 4314545"/>
                  <a:gd name="connsiteY64" fmla="*/ 1816443 h 3719384"/>
                  <a:gd name="connsiteX65" fmla="*/ 3214794 w 4314545"/>
                  <a:gd name="connsiteY65" fmla="*/ 1742303 h 3719384"/>
                  <a:gd name="connsiteX66" fmla="*/ 3165367 w 4314545"/>
                  <a:gd name="connsiteY66" fmla="*/ 1680519 h 3719384"/>
                  <a:gd name="connsiteX67" fmla="*/ 3115940 w 4314545"/>
                  <a:gd name="connsiteY67" fmla="*/ 1606379 h 3719384"/>
                  <a:gd name="connsiteX68" fmla="*/ 3078870 w 4314545"/>
                  <a:gd name="connsiteY68" fmla="*/ 1581665 h 3719384"/>
                  <a:gd name="connsiteX69" fmla="*/ 3041799 w 4314545"/>
                  <a:gd name="connsiteY69" fmla="*/ 1396314 h 3719384"/>
                  <a:gd name="connsiteX70" fmla="*/ 2868805 w 4314545"/>
                  <a:gd name="connsiteY70" fmla="*/ 1248033 h 3719384"/>
                  <a:gd name="connsiteX71" fmla="*/ 2794664 w 4314545"/>
                  <a:gd name="connsiteY71" fmla="*/ 1198606 h 3719384"/>
                  <a:gd name="connsiteX72" fmla="*/ 2596956 w 4314545"/>
                  <a:gd name="connsiteY72" fmla="*/ 1161535 h 3719384"/>
                  <a:gd name="connsiteX73" fmla="*/ 2102686 w 4314545"/>
                  <a:gd name="connsiteY73" fmla="*/ 1136822 h 3719384"/>
                  <a:gd name="connsiteX74" fmla="*/ 2053259 w 4314545"/>
                  <a:gd name="connsiteY74" fmla="*/ 1099752 h 3719384"/>
                  <a:gd name="connsiteX75" fmla="*/ 1991475 w 4314545"/>
                  <a:gd name="connsiteY75" fmla="*/ 1075038 h 3719384"/>
                  <a:gd name="connsiteX76" fmla="*/ 1521918 w 4314545"/>
                  <a:gd name="connsiteY76" fmla="*/ 1037968 h 3719384"/>
                  <a:gd name="connsiteX77" fmla="*/ 1237713 w 4314545"/>
                  <a:gd name="connsiteY77" fmla="*/ 1025611 h 3719384"/>
                  <a:gd name="connsiteX78" fmla="*/ 1114145 w 4314545"/>
                  <a:gd name="connsiteY78" fmla="*/ 1013254 h 3719384"/>
                  <a:gd name="connsiteX79" fmla="*/ 941151 w 4314545"/>
                  <a:gd name="connsiteY79" fmla="*/ 914400 h 3719384"/>
                  <a:gd name="connsiteX80" fmla="*/ 904080 w 4314545"/>
                  <a:gd name="connsiteY80" fmla="*/ 840260 h 3719384"/>
                  <a:gd name="connsiteX81" fmla="*/ 755800 w 4314545"/>
                  <a:gd name="connsiteY81" fmla="*/ 840259 h 3719384"/>
                  <a:gd name="connsiteX82" fmla="*/ 335669 w 4314545"/>
                  <a:gd name="connsiteY82" fmla="*/ 852618 h 3719384"/>
                  <a:gd name="connsiteX83" fmla="*/ 76178 w 4314545"/>
                  <a:gd name="connsiteY83" fmla="*/ 729048 h 3719384"/>
                  <a:gd name="connsiteX84" fmla="*/ 14394 w 4314545"/>
                  <a:gd name="connsiteY84" fmla="*/ 345989 h 3719384"/>
                  <a:gd name="connsiteX85" fmla="*/ 310957 w 4314545"/>
                  <a:gd name="connsiteY85" fmla="*/ 148281 h 3719384"/>
                  <a:gd name="connsiteX0" fmla="*/ 310957 w 4314545"/>
                  <a:gd name="connsiteY0" fmla="*/ 257465 h 3828568"/>
                  <a:gd name="connsiteX1" fmla="*/ 854653 w 4314545"/>
                  <a:gd name="connsiteY1" fmla="*/ 208038 h 3828568"/>
                  <a:gd name="connsiteX2" fmla="*/ 953507 w 4314545"/>
                  <a:gd name="connsiteY2" fmla="*/ 146255 h 3828568"/>
                  <a:gd name="connsiteX3" fmla="*/ 1002934 w 4314545"/>
                  <a:gd name="connsiteY3" fmla="*/ 133898 h 3828568"/>
                  <a:gd name="connsiteX4" fmla="*/ 1163572 w 4314545"/>
                  <a:gd name="connsiteY4" fmla="*/ 109184 h 3828568"/>
                  <a:gd name="connsiteX5" fmla="*/ 1373637 w 4314545"/>
                  <a:gd name="connsiteY5" fmla="*/ 133898 h 3828568"/>
                  <a:gd name="connsiteX6" fmla="*/ 1423064 w 4314545"/>
                  <a:gd name="connsiteY6" fmla="*/ 158611 h 3828568"/>
                  <a:gd name="connsiteX7" fmla="*/ 1558989 w 4314545"/>
                  <a:gd name="connsiteY7" fmla="*/ 257465 h 3828568"/>
                  <a:gd name="connsiteX8" fmla="*/ 1608416 w 4314545"/>
                  <a:gd name="connsiteY8" fmla="*/ 306892 h 3828568"/>
                  <a:gd name="connsiteX9" fmla="*/ 1657843 w 4314545"/>
                  <a:gd name="connsiteY9" fmla="*/ 368676 h 3828568"/>
                  <a:gd name="connsiteX10" fmla="*/ 1694913 w 4314545"/>
                  <a:gd name="connsiteY10" fmla="*/ 405746 h 3828568"/>
                  <a:gd name="connsiteX11" fmla="*/ 1855551 w 4314545"/>
                  <a:gd name="connsiteY11" fmla="*/ 479887 h 3828568"/>
                  <a:gd name="connsiteX12" fmla="*/ 1917334 w 4314545"/>
                  <a:gd name="connsiteY12" fmla="*/ 492244 h 3828568"/>
                  <a:gd name="connsiteX13" fmla="*/ 1991475 w 4314545"/>
                  <a:gd name="connsiteY13" fmla="*/ 516957 h 3828568"/>
                  <a:gd name="connsiteX14" fmla="*/ 2028545 w 4314545"/>
                  <a:gd name="connsiteY14" fmla="*/ 529314 h 3828568"/>
                  <a:gd name="connsiteX15" fmla="*/ 2090329 w 4314545"/>
                  <a:gd name="connsiteY15" fmla="*/ 554027 h 3828568"/>
                  <a:gd name="connsiteX16" fmla="*/ 2127399 w 4314545"/>
                  <a:gd name="connsiteY16" fmla="*/ 566384 h 3828568"/>
                  <a:gd name="connsiteX17" fmla="*/ 2176826 w 4314545"/>
                  <a:gd name="connsiteY17" fmla="*/ 591098 h 3828568"/>
                  <a:gd name="connsiteX18" fmla="*/ 2510459 w 4314545"/>
                  <a:gd name="connsiteY18" fmla="*/ 22688 h 3828568"/>
                  <a:gd name="connsiteX19" fmla="*/ 2708167 w 4314545"/>
                  <a:gd name="connsiteY19" fmla="*/ 133898 h 3828568"/>
                  <a:gd name="connsiteX20" fmla="*/ 2732881 w 4314545"/>
                  <a:gd name="connsiteY20" fmla="*/ 331606 h 3828568"/>
                  <a:gd name="connsiteX21" fmla="*/ 2646383 w 4314545"/>
                  <a:gd name="connsiteY21" fmla="*/ 689952 h 3828568"/>
                  <a:gd name="connsiteX22" fmla="*/ 2621670 w 4314545"/>
                  <a:gd name="connsiteY22" fmla="*/ 937087 h 3828568"/>
                  <a:gd name="connsiteX23" fmla="*/ 2856448 w 4314545"/>
                  <a:gd name="connsiteY23" fmla="*/ 1048297 h 3828568"/>
                  <a:gd name="connsiteX24" fmla="*/ 3041799 w 4314545"/>
                  <a:gd name="connsiteY24" fmla="*/ 1023584 h 3828568"/>
                  <a:gd name="connsiteX25" fmla="*/ 3115940 w 4314545"/>
                  <a:gd name="connsiteY25" fmla="*/ 1060655 h 3828568"/>
                  <a:gd name="connsiteX26" fmla="*/ 3190080 w 4314545"/>
                  <a:gd name="connsiteY26" fmla="*/ 1110082 h 3828568"/>
                  <a:gd name="connsiteX27" fmla="*/ 3313648 w 4314545"/>
                  <a:gd name="connsiteY27" fmla="*/ 1196579 h 3828568"/>
                  <a:gd name="connsiteX28" fmla="*/ 3400145 w 4314545"/>
                  <a:gd name="connsiteY28" fmla="*/ 1295433 h 3828568"/>
                  <a:gd name="connsiteX29" fmla="*/ 3461929 w 4314545"/>
                  <a:gd name="connsiteY29" fmla="*/ 1394287 h 3828568"/>
                  <a:gd name="connsiteX30" fmla="*/ 3622567 w 4314545"/>
                  <a:gd name="connsiteY30" fmla="*/ 1567282 h 3828568"/>
                  <a:gd name="connsiteX31" fmla="*/ 3857345 w 4314545"/>
                  <a:gd name="connsiteY31" fmla="*/ 1764990 h 3828568"/>
                  <a:gd name="connsiteX32" fmla="*/ 3931486 w 4314545"/>
                  <a:gd name="connsiteY32" fmla="*/ 1851487 h 3828568"/>
                  <a:gd name="connsiteX33" fmla="*/ 4153907 w 4314545"/>
                  <a:gd name="connsiteY33" fmla="*/ 2073909 h 3828568"/>
                  <a:gd name="connsiteX34" fmla="*/ 4215691 w 4314545"/>
                  <a:gd name="connsiteY34" fmla="*/ 2185119 h 3828568"/>
                  <a:gd name="connsiteX35" fmla="*/ 4252762 w 4314545"/>
                  <a:gd name="connsiteY35" fmla="*/ 2222190 h 3828568"/>
                  <a:gd name="connsiteX36" fmla="*/ 4277475 w 4314545"/>
                  <a:gd name="connsiteY36" fmla="*/ 2259260 h 3828568"/>
                  <a:gd name="connsiteX37" fmla="*/ 4302189 w 4314545"/>
                  <a:gd name="connsiteY37" fmla="*/ 2407541 h 3828568"/>
                  <a:gd name="connsiteX38" fmla="*/ 4314545 w 4314545"/>
                  <a:gd name="connsiteY38" fmla="*/ 2481682 h 3828568"/>
                  <a:gd name="connsiteX39" fmla="*/ 4302189 w 4314545"/>
                  <a:gd name="connsiteY39" fmla="*/ 2605249 h 3828568"/>
                  <a:gd name="connsiteX40" fmla="*/ 4203334 w 4314545"/>
                  <a:gd name="connsiteY40" fmla="*/ 2728817 h 3828568"/>
                  <a:gd name="connsiteX41" fmla="*/ 4166264 w 4314545"/>
                  <a:gd name="connsiteY41" fmla="*/ 2778244 h 3828568"/>
                  <a:gd name="connsiteX42" fmla="*/ 4055053 w 4314545"/>
                  <a:gd name="connsiteY42" fmla="*/ 2864741 h 3828568"/>
                  <a:gd name="connsiteX43" fmla="*/ 4017983 w 4314545"/>
                  <a:gd name="connsiteY43" fmla="*/ 2877098 h 3828568"/>
                  <a:gd name="connsiteX44" fmla="*/ 3943843 w 4314545"/>
                  <a:gd name="connsiteY44" fmla="*/ 2938882 h 3828568"/>
                  <a:gd name="connsiteX45" fmla="*/ 3894416 w 4314545"/>
                  <a:gd name="connsiteY45" fmla="*/ 2975952 h 3828568"/>
                  <a:gd name="connsiteX46" fmla="*/ 3857345 w 4314545"/>
                  <a:gd name="connsiteY46" fmla="*/ 3593790 h 3828568"/>
                  <a:gd name="connsiteX47" fmla="*/ 3807918 w 4314545"/>
                  <a:gd name="connsiteY47" fmla="*/ 3717357 h 3828568"/>
                  <a:gd name="connsiteX48" fmla="*/ 3770848 w 4314545"/>
                  <a:gd name="connsiteY48" fmla="*/ 3791498 h 3828568"/>
                  <a:gd name="connsiteX49" fmla="*/ 3659637 w 4314545"/>
                  <a:gd name="connsiteY49" fmla="*/ 3828568 h 3828568"/>
                  <a:gd name="connsiteX50" fmla="*/ 3511356 w 4314545"/>
                  <a:gd name="connsiteY50" fmla="*/ 3803855 h 3828568"/>
                  <a:gd name="connsiteX51" fmla="*/ 3461929 w 4314545"/>
                  <a:gd name="connsiteY51" fmla="*/ 3754427 h 3828568"/>
                  <a:gd name="connsiteX52" fmla="*/ 3387789 w 4314545"/>
                  <a:gd name="connsiteY52" fmla="*/ 3606146 h 3828568"/>
                  <a:gd name="connsiteX53" fmla="*/ 3400145 w 4314545"/>
                  <a:gd name="connsiteY53" fmla="*/ 3396082 h 3828568"/>
                  <a:gd name="connsiteX54" fmla="*/ 3461929 w 4314545"/>
                  <a:gd name="connsiteY54" fmla="*/ 3037736 h 3828568"/>
                  <a:gd name="connsiteX55" fmla="*/ 3449572 w 4314545"/>
                  <a:gd name="connsiteY55" fmla="*/ 2901811 h 3828568"/>
                  <a:gd name="connsiteX56" fmla="*/ 3424859 w 4314545"/>
                  <a:gd name="connsiteY56" fmla="*/ 2840027 h 3828568"/>
                  <a:gd name="connsiteX57" fmla="*/ 3412502 w 4314545"/>
                  <a:gd name="connsiteY57" fmla="*/ 2765887 h 3828568"/>
                  <a:gd name="connsiteX58" fmla="*/ 3387789 w 4314545"/>
                  <a:gd name="connsiteY58" fmla="*/ 2642319 h 3828568"/>
                  <a:gd name="connsiteX59" fmla="*/ 3400145 w 4314545"/>
                  <a:gd name="connsiteY59" fmla="*/ 2469325 h 3828568"/>
                  <a:gd name="connsiteX60" fmla="*/ 3437216 w 4314545"/>
                  <a:gd name="connsiteY60" fmla="*/ 2395184 h 3828568"/>
                  <a:gd name="connsiteX61" fmla="*/ 3486643 w 4314545"/>
                  <a:gd name="connsiteY61" fmla="*/ 2283973 h 3828568"/>
                  <a:gd name="connsiteX62" fmla="*/ 3474286 w 4314545"/>
                  <a:gd name="connsiteY62" fmla="*/ 2123336 h 3828568"/>
                  <a:gd name="connsiteX63" fmla="*/ 3424859 w 4314545"/>
                  <a:gd name="connsiteY63" fmla="*/ 2049195 h 3828568"/>
                  <a:gd name="connsiteX64" fmla="*/ 3313648 w 4314545"/>
                  <a:gd name="connsiteY64" fmla="*/ 1925627 h 3828568"/>
                  <a:gd name="connsiteX65" fmla="*/ 3214794 w 4314545"/>
                  <a:gd name="connsiteY65" fmla="*/ 1851487 h 3828568"/>
                  <a:gd name="connsiteX66" fmla="*/ 3165367 w 4314545"/>
                  <a:gd name="connsiteY66" fmla="*/ 1789703 h 3828568"/>
                  <a:gd name="connsiteX67" fmla="*/ 3115940 w 4314545"/>
                  <a:gd name="connsiteY67" fmla="*/ 1715563 h 3828568"/>
                  <a:gd name="connsiteX68" fmla="*/ 3078870 w 4314545"/>
                  <a:gd name="connsiteY68" fmla="*/ 1690849 h 3828568"/>
                  <a:gd name="connsiteX69" fmla="*/ 3041799 w 4314545"/>
                  <a:gd name="connsiteY69" fmla="*/ 1505498 h 3828568"/>
                  <a:gd name="connsiteX70" fmla="*/ 2868805 w 4314545"/>
                  <a:gd name="connsiteY70" fmla="*/ 1357217 h 3828568"/>
                  <a:gd name="connsiteX71" fmla="*/ 2794664 w 4314545"/>
                  <a:gd name="connsiteY71" fmla="*/ 1307790 h 3828568"/>
                  <a:gd name="connsiteX72" fmla="*/ 2596956 w 4314545"/>
                  <a:gd name="connsiteY72" fmla="*/ 1270719 h 3828568"/>
                  <a:gd name="connsiteX73" fmla="*/ 2102686 w 4314545"/>
                  <a:gd name="connsiteY73" fmla="*/ 1246006 h 3828568"/>
                  <a:gd name="connsiteX74" fmla="*/ 2053259 w 4314545"/>
                  <a:gd name="connsiteY74" fmla="*/ 1208936 h 3828568"/>
                  <a:gd name="connsiteX75" fmla="*/ 1991475 w 4314545"/>
                  <a:gd name="connsiteY75" fmla="*/ 1184222 h 3828568"/>
                  <a:gd name="connsiteX76" fmla="*/ 1521918 w 4314545"/>
                  <a:gd name="connsiteY76" fmla="*/ 1147152 h 3828568"/>
                  <a:gd name="connsiteX77" fmla="*/ 1237713 w 4314545"/>
                  <a:gd name="connsiteY77" fmla="*/ 1134795 h 3828568"/>
                  <a:gd name="connsiteX78" fmla="*/ 1114145 w 4314545"/>
                  <a:gd name="connsiteY78" fmla="*/ 1122438 h 3828568"/>
                  <a:gd name="connsiteX79" fmla="*/ 941151 w 4314545"/>
                  <a:gd name="connsiteY79" fmla="*/ 1023584 h 3828568"/>
                  <a:gd name="connsiteX80" fmla="*/ 904080 w 4314545"/>
                  <a:gd name="connsiteY80" fmla="*/ 949444 h 3828568"/>
                  <a:gd name="connsiteX81" fmla="*/ 755800 w 4314545"/>
                  <a:gd name="connsiteY81" fmla="*/ 949443 h 3828568"/>
                  <a:gd name="connsiteX82" fmla="*/ 335669 w 4314545"/>
                  <a:gd name="connsiteY82" fmla="*/ 961802 h 3828568"/>
                  <a:gd name="connsiteX83" fmla="*/ 76178 w 4314545"/>
                  <a:gd name="connsiteY83" fmla="*/ 838232 h 3828568"/>
                  <a:gd name="connsiteX84" fmla="*/ 14394 w 4314545"/>
                  <a:gd name="connsiteY84" fmla="*/ 455173 h 3828568"/>
                  <a:gd name="connsiteX85" fmla="*/ 310957 w 4314545"/>
                  <a:gd name="connsiteY85" fmla="*/ 257465 h 3828568"/>
                  <a:gd name="connsiteX0" fmla="*/ 310957 w 4314545"/>
                  <a:gd name="connsiteY0" fmla="*/ 279495 h 3850598"/>
                  <a:gd name="connsiteX1" fmla="*/ 854653 w 4314545"/>
                  <a:gd name="connsiteY1" fmla="*/ 230068 h 3850598"/>
                  <a:gd name="connsiteX2" fmla="*/ 953507 w 4314545"/>
                  <a:gd name="connsiteY2" fmla="*/ 168285 h 3850598"/>
                  <a:gd name="connsiteX3" fmla="*/ 1002934 w 4314545"/>
                  <a:gd name="connsiteY3" fmla="*/ 155928 h 3850598"/>
                  <a:gd name="connsiteX4" fmla="*/ 1163572 w 4314545"/>
                  <a:gd name="connsiteY4" fmla="*/ 131214 h 3850598"/>
                  <a:gd name="connsiteX5" fmla="*/ 1373637 w 4314545"/>
                  <a:gd name="connsiteY5" fmla="*/ 155928 h 3850598"/>
                  <a:gd name="connsiteX6" fmla="*/ 1423064 w 4314545"/>
                  <a:gd name="connsiteY6" fmla="*/ 180641 h 3850598"/>
                  <a:gd name="connsiteX7" fmla="*/ 1558989 w 4314545"/>
                  <a:gd name="connsiteY7" fmla="*/ 279495 h 3850598"/>
                  <a:gd name="connsiteX8" fmla="*/ 1608416 w 4314545"/>
                  <a:gd name="connsiteY8" fmla="*/ 328922 h 3850598"/>
                  <a:gd name="connsiteX9" fmla="*/ 1657843 w 4314545"/>
                  <a:gd name="connsiteY9" fmla="*/ 390706 h 3850598"/>
                  <a:gd name="connsiteX10" fmla="*/ 1694913 w 4314545"/>
                  <a:gd name="connsiteY10" fmla="*/ 427776 h 3850598"/>
                  <a:gd name="connsiteX11" fmla="*/ 1855551 w 4314545"/>
                  <a:gd name="connsiteY11" fmla="*/ 501917 h 3850598"/>
                  <a:gd name="connsiteX12" fmla="*/ 1917334 w 4314545"/>
                  <a:gd name="connsiteY12" fmla="*/ 514274 h 3850598"/>
                  <a:gd name="connsiteX13" fmla="*/ 1991475 w 4314545"/>
                  <a:gd name="connsiteY13" fmla="*/ 538987 h 3850598"/>
                  <a:gd name="connsiteX14" fmla="*/ 2028545 w 4314545"/>
                  <a:gd name="connsiteY14" fmla="*/ 551344 h 3850598"/>
                  <a:gd name="connsiteX15" fmla="*/ 2090329 w 4314545"/>
                  <a:gd name="connsiteY15" fmla="*/ 576057 h 3850598"/>
                  <a:gd name="connsiteX16" fmla="*/ 2127399 w 4314545"/>
                  <a:gd name="connsiteY16" fmla="*/ 588414 h 3850598"/>
                  <a:gd name="connsiteX17" fmla="*/ 2275680 w 4314545"/>
                  <a:gd name="connsiteY17" fmla="*/ 44717 h 3850598"/>
                  <a:gd name="connsiteX18" fmla="*/ 2510459 w 4314545"/>
                  <a:gd name="connsiteY18" fmla="*/ 44718 h 3850598"/>
                  <a:gd name="connsiteX19" fmla="*/ 2708167 w 4314545"/>
                  <a:gd name="connsiteY19" fmla="*/ 155928 h 3850598"/>
                  <a:gd name="connsiteX20" fmla="*/ 2732881 w 4314545"/>
                  <a:gd name="connsiteY20" fmla="*/ 353636 h 3850598"/>
                  <a:gd name="connsiteX21" fmla="*/ 2646383 w 4314545"/>
                  <a:gd name="connsiteY21" fmla="*/ 711982 h 3850598"/>
                  <a:gd name="connsiteX22" fmla="*/ 2621670 w 4314545"/>
                  <a:gd name="connsiteY22" fmla="*/ 959117 h 3850598"/>
                  <a:gd name="connsiteX23" fmla="*/ 2856448 w 4314545"/>
                  <a:gd name="connsiteY23" fmla="*/ 1070327 h 3850598"/>
                  <a:gd name="connsiteX24" fmla="*/ 3041799 w 4314545"/>
                  <a:gd name="connsiteY24" fmla="*/ 1045614 h 3850598"/>
                  <a:gd name="connsiteX25" fmla="*/ 3115940 w 4314545"/>
                  <a:gd name="connsiteY25" fmla="*/ 1082685 h 3850598"/>
                  <a:gd name="connsiteX26" fmla="*/ 3190080 w 4314545"/>
                  <a:gd name="connsiteY26" fmla="*/ 1132112 h 3850598"/>
                  <a:gd name="connsiteX27" fmla="*/ 3313648 w 4314545"/>
                  <a:gd name="connsiteY27" fmla="*/ 1218609 h 3850598"/>
                  <a:gd name="connsiteX28" fmla="*/ 3400145 w 4314545"/>
                  <a:gd name="connsiteY28" fmla="*/ 1317463 h 3850598"/>
                  <a:gd name="connsiteX29" fmla="*/ 3461929 w 4314545"/>
                  <a:gd name="connsiteY29" fmla="*/ 1416317 h 3850598"/>
                  <a:gd name="connsiteX30" fmla="*/ 3622567 w 4314545"/>
                  <a:gd name="connsiteY30" fmla="*/ 1589312 h 3850598"/>
                  <a:gd name="connsiteX31" fmla="*/ 3857345 w 4314545"/>
                  <a:gd name="connsiteY31" fmla="*/ 1787020 h 3850598"/>
                  <a:gd name="connsiteX32" fmla="*/ 3931486 w 4314545"/>
                  <a:gd name="connsiteY32" fmla="*/ 1873517 h 3850598"/>
                  <a:gd name="connsiteX33" fmla="*/ 4153907 w 4314545"/>
                  <a:gd name="connsiteY33" fmla="*/ 2095939 h 3850598"/>
                  <a:gd name="connsiteX34" fmla="*/ 4215691 w 4314545"/>
                  <a:gd name="connsiteY34" fmla="*/ 2207149 h 3850598"/>
                  <a:gd name="connsiteX35" fmla="*/ 4252762 w 4314545"/>
                  <a:gd name="connsiteY35" fmla="*/ 2244220 h 3850598"/>
                  <a:gd name="connsiteX36" fmla="*/ 4277475 w 4314545"/>
                  <a:gd name="connsiteY36" fmla="*/ 2281290 h 3850598"/>
                  <a:gd name="connsiteX37" fmla="*/ 4302189 w 4314545"/>
                  <a:gd name="connsiteY37" fmla="*/ 2429571 h 3850598"/>
                  <a:gd name="connsiteX38" fmla="*/ 4314545 w 4314545"/>
                  <a:gd name="connsiteY38" fmla="*/ 2503712 h 3850598"/>
                  <a:gd name="connsiteX39" fmla="*/ 4302189 w 4314545"/>
                  <a:gd name="connsiteY39" fmla="*/ 2627279 h 3850598"/>
                  <a:gd name="connsiteX40" fmla="*/ 4203334 w 4314545"/>
                  <a:gd name="connsiteY40" fmla="*/ 2750847 h 3850598"/>
                  <a:gd name="connsiteX41" fmla="*/ 4166264 w 4314545"/>
                  <a:gd name="connsiteY41" fmla="*/ 2800274 h 3850598"/>
                  <a:gd name="connsiteX42" fmla="*/ 4055053 w 4314545"/>
                  <a:gd name="connsiteY42" fmla="*/ 2886771 h 3850598"/>
                  <a:gd name="connsiteX43" fmla="*/ 4017983 w 4314545"/>
                  <a:gd name="connsiteY43" fmla="*/ 2899128 h 3850598"/>
                  <a:gd name="connsiteX44" fmla="*/ 3943843 w 4314545"/>
                  <a:gd name="connsiteY44" fmla="*/ 2960912 h 3850598"/>
                  <a:gd name="connsiteX45" fmla="*/ 3894416 w 4314545"/>
                  <a:gd name="connsiteY45" fmla="*/ 2997982 h 3850598"/>
                  <a:gd name="connsiteX46" fmla="*/ 3857345 w 4314545"/>
                  <a:gd name="connsiteY46" fmla="*/ 3615820 h 3850598"/>
                  <a:gd name="connsiteX47" fmla="*/ 3807918 w 4314545"/>
                  <a:gd name="connsiteY47" fmla="*/ 3739387 h 3850598"/>
                  <a:gd name="connsiteX48" fmla="*/ 3770848 w 4314545"/>
                  <a:gd name="connsiteY48" fmla="*/ 3813528 h 3850598"/>
                  <a:gd name="connsiteX49" fmla="*/ 3659637 w 4314545"/>
                  <a:gd name="connsiteY49" fmla="*/ 3850598 h 3850598"/>
                  <a:gd name="connsiteX50" fmla="*/ 3511356 w 4314545"/>
                  <a:gd name="connsiteY50" fmla="*/ 3825885 h 3850598"/>
                  <a:gd name="connsiteX51" fmla="*/ 3461929 w 4314545"/>
                  <a:gd name="connsiteY51" fmla="*/ 3776457 h 3850598"/>
                  <a:gd name="connsiteX52" fmla="*/ 3387789 w 4314545"/>
                  <a:gd name="connsiteY52" fmla="*/ 3628176 h 3850598"/>
                  <a:gd name="connsiteX53" fmla="*/ 3400145 w 4314545"/>
                  <a:gd name="connsiteY53" fmla="*/ 3418112 h 3850598"/>
                  <a:gd name="connsiteX54" fmla="*/ 3461929 w 4314545"/>
                  <a:gd name="connsiteY54" fmla="*/ 3059766 h 3850598"/>
                  <a:gd name="connsiteX55" fmla="*/ 3449572 w 4314545"/>
                  <a:gd name="connsiteY55" fmla="*/ 2923841 h 3850598"/>
                  <a:gd name="connsiteX56" fmla="*/ 3424859 w 4314545"/>
                  <a:gd name="connsiteY56" fmla="*/ 2862057 h 3850598"/>
                  <a:gd name="connsiteX57" fmla="*/ 3412502 w 4314545"/>
                  <a:gd name="connsiteY57" fmla="*/ 2787917 h 3850598"/>
                  <a:gd name="connsiteX58" fmla="*/ 3387789 w 4314545"/>
                  <a:gd name="connsiteY58" fmla="*/ 2664349 h 3850598"/>
                  <a:gd name="connsiteX59" fmla="*/ 3400145 w 4314545"/>
                  <a:gd name="connsiteY59" fmla="*/ 2491355 h 3850598"/>
                  <a:gd name="connsiteX60" fmla="*/ 3437216 w 4314545"/>
                  <a:gd name="connsiteY60" fmla="*/ 2417214 h 3850598"/>
                  <a:gd name="connsiteX61" fmla="*/ 3486643 w 4314545"/>
                  <a:gd name="connsiteY61" fmla="*/ 2306003 h 3850598"/>
                  <a:gd name="connsiteX62" fmla="*/ 3474286 w 4314545"/>
                  <a:gd name="connsiteY62" fmla="*/ 2145366 h 3850598"/>
                  <a:gd name="connsiteX63" fmla="*/ 3424859 w 4314545"/>
                  <a:gd name="connsiteY63" fmla="*/ 2071225 h 3850598"/>
                  <a:gd name="connsiteX64" fmla="*/ 3313648 w 4314545"/>
                  <a:gd name="connsiteY64" fmla="*/ 1947657 h 3850598"/>
                  <a:gd name="connsiteX65" fmla="*/ 3214794 w 4314545"/>
                  <a:gd name="connsiteY65" fmla="*/ 1873517 h 3850598"/>
                  <a:gd name="connsiteX66" fmla="*/ 3165367 w 4314545"/>
                  <a:gd name="connsiteY66" fmla="*/ 1811733 h 3850598"/>
                  <a:gd name="connsiteX67" fmla="*/ 3115940 w 4314545"/>
                  <a:gd name="connsiteY67" fmla="*/ 1737593 h 3850598"/>
                  <a:gd name="connsiteX68" fmla="*/ 3078870 w 4314545"/>
                  <a:gd name="connsiteY68" fmla="*/ 1712879 h 3850598"/>
                  <a:gd name="connsiteX69" fmla="*/ 3041799 w 4314545"/>
                  <a:gd name="connsiteY69" fmla="*/ 1527528 h 3850598"/>
                  <a:gd name="connsiteX70" fmla="*/ 2868805 w 4314545"/>
                  <a:gd name="connsiteY70" fmla="*/ 1379247 h 3850598"/>
                  <a:gd name="connsiteX71" fmla="*/ 2794664 w 4314545"/>
                  <a:gd name="connsiteY71" fmla="*/ 1329820 h 3850598"/>
                  <a:gd name="connsiteX72" fmla="*/ 2596956 w 4314545"/>
                  <a:gd name="connsiteY72" fmla="*/ 1292749 h 3850598"/>
                  <a:gd name="connsiteX73" fmla="*/ 2102686 w 4314545"/>
                  <a:gd name="connsiteY73" fmla="*/ 1268036 h 3850598"/>
                  <a:gd name="connsiteX74" fmla="*/ 2053259 w 4314545"/>
                  <a:gd name="connsiteY74" fmla="*/ 1230966 h 3850598"/>
                  <a:gd name="connsiteX75" fmla="*/ 1991475 w 4314545"/>
                  <a:gd name="connsiteY75" fmla="*/ 1206252 h 3850598"/>
                  <a:gd name="connsiteX76" fmla="*/ 1521918 w 4314545"/>
                  <a:gd name="connsiteY76" fmla="*/ 1169182 h 3850598"/>
                  <a:gd name="connsiteX77" fmla="*/ 1237713 w 4314545"/>
                  <a:gd name="connsiteY77" fmla="*/ 1156825 h 3850598"/>
                  <a:gd name="connsiteX78" fmla="*/ 1114145 w 4314545"/>
                  <a:gd name="connsiteY78" fmla="*/ 1144468 h 3850598"/>
                  <a:gd name="connsiteX79" fmla="*/ 941151 w 4314545"/>
                  <a:gd name="connsiteY79" fmla="*/ 1045614 h 3850598"/>
                  <a:gd name="connsiteX80" fmla="*/ 904080 w 4314545"/>
                  <a:gd name="connsiteY80" fmla="*/ 971474 h 3850598"/>
                  <a:gd name="connsiteX81" fmla="*/ 755800 w 4314545"/>
                  <a:gd name="connsiteY81" fmla="*/ 971473 h 3850598"/>
                  <a:gd name="connsiteX82" fmla="*/ 335669 w 4314545"/>
                  <a:gd name="connsiteY82" fmla="*/ 983832 h 3850598"/>
                  <a:gd name="connsiteX83" fmla="*/ 76178 w 4314545"/>
                  <a:gd name="connsiteY83" fmla="*/ 860262 h 3850598"/>
                  <a:gd name="connsiteX84" fmla="*/ 14394 w 4314545"/>
                  <a:gd name="connsiteY84" fmla="*/ 477203 h 3850598"/>
                  <a:gd name="connsiteX85" fmla="*/ 310957 w 4314545"/>
                  <a:gd name="connsiteY85" fmla="*/ 279495 h 3850598"/>
                  <a:gd name="connsiteX0" fmla="*/ 310957 w 4314545"/>
                  <a:gd name="connsiteY0" fmla="*/ 263252 h 3834355"/>
                  <a:gd name="connsiteX1" fmla="*/ 854653 w 4314545"/>
                  <a:gd name="connsiteY1" fmla="*/ 213825 h 3834355"/>
                  <a:gd name="connsiteX2" fmla="*/ 953507 w 4314545"/>
                  <a:gd name="connsiteY2" fmla="*/ 152042 h 3834355"/>
                  <a:gd name="connsiteX3" fmla="*/ 1002934 w 4314545"/>
                  <a:gd name="connsiteY3" fmla="*/ 139685 h 3834355"/>
                  <a:gd name="connsiteX4" fmla="*/ 1163572 w 4314545"/>
                  <a:gd name="connsiteY4" fmla="*/ 114971 h 3834355"/>
                  <a:gd name="connsiteX5" fmla="*/ 1373637 w 4314545"/>
                  <a:gd name="connsiteY5" fmla="*/ 139685 h 3834355"/>
                  <a:gd name="connsiteX6" fmla="*/ 1423064 w 4314545"/>
                  <a:gd name="connsiteY6" fmla="*/ 164398 h 3834355"/>
                  <a:gd name="connsiteX7" fmla="*/ 1558989 w 4314545"/>
                  <a:gd name="connsiteY7" fmla="*/ 263252 h 3834355"/>
                  <a:gd name="connsiteX8" fmla="*/ 1608416 w 4314545"/>
                  <a:gd name="connsiteY8" fmla="*/ 312679 h 3834355"/>
                  <a:gd name="connsiteX9" fmla="*/ 1657843 w 4314545"/>
                  <a:gd name="connsiteY9" fmla="*/ 374463 h 3834355"/>
                  <a:gd name="connsiteX10" fmla="*/ 1694913 w 4314545"/>
                  <a:gd name="connsiteY10" fmla="*/ 411533 h 3834355"/>
                  <a:gd name="connsiteX11" fmla="*/ 1855551 w 4314545"/>
                  <a:gd name="connsiteY11" fmla="*/ 485674 h 3834355"/>
                  <a:gd name="connsiteX12" fmla="*/ 1917334 w 4314545"/>
                  <a:gd name="connsiteY12" fmla="*/ 498031 h 3834355"/>
                  <a:gd name="connsiteX13" fmla="*/ 1991475 w 4314545"/>
                  <a:gd name="connsiteY13" fmla="*/ 522744 h 3834355"/>
                  <a:gd name="connsiteX14" fmla="*/ 2028545 w 4314545"/>
                  <a:gd name="connsiteY14" fmla="*/ 535101 h 3834355"/>
                  <a:gd name="connsiteX15" fmla="*/ 2090329 w 4314545"/>
                  <a:gd name="connsiteY15" fmla="*/ 559814 h 3834355"/>
                  <a:gd name="connsiteX16" fmla="*/ 2213896 w 4314545"/>
                  <a:gd name="connsiteY16" fmla="*/ 349750 h 3834355"/>
                  <a:gd name="connsiteX17" fmla="*/ 2275680 w 4314545"/>
                  <a:gd name="connsiteY17" fmla="*/ 28474 h 3834355"/>
                  <a:gd name="connsiteX18" fmla="*/ 2510459 w 4314545"/>
                  <a:gd name="connsiteY18" fmla="*/ 28475 h 3834355"/>
                  <a:gd name="connsiteX19" fmla="*/ 2708167 w 4314545"/>
                  <a:gd name="connsiteY19" fmla="*/ 139685 h 3834355"/>
                  <a:gd name="connsiteX20" fmla="*/ 2732881 w 4314545"/>
                  <a:gd name="connsiteY20" fmla="*/ 337393 h 3834355"/>
                  <a:gd name="connsiteX21" fmla="*/ 2646383 w 4314545"/>
                  <a:gd name="connsiteY21" fmla="*/ 695739 h 3834355"/>
                  <a:gd name="connsiteX22" fmla="*/ 2621670 w 4314545"/>
                  <a:gd name="connsiteY22" fmla="*/ 942874 h 3834355"/>
                  <a:gd name="connsiteX23" fmla="*/ 2856448 w 4314545"/>
                  <a:gd name="connsiteY23" fmla="*/ 1054084 h 3834355"/>
                  <a:gd name="connsiteX24" fmla="*/ 3041799 w 4314545"/>
                  <a:gd name="connsiteY24" fmla="*/ 1029371 h 3834355"/>
                  <a:gd name="connsiteX25" fmla="*/ 3115940 w 4314545"/>
                  <a:gd name="connsiteY25" fmla="*/ 1066442 h 3834355"/>
                  <a:gd name="connsiteX26" fmla="*/ 3190080 w 4314545"/>
                  <a:gd name="connsiteY26" fmla="*/ 1115869 h 3834355"/>
                  <a:gd name="connsiteX27" fmla="*/ 3313648 w 4314545"/>
                  <a:gd name="connsiteY27" fmla="*/ 1202366 h 3834355"/>
                  <a:gd name="connsiteX28" fmla="*/ 3400145 w 4314545"/>
                  <a:gd name="connsiteY28" fmla="*/ 1301220 h 3834355"/>
                  <a:gd name="connsiteX29" fmla="*/ 3461929 w 4314545"/>
                  <a:gd name="connsiteY29" fmla="*/ 1400074 h 3834355"/>
                  <a:gd name="connsiteX30" fmla="*/ 3622567 w 4314545"/>
                  <a:gd name="connsiteY30" fmla="*/ 1573069 h 3834355"/>
                  <a:gd name="connsiteX31" fmla="*/ 3857345 w 4314545"/>
                  <a:gd name="connsiteY31" fmla="*/ 1770777 h 3834355"/>
                  <a:gd name="connsiteX32" fmla="*/ 3931486 w 4314545"/>
                  <a:gd name="connsiteY32" fmla="*/ 1857274 h 3834355"/>
                  <a:gd name="connsiteX33" fmla="*/ 4153907 w 4314545"/>
                  <a:gd name="connsiteY33" fmla="*/ 2079696 h 3834355"/>
                  <a:gd name="connsiteX34" fmla="*/ 4215691 w 4314545"/>
                  <a:gd name="connsiteY34" fmla="*/ 2190906 h 3834355"/>
                  <a:gd name="connsiteX35" fmla="*/ 4252762 w 4314545"/>
                  <a:gd name="connsiteY35" fmla="*/ 2227977 h 3834355"/>
                  <a:gd name="connsiteX36" fmla="*/ 4277475 w 4314545"/>
                  <a:gd name="connsiteY36" fmla="*/ 2265047 h 3834355"/>
                  <a:gd name="connsiteX37" fmla="*/ 4302189 w 4314545"/>
                  <a:gd name="connsiteY37" fmla="*/ 2413328 h 3834355"/>
                  <a:gd name="connsiteX38" fmla="*/ 4314545 w 4314545"/>
                  <a:gd name="connsiteY38" fmla="*/ 2487469 h 3834355"/>
                  <a:gd name="connsiteX39" fmla="*/ 4302189 w 4314545"/>
                  <a:gd name="connsiteY39" fmla="*/ 2611036 h 3834355"/>
                  <a:gd name="connsiteX40" fmla="*/ 4203334 w 4314545"/>
                  <a:gd name="connsiteY40" fmla="*/ 2734604 h 3834355"/>
                  <a:gd name="connsiteX41" fmla="*/ 4166264 w 4314545"/>
                  <a:gd name="connsiteY41" fmla="*/ 2784031 h 3834355"/>
                  <a:gd name="connsiteX42" fmla="*/ 4055053 w 4314545"/>
                  <a:gd name="connsiteY42" fmla="*/ 2870528 h 3834355"/>
                  <a:gd name="connsiteX43" fmla="*/ 4017983 w 4314545"/>
                  <a:gd name="connsiteY43" fmla="*/ 2882885 h 3834355"/>
                  <a:gd name="connsiteX44" fmla="*/ 3943843 w 4314545"/>
                  <a:gd name="connsiteY44" fmla="*/ 2944669 h 3834355"/>
                  <a:gd name="connsiteX45" fmla="*/ 3894416 w 4314545"/>
                  <a:gd name="connsiteY45" fmla="*/ 2981739 h 3834355"/>
                  <a:gd name="connsiteX46" fmla="*/ 3857345 w 4314545"/>
                  <a:gd name="connsiteY46" fmla="*/ 3599577 h 3834355"/>
                  <a:gd name="connsiteX47" fmla="*/ 3807918 w 4314545"/>
                  <a:gd name="connsiteY47" fmla="*/ 3723144 h 3834355"/>
                  <a:gd name="connsiteX48" fmla="*/ 3770848 w 4314545"/>
                  <a:gd name="connsiteY48" fmla="*/ 3797285 h 3834355"/>
                  <a:gd name="connsiteX49" fmla="*/ 3659637 w 4314545"/>
                  <a:gd name="connsiteY49" fmla="*/ 3834355 h 3834355"/>
                  <a:gd name="connsiteX50" fmla="*/ 3511356 w 4314545"/>
                  <a:gd name="connsiteY50" fmla="*/ 3809642 h 3834355"/>
                  <a:gd name="connsiteX51" fmla="*/ 3461929 w 4314545"/>
                  <a:gd name="connsiteY51" fmla="*/ 3760214 h 3834355"/>
                  <a:gd name="connsiteX52" fmla="*/ 3387789 w 4314545"/>
                  <a:gd name="connsiteY52" fmla="*/ 3611933 h 3834355"/>
                  <a:gd name="connsiteX53" fmla="*/ 3400145 w 4314545"/>
                  <a:gd name="connsiteY53" fmla="*/ 3401869 h 3834355"/>
                  <a:gd name="connsiteX54" fmla="*/ 3461929 w 4314545"/>
                  <a:gd name="connsiteY54" fmla="*/ 3043523 h 3834355"/>
                  <a:gd name="connsiteX55" fmla="*/ 3449572 w 4314545"/>
                  <a:gd name="connsiteY55" fmla="*/ 2907598 h 3834355"/>
                  <a:gd name="connsiteX56" fmla="*/ 3424859 w 4314545"/>
                  <a:gd name="connsiteY56" fmla="*/ 2845814 h 3834355"/>
                  <a:gd name="connsiteX57" fmla="*/ 3412502 w 4314545"/>
                  <a:gd name="connsiteY57" fmla="*/ 2771674 h 3834355"/>
                  <a:gd name="connsiteX58" fmla="*/ 3387789 w 4314545"/>
                  <a:gd name="connsiteY58" fmla="*/ 2648106 h 3834355"/>
                  <a:gd name="connsiteX59" fmla="*/ 3400145 w 4314545"/>
                  <a:gd name="connsiteY59" fmla="*/ 2475112 h 3834355"/>
                  <a:gd name="connsiteX60" fmla="*/ 3437216 w 4314545"/>
                  <a:gd name="connsiteY60" fmla="*/ 2400971 h 3834355"/>
                  <a:gd name="connsiteX61" fmla="*/ 3486643 w 4314545"/>
                  <a:gd name="connsiteY61" fmla="*/ 2289760 h 3834355"/>
                  <a:gd name="connsiteX62" fmla="*/ 3474286 w 4314545"/>
                  <a:gd name="connsiteY62" fmla="*/ 2129123 h 3834355"/>
                  <a:gd name="connsiteX63" fmla="*/ 3424859 w 4314545"/>
                  <a:gd name="connsiteY63" fmla="*/ 2054982 h 3834355"/>
                  <a:gd name="connsiteX64" fmla="*/ 3313648 w 4314545"/>
                  <a:gd name="connsiteY64" fmla="*/ 1931414 h 3834355"/>
                  <a:gd name="connsiteX65" fmla="*/ 3214794 w 4314545"/>
                  <a:gd name="connsiteY65" fmla="*/ 1857274 h 3834355"/>
                  <a:gd name="connsiteX66" fmla="*/ 3165367 w 4314545"/>
                  <a:gd name="connsiteY66" fmla="*/ 1795490 h 3834355"/>
                  <a:gd name="connsiteX67" fmla="*/ 3115940 w 4314545"/>
                  <a:gd name="connsiteY67" fmla="*/ 1721350 h 3834355"/>
                  <a:gd name="connsiteX68" fmla="*/ 3078870 w 4314545"/>
                  <a:gd name="connsiteY68" fmla="*/ 1696636 h 3834355"/>
                  <a:gd name="connsiteX69" fmla="*/ 3041799 w 4314545"/>
                  <a:gd name="connsiteY69" fmla="*/ 1511285 h 3834355"/>
                  <a:gd name="connsiteX70" fmla="*/ 2868805 w 4314545"/>
                  <a:gd name="connsiteY70" fmla="*/ 1363004 h 3834355"/>
                  <a:gd name="connsiteX71" fmla="*/ 2794664 w 4314545"/>
                  <a:gd name="connsiteY71" fmla="*/ 1313577 h 3834355"/>
                  <a:gd name="connsiteX72" fmla="*/ 2596956 w 4314545"/>
                  <a:gd name="connsiteY72" fmla="*/ 1276506 h 3834355"/>
                  <a:gd name="connsiteX73" fmla="*/ 2102686 w 4314545"/>
                  <a:gd name="connsiteY73" fmla="*/ 1251793 h 3834355"/>
                  <a:gd name="connsiteX74" fmla="*/ 2053259 w 4314545"/>
                  <a:gd name="connsiteY74" fmla="*/ 1214723 h 3834355"/>
                  <a:gd name="connsiteX75" fmla="*/ 1991475 w 4314545"/>
                  <a:gd name="connsiteY75" fmla="*/ 1190009 h 3834355"/>
                  <a:gd name="connsiteX76" fmla="*/ 1521918 w 4314545"/>
                  <a:gd name="connsiteY76" fmla="*/ 1152939 h 3834355"/>
                  <a:gd name="connsiteX77" fmla="*/ 1237713 w 4314545"/>
                  <a:gd name="connsiteY77" fmla="*/ 1140582 h 3834355"/>
                  <a:gd name="connsiteX78" fmla="*/ 1114145 w 4314545"/>
                  <a:gd name="connsiteY78" fmla="*/ 1128225 h 3834355"/>
                  <a:gd name="connsiteX79" fmla="*/ 941151 w 4314545"/>
                  <a:gd name="connsiteY79" fmla="*/ 1029371 h 3834355"/>
                  <a:gd name="connsiteX80" fmla="*/ 904080 w 4314545"/>
                  <a:gd name="connsiteY80" fmla="*/ 955231 h 3834355"/>
                  <a:gd name="connsiteX81" fmla="*/ 755800 w 4314545"/>
                  <a:gd name="connsiteY81" fmla="*/ 955230 h 3834355"/>
                  <a:gd name="connsiteX82" fmla="*/ 335669 w 4314545"/>
                  <a:gd name="connsiteY82" fmla="*/ 967589 h 3834355"/>
                  <a:gd name="connsiteX83" fmla="*/ 76178 w 4314545"/>
                  <a:gd name="connsiteY83" fmla="*/ 844019 h 3834355"/>
                  <a:gd name="connsiteX84" fmla="*/ 14394 w 4314545"/>
                  <a:gd name="connsiteY84" fmla="*/ 460960 h 3834355"/>
                  <a:gd name="connsiteX85" fmla="*/ 310957 w 4314545"/>
                  <a:gd name="connsiteY85" fmla="*/ 263252 h 3834355"/>
                  <a:gd name="connsiteX0" fmla="*/ 310957 w 4314545"/>
                  <a:gd name="connsiteY0" fmla="*/ 263252 h 3834355"/>
                  <a:gd name="connsiteX1" fmla="*/ 854653 w 4314545"/>
                  <a:gd name="connsiteY1" fmla="*/ 213825 h 3834355"/>
                  <a:gd name="connsiteX2" fmla="*/ 953507 w 4314545"/>
                  <a:gd name="connsiteY2" fmla="*/ 152042 h 3834355"/>
                  <a:gd name="connsiteX3" fmla="*/ 1002934 w 4314545"/>
                  <a:gd name="connsiteY3" fmla="*/ 139685 h 3834355"/>
                  <a:gd name="connsiteX4" fmla="*/ 1163572 w 4314545"/>
                  <a:gd name="connsiteY4" fmla="*/ 114971 h 3834355"/>
                  <a:gd name="connsiteX5" fmla="*/ 1373637 w 4314545"/>
                  <a:gd name="connsiteY5" fmla="*/ 139685 h 3834355"/>
                  <a:gd name="connsiteX6" fmla="*/ 1423064 w 4314545"/>
                  <a:gd name="connsiteY6" fmla="*/ 164398 h 3834355"/>
                  <a:gd name="connsiteX7" fmla="*/ 1558989 w 4314545"/>
                  <a:gd name="connsiteY7" fmla="*/ 263252 h 3834355"/>
                  <a:gd name="connsiteX8" fmla="*/ 1608416 w 4314545"/>
                  <a:gd name="connsiteY8" fmla="*/ 312679 h 3834355"/>
                  <a:gd name="connsiteX9" fmla="*/ 1657843 w 4314545"/>
                  <a:gd name="connsiteY9" fmla="*/ 374463 h 3834355"/>
                  <a:gd name="connsiteX10" fmla="*/ 1694913 w 4314545"/>
                  <a:gd name="connsiteY10" fmla="*/ 411533 h 3834355"/>
                  <a:gd name="connsiteX11" fmla="*/ 1855551 w 4314545"/>
                  <a:gd name="connsiteY11" fmla="*/ 485674 h 3834355"/>
                  <a:gd name="connsiteX12" fmla="*/ 1917334 w 4314545"/>
                  <a:gd name="connsiteY12" fmla="*/ 498031 h 3834355"/>
                  <a:gd name="connsiteX13" fmla="*/ 1991475 w 4314545"/>
                  <a:gd name="connsiteY13" fmla="*/ 522744 h 3834355"/>
                  <a:gd name="connsiteX14" fmla="*/ 2028545 w 4314545"/>
                  <a:gd name="connsiteY14" fmla="*/ 535101 h 3834355"/>
                  <a:gd name="connsiteX15" fmla="*/ 2213896 w 4314545"/>
                  <a:gd name="connsiteY15" fmla="*/ 349750 h 3834355"/>
                  <a:gd name="connsiteX16" fmla="*/ 2275680 w 4314545"/>
                  <a:gd name="connsiteY16" fmla="*/ 28474 h 3834355"/>
                  <a:gd name="connsiteX17" fmla="*/ 2510459 w 4314545"/>
                  <a:gd name="connsiteY17" fmla="*/ 28475 h 3834355"/>
                  <a:gd name="connsiteX18" fmla="*/ 2708167 w 4314545"/>
                  <a:gd name="connsiteY18" fmla="*/ 139685 h 3834355"/>
                  <a:gd name="connsiteX19" fmla="*/ 2732881 w 4314545"/>
                  <a:gd name="connsiteY19" fmla="*/ 337393 h 3834355"/>
                  <a:gd name="connsiteX20" fmla="*/ 2646383 w 4314545"/>
                  <a:gd name="connsiteY20" fmla="*/ 695739 h 3834355"/>
                  <a:gd name="connsiteX21" fmla="*/ 2621670 w 4314545"/>
                  <a:gd name="connsiteY21" fmla="*/ 942874 h 3834355"/>
                  <a:gd name="connsiteX22" fmla="*/ 2856448 w 4314545"/>
                  <a:gd name="connsiteY22" fmla="*/ 1054084 h 3834355"/>
                  <a:gd name="connsiteX23" fmla="*/ 3041799 w 4314545"/>
                  <a:gd name="connsiteY23" fmla="*/ 1029371 h 3834355"/>
                  <a:gd name="connsiteX24" fmla="*/ 3115940 w 4314545"/>
                  <a:gd name="connsiteY24" fmla="*/ 1066442 h 3834355"/>
                  <a:gd name="connsiteX25" fmla="*/ 3190080 w 4314545"/>
                  <a:gd name="connsiteY25" fmla="*/ 1115869 h 3834355"/>
                  <a:gd name="connsiteX26" fmla="*/ 3313648 w 4314545"/>
                  <a:gd name="connsiteY26" fmla="*/ 1202366 h 3834355"/>
                  <a:gd name="connsiteX27" fmla="*/ 3400145 w 4314545"/>
                  <a:gd name="connsiteY27" fmla="*/ 1301220 h 3834355"/>
                  <a:gd name="connsiteX28" fmla="*/ 3461929 w 4314545"/>
                  <a:gd name="connsiteY28" fmla="*/ 1400074 h 3834355"/>
                  <a:gd name="connsiteX29" fmla="*/ 3622567 w 4314545"/>
                  <a:gd name="connsiteY29" fmla="*/ 1573069 h 3834355"/>
                  <a:gd name="connsiteX30" fmla="*/ 3857345 w 4314545"/>
                  <a:gd name="connsiteY30" fmla="*/ 1770777 h 3834355"/>
                  <a:gd name="connsiteX31" fmla="*/ 3931486 w 4314545"/>
                  <a:gd name="connsiteY31" fmla="*/ 1857274 h 3834355"/>
                  <a:gd name="connsiteX32" fmla="*/ 4153907 w 4314545"/>
                  <a:gd name="connsiteY32" fmla="*/ 2079696 h 3834355"/>
                  <a:gd name="connsiteX33" fmla="*/ 4215691 w 4314545"/>
                  <a:gd name="connsiteY33" fmla="*/ 2190906 h 3834355"/>
                  <a:gd name="connsiteX34" fmla="*/ 4252762 w 4314545"/>
                  <a:gd name="connsiteY34" fmla="*/ 2227977 h 3834355"/>
                  <a:gd name="connsiteX35" fmla="*/ 4277475 w 4314545"/>
                  <a:gd name="connsiteY35" fmla="*/ 2265047 h 3834355"/>
                  <a:gd name="connsiteX36" fmla="*/ 4302189 w 4314545"/>
                  <a:gd name="connsiteY36" fmla="*/ 2413328 h 3834355"/>
                  <a:gd name="connsiteX37" fmla="*/ 4314545 w 4314545"/>
                  <a:gd name="connsiteY37" fmla="*/ 2487469 h 3834355"/>
                  <a:gd name="connsiteX38" fmla="*/ 4302189 w 4314545"/>
                  <a:gd name="connsiteY38" fmla="*/ 2611036 h 3834355"/>
                  <a:gd name="connsiteX39" fmla="*/ 4203334 w 4314545"/>
                  <a:gd name="connsiteY39" fmla="*/ 2734604 h 3834355"/>
                  <a:gd name="connsiteX40" fmla="*/ 4166264 w 4314545"/>
                  <a:gd name="connsiteY40" fmla="*/ 2784031 h 3834355"/>
                  <a:gd name="connsiteX41" fmla="*/ 4055053 w 4314545"/>
                  <a:gd name="connsiteY41" fmla="*/ 2870528 h 3834355"/>
                  <a:gd name="connsiteX42" fmla="*/ 4017983 w 4314545"/>
                  <a:gd name="connsiteY42" fmla="*/ 2882885 h 3834355"/>
                  <a:gd name="connsiteX43" fmla="*/ 3943843 w 4314545"/>
                  <a:gd name="connsiteY43" fmla="*/ 2944669 h 3834355"/>
                  <a:gd name="connsiteX44" fmla="*/ 3894416 w 4314545"/>
                  <a:gd name="connsiteY44" fmla="*/ 2981739 h 3834355"/>
                  <a:gd name="connsiteX45" fmla="*/ 3857345 w 4314545"/>
                  <a:gd name="connsiteY45" fmla="*/ 3599577 h 3834355"/>
                  <a:gd name="connsiteX46" fmla="*/ 3807918 w 4314545"/>
                  <a:gd name="connsiteY46" fmla="*/ 3723144 h 3834355"/>
                  <a:gd name="connsiteX47" fmla="*/ 3770848 w 4314545"/>
                  <a:gd name="connsiteY47" fmla="*/ 3797285 h 3834355"/>
                  <a:gd name="connsiteX48" fmla="*/ 3659637 w 4314545"/>
                  <a:gd name="connsiteY48" fmla="*/ 3834355 h 3834355"/>
                  <a:gd name="connsiteX49" fmla="*/ 3511356 w 4314545"/>
                  <a:gd name="connsiteY49" fmla="*/ 3809642 h 3834355"/>
                  <a:gd name="connsiteX50" fmla="*/ 3461929 w 4314545"/>
                  <a:gd name="connsiteY50" fmla="*/ 3760214 h 3834355"/>
                  <a:gd name="connsiteX51" fmla="*/ 3387789 w 4314545"/>
                  <a:gd name="connsiteY51" fmla="*/ 3611933 h 3834355"/>
                  <a:gd name="connsiteX52" fmla="*/ 3400145 w 4314545"/>
                  <a:gd name="connsiteY52" fmla="*/ 3401869 h 3834355"/>
                  <a:gd name="connsiteX53" fmla="*/ 3461929 w 4314545"/>
                  <a:gd name="connsiteY53" fmla="*/ 3043523 h 3834355"/>
                  <a:gd name="connsiteX54" fmla="*/ 3449572 w 4314545"/>
                  <a:gd name="connsiteY54" fmla="*/ 2907598 h 3834355"/>
                  <a:gd name="connsiteX55" fmla="*/ 3424859 w 4314545"/>
                  <a:gd name="connsiteY55" fmla="*/ 2845814 h 3834355"/>
                  <a:gd name="connsiteX56" fmla="*/ 3412502 w 4314545"/>
                  <a:gd name="connsiteY56" fmla="*/ 2771674 h 3834355"/>
                  <a:gd name="connsiteX57" fmla="*/ 3387789 w 4314545"/>
                  <a:gd name="connsiteY57" fmla="*/ 2648106 h 3834355"/>
                  <a:gd name="connsiteX58" fmla="*/ 3400145 w 4314545"/>
                  <a:gd name="connsiteY58" fmla="*/ 2475112 h 3834355"/>
                  <a:gd name="connsiteX59" fmla="*/ 3437216 w 4314545"/>
                  <a:gd name="connsiteY59" fmla="*/ 2400971 h 3834355"/>
                  <a:gd name="connsiteX60" fmla="*/ 3486643 w 4314545"/>
                  <a:gd name="connsiteY60" fmla="*/ 2289760 h 3834355"/>
                  <a:gd name="connsiteX61" fmla="*/ 3474286 w 4314545"/>
                  <a:gd name="connsiteY61" fmla="*/ 2129123 h 3834355"/>
                  <a:gd name="connsiteX62" fmla="*/ 3424859 w 4314545"/>
                  <a:gd name="connsiteY62" fmla="*/ 2054982 h 3834355"/>
                  <a:gd name="connsiteX63" fmla="*/ 3313648 w 4314545"/>
                  <a:gd name="connsiteY63" fmla="*/ 1931414 h 3834355"/>
                  <a:gd name="connsiteX64" fmla="*/ 3214794 w 4314545"/>
                  <a:gd name="connsiteY64" fmla="*/ 1857274 h 3834355"/>
                  <a:gd name="connsiteX65" fmla="*/ 3165367 w 4314545"/>
                  <a:gd name="connsiteY65" fmla="*/ 1795490 h 3834355"/>
                  <a:gd name="connsiteX66" fmla="*/ 3115940 w 4314545"/>
                  <a:gd name="connsiteY66" fmla="*/ 1721350 h 3834355"/>
                  <a:gd name="connsiteX67" fmla="*/ 3078870 w 4314545"/>
                  <a:gd name="connsiteY67" fmla="*/ 1696636 h 3834355"/>
                  <a:gd name="connsiteX68" fmla="*/ 3041799 w 4314545"/>
                  <a:gd name="connsiteY68" fmla="*/ 1511285 h 3834355"/>
                  <a:gd name="connsiteX69" fmla="*/ 2868805 w 4314545"/>
                  <a:gd name="connsiteY69" fmla="*/ 1363004 h 3834355"/>
                  <a:gd name="connsiteX70" fmla="*/ 2794664 w 4314545"/>
                  <a:gd name="connsiteY70" fmla="*/ 1313577 h 3834355"/>
                  <a:gd name="connsiteX71" fmla="*/ 2596956 w 4314545"/>
                  <a:gd name="connsiteY71" fmla="*/ 1276506 h 3834355"/>
                  <a:gd name="connsiteX72" fmla="*/ 2102686 w 4314545"/>
                  <a:gd name="connsiteY72" fmla="*/ 1251793 h 3834355"/>
                  <a:gd name="connsiteX73" fmla="*/ 2053259 w 4314545"/>
                  <a:gd name="connsiteY73" fmla="*/ 1214723 h 3834355"/>
                  <a:gd name="connsiteX74" fmla="*/ 1991475 w 4314545"/>
                  <a:gd name="connsiteY74" fmla="*/ 1190009 h 3834355"/>
                  <a:gd name="connsiteX75" fmla="*/ 1521918 w 4314545"/>
                  <a:gd name="connsiteY75" fmla="*/ 1152939 h 3834355"/>
                  <a:gd name="connsiteX76" fmla="*/ 1237713 w 4314545"/>
                  <a:gd name="connsiteY76" fmla="*/ 1140582 h 3834355"/>
                  <a:gd name="connsiteX77" fmla="*/ 1114145 w 4314545"/>
                  <a:gd name="connsiteY77" fmla="*/ 1128225 h 3834355"/>
                  <a:gd name="connsiteX78" fmla="*/ 941151 w 4314545"/>
                  <a:gd name="connsiteY78" fmla="*/ 1029371 h 3834355"/>
                  <a:gd name="connsiteX79" fmla="*/ 904080 w 4314545"/>
                  <a:gd name="connsiteY79" fmla="*/ 955231 h 3834355"/>
                  <a:gd name="connsiteX80" fmla="*/ 755800 w 4314545"/>
                  <a:gd name="connsiteY80" fmla="*/ 955230 h 3834355"/>
                  <a:gd name="connsiteX81" fmla="*/ 335669 w 4314545"/>
                  <a:gd name="connsiteY81" fmla="*/ 967589 h 3834355"/>
                  <a:gd name="connsiteX82" fmla="*/ 76178 w 4314545"/>
                  <a:gd name="connsiteY82" fmla="*/ 844019 h 3834355"/>
                  <a:gd name="connsiteX83" fmla="*/ 14394 w 4314545"/>
                  <a:gd name="connsiteY83" fmla="*/ 460960 h 3834355"/>
                  <a:gd name="connsiteX84" fmla="*/ 310957 w 4314545"/>
                  <a:gd name="connsiteY84" fmla="*/ 263252 h 3834355"/>
                  <a:gd name="connsiteX0" fmla="*/ 310957 w 4314545"/>
                  <a:gd name="connsiteY0" fmla="*/ 263252 h 3834355"/>
                  <a:gd name="connsiteX1" fmla="*/ 854653 w 4314545"/>
                  <a:gd name="connsiteY1" fmla="*/ 213825 h 3834355"/>
                  <a:gd name="connsiteX2" fmla="*/ 953507 w 4314545"/>
                  <a:gd name="connsiteY2" fmla="*/ 152042 h 3834355"/>
                  <a:gd name="connsiteX3" fmla="*/ 1002934 w 4314545"/>
                  <a:gd name="connsiteY3" fmla="*/ 139685 h 3834355"/>
                  <a:gd name="connsiteX4" fmla="*/ 1163572 w 4314545"/>
                  <a:gd name="connsiteY4" fmla="*/ 114971 h 3834355"/>
                  <a:gd name="connsiteX5" fmla="*/ 1373637 w 4314545"/>
                  <a:gd name="connsiteY5" fmla="*/ 139685 h 3834355"/>
                  <a:gd name="connsiteX6" fmla="*/ 1423064 w 4314545"/>
                  <a:gd name="connsiteY6" fmla="*/ 164398 h 3834355"/>
                  <a:gd name="connsiteX7" fmla="*/ 1558989 w 4314545"/>
                  <a:gd name="connsiteY7" fmla="*/ 263252 h 3834355"/>
                  <a:gd name="connsiteX8" fmla="*/ 1608416 w 4314545"/>
                  <a:gd name="connsiteY8" fmla="*/ 312679 h 3834355"/>
                  <a:gd name="connsiteX9" fmla="*/ 1657843 w 4314545"/>
                  <a:gd name="connsiteY9" fmla="*/ 374463 h 3834355"/>
                  <a:gd name="connsiteX10" fmla="*/ 1694913 w 4314545"/>
                  <a:gd name="connsiteY10" fmla="*/ 411533 h 3834355"/>
                  <a:gd name="connsiteX11" fmla="*/ 1855551 w 4314545"/>
                  <a:gd name="connsiteY11" fmla="*/ 485674 h 3834355"/>
                  <a:gd name="connsiteX12" fmla="*/ 1917334 w 4314545"/>
                  <a:gd name="connsiteY12" fmla="*/ 498031 h 3834355"/>
                  <a:gd name="connsiteX13" fmla="*/ 1991475 w 4314545"/>
                  <a:gd name="connsiteY13" fmla="*/ 522744 h 3834355"/>
                  <a:gd name="connsiteX14" fmla="*/ 2213896 w 4314545"/>
                  <a:gd name="connsiteY14" fmla="*/ 349750 h 3834355"/>
                  <a:gd name="connsiteX15" fmla="*/ 2275680 w 4314545"/>
                  <a:gd name="connsiteY15" fmla="*/ 28474 h 3834355"/>
                  <a:gd name="connsiteX16" fmla="*/ 2510459 w 4314545"/>
                  <a:gd name="connsiteY16" fmla="*/ 28475 h 3834355"/>
                  <a:gd name="connsiteX17" fmla="*/ 2708167 w 4314545"/>
                  <a:gd name="connsiteY17" fmla="*/ 139685 h 3834355"/>
                  <a:gd name="connsiteX18" fmla="*/ 2732881 w 4314545"/>
                  <a:gd name="connsiteY18" fmla="*/ 337393 h 3834355"/>
                  <a:gd name="connsiteX19" fmla="*/ 2646383 w 4314545"/>
                  <a:gd name="connsiteY19" fmla="*/ 695739 h 3834355"/>
                  <a:gd name="connsiteX20" fmla="*/ 2621670 w 4314545"/>
                  <a:gd name="connsiteY20" fmla="*/ 942874 h 3834355"/>
                  <a:gd name="connsiteX21" fmla="*/ 2856448 w 4314545"/>
                  <a:gd name="connsiteY21" fmla="*/ 1054084 h 3834355"/>
                  <a:gd name="connsiteX22" fmla="*/ 3041799 w 4314545"/>
                  <a:gd name="connsiteY22" fmla="*/ 1029371 h 3834355"/>
                  <a:gd name="connsiteX23" fmla="*/ 3115940 w 4314545"/>
                  <a:gd name="connsiteY23" fmla="*/ 1066442 h 3834355"/>
                  <a:gd name="connsiteX24" fmla="*/ 3190080 w 4314545"/>
                  <a:gd name="connsiteY24" fmla="*/ 1115869 h 3834355"/>
                  <a:gd name="connsiteX25" fmla="*/ 3313648 w 4314545"/>
                  <a:gd name="connsiteY25" fmla="*/ 1202366 h 3834355"/>
                  <a:gd name="connsiteX26" fmla="*/ 3400145 w 4314545"/>
                  <a:gd name="connsiteY26" fmla="*/ 1301220 h 3834355"/>
                  <a:gd name="connsiteX27" fmla="*/ 3461929 w 4314545"/>
                  <a:gd name="connsiteY27" fmla="*/ 1400074 h 3834355"/>
                  <a:gd name="connsiteX28" fmla="*/ 3622567 w 4314545"/>
                  <a:gd name="connsiteY28" fmla="*/ 1573069 h 3834355"/>
                  <a:gd name="connsiteX29" fmla="*/ 3857345 w 4314545"/>
                  <a:gd name="connsiteY29" fmla="*/ 1770777 h 3834355"/>
                  <a:gd name="connsiteX30" fmla="*/ 3931486 w 4314545"/>
                  <a:gd name="connsiteY30" fmla="*/ 1857274 h 3834355"/>
                  <a:gd name="connsiteX31" fmla="*/ 4153907 w 4314545"/>
                  <a:gd name="connsiteY31" fmla="*/ 2079696 h 3834355"/>
                  <a:gd name="connsiteX32" fmla="*/ 4215691 w 4314545"/>
                  <a:gd name="connsiteY32" fmla="*/ 2190906 h 3834355"/>
                  <a:gd name="connsiteX33" fmla="*/ 4252762 w 4314545"/>
                  <a:gd name="connsiteY33" fmla="*/ 2227977 h 3834355"/>
                  <a:gd name="connsiteX34" fmla="*/ 4277475 w 4314545"/>
                  <a:gd name="connsiteY34" fmla="*/ 2265047 h 3834355"/>
                  <a:gd name="connsiteX35" fmla="*/ 4302189 w 4314545"/>
                  <a:gd name="connsiteY35" fmla="*/ 2413328 h 3834355"/>
                  <a:gd name="connsiteX36" fmla="*/ 4314545 w 4314545"/>
                  <a:gd name="connsiteY36" fmla="*/ 2487469 h 3834355"/>
                  <a:gd name="connsiteX37" fmla="*/ 4302189 w 4314545"/>
                  <a:gd name="connsiteY37" fmla="*/ 2611036 h 3834355"/>
                  <a:gd name="connsiteX38" fmla="*/ 4203334 w 4314545"/>
                  <a:gd name="connsiteY38" fmla="*/ 2734604 h 3834355"/>
                  <a:gd name="connsiteX39" fmla="*/ 4166264 w 4314545"/>
                  <a:gd name="connsiteY39" fmla="*/ 2784031 h 3834355"/>
                  <a:gd name="connsiteX40" fmla="*/ 4055053 w 4314545"/>
                  <a:gd name="connsiteY40" fmla="*/ 2870528 h 3834355"/>
                  <a:gd name="connsiteX41" fmla="*/ 4017983 w 4314545"/>
                  <a:gd name="connsiteY41" fmla="*/ 2882885 h 3834355"/>
                  <a:gd name="connsiteX42" fmla="*/ 3943843 w 4314545"/>
                  <a:gd name="connsiteY42" fmla="*/ 2944669 h 3834355"/>
                  <a:gd name="connsiteX43" fmla="*/ 3894416 w 4314545"/>
                  <a:gd name="connsiteY43" fmla="*/ 2981739 h 3834355"/>
                  <a:gd name="connsiteX44" fmla="*/ 3857345 w 4314545"/>
                  <a:gd name="connsiteY44" fmla="*/ 3599577 h 3834355"/>
                  <a:gd name="connsiteX45" fmla="*/ 3807918 w 4314545"/>
                  <a:gd name="connsiteY45" fmla="*/ 3723144 h 3834355"/>
                  <a:gd name="connsiteX46" fmla="*/ 3770848 w 4314545"/>
                  <a:gd name="connsiteY46" fmla="*/ 3797285 h 3834355"/>
                  <a:gd name="connsiteX47" fmla="*/ 3659637 w 4314545"/>
                  <a:gd name="connsiteY47" fmla="*/ 3834355 h 3834355"/>
                  <a:gd name="connsiteX48" fmla="*/ 3511356 w 4314545"/>
                  <a:gd name="connsiteY48" fmla="*/ 3809642 h 3834355"/>
                  <a:gd name="connsiteX49" fmla="*/ 3461929 w 4314545"/>
                  <a:gd name="connsiteY49" fmla="*/ 3760214 h 3834355"/>
                  <a:gd name="connsiteX50" fmla="*/ 3387789 w 4314545"/>
                  <a:gd name="connsiteY50" fmla="*/ 3611933 h 3834355"/>
                  <a:gd name="connsiteX51" fmla="*/ 3400145 w 4314545"/>
                  <a:gd name="connsiteY51" fmla="*/ 3401869 h 3834355"/>
                  <a:gd name="connsiteX52" fmla="*/ 3461929 w 4314545"/>
                  <a:gd name="connsiteY52" fmla="*/ 3043523 h 3834355"/>
                  <a:gd name="connsiteX53" fmla="*/ 3449572 w 4314545"/>
                  <a:gd name="connsiteY53" fmla="*/ 2907598 h 3834355"/>
                  <a:gd name="connsiteX54" fmla="*/ 3424859 w 4314545"/>
                  <a:gd name="connsiteY54" fmla="*/ 2845814 h 3834355"/>
                  <a:gd name="connsiteX55" fmla="*/ 3412502 w 4314545"/>
                  <a:gd name="connsiteY55" fmla="*/ 2771674 h 3834355"/>
                  <a:gd name="connsiteX56" fmla="*/ 3387789 w 4314545"/>
                  <a:gd name="connsiteY56" fmla="*/ 2648106 h 3834355"/>
                  <a:gd name="connsiteX57" fmla="*/ 3400145 w 4314545"/>
                  <a:gd name="connsiteY57" fmla="*/ 2475112 h 3834355"/>
                  <a:gd name="connsiteX58" fmla="*/ 3437216 w 4314545"/>
                  <a:gd name="connsiteY58" fmla="*/ 2400971 h 3834355"/>
                  <a:gd name="connsiteX59" fmla="*/ 3486643 w 4314545"/>
                  <a:gd name="connsiteY59" fmla="*/ 2289760 h 3834355"/>
                  <a:gd name="connsiteX60" fmla="*/ 3474286 w 4314545"/>
                  <a:gd name="connsiteY60" fmla="*/ 2129123 h 3834355"/>
                  <a:gd name="connsiteX61" fmla="*/ 3424859 w 4314545"/>
                  <a:gd name="connsiteY61" fmla="*/ 2054982 h 3834355"/>
                  <a:gd name="connsiteX62" fmla="*/ 3313648 w 4314545"/>
                  <a:gd name="connsiteY62" fmla="*/ 1931414 h 3834355"/>
                  <a:gd name="connsiteX63" fmla="*/ 3214794 w 4314545"/>
                  <a:gd name="connsiteY63" fmla="*/ 1857274 h 3834355"/>
                  <a:gd name="connsiteX64" fmla="*/ 3165367 w 4314545"/>
                  <a:gd name="connsiteY64" fmla="*/ 1795490 h 3834355"/>
                  <a:gd name="connsiteX65" fmla="*/ 3115940 w 4314545"/>
                  <a:gd name="connsiteY65" fmla="*/ 1721350 h 3834355"/>
                  <a:gd name="connsiteX66" fmla="*/ 3078870 w 4314545"/>
                  <a:gd name="connsiteY66" fmla="*/ 1696636 h 3834355"/>
                  <a:gd name="connsiteX67" fmla="*/ 3041799 w 4314545"/>
                  <a:gd name="connsiteY67" fmla="*/ 1511285 h 3834355"/>
                  <a:gd name="connsiteX68" fmla="*/ 2868805 w 4314545"/>
                  <a:gd name="connsiteY68" fmla="*/ 1363004 h 3834355"/>
                  <a:gd name="connsiteX69" fmla="*/ 2794664 w 4314545"/>
                  <a:gd name="connsiteY69" fmla="*/ 1313577 h 3834355"/>
                  <a:gd name="connsiteX70" fmla="*/ 2596956 w 4314545"/>
                  <a:gd name="connsiteY70" fmla="*/ 1276506 h 3834355"/>
                  <a:gd name="connsiteX71" fmla="*/ 2102686 w 4314545"/>
                  <a:gd name="connsiteY71" fmla="*/ 1251793 h 3834355"/>
                  <a:gd name="connsiteX72" fmla="*/ 2053259 w 4314545"/>
                  <a:gd name="connsiteY72" fmla="*/ 1214723 h 3834355"/>
                  <a:gd name="connsiteX73" fmla="*/ 1991475 w 4314545"/>
                  <a:gd name="connsiteY73" fmla="*/ 1190009 h 3834355"/>
                  <a:gd name="connsiteX74" fmla="*/ 1521918 w 4314545"/>
                  <a:gd name="connsiteY74" fmla="*/ 1152939 h 3834355"/>
                  <a:gd name="connsiteX75" fmla="*/ 1237713 w 4314545"/>
                  <a:gd name="connsiteY75" fmla="*/ 1140582 h 3834355"/>
                  <a:gd name="connsiteX76" fmla="*/ 1114145 w 4314545"/>
                  <a:gd name="connsiteY76" fmla="*/ 1128225 h 3834355"/>
                  <a:gd name="connsiteX77" fmla="*/ 941151 w 4314545"/>
                  <a:gd name="connsiteY77" fmla="*/ 1029371 h 3834355"/>
                  <a:gd name="connsiteX78" fmla="*/ 904080 w 4314545"/>
                  <a:gd name="connsiteY78" fmla="*/ 955231 h 3834355"/>
                  <a:gd name="connsiteX79" fmla="*/ 755800 w 4314545"/>
                  <a:gd name="connsiteY79" fmla="*/ 955230 h 3834355"/>
                  <a:gd name="connsiteX80" fmla="*/ 335669 w 4314545"/>
                  <a:gd name="connsiteY80" fmla="*/ 967589 h 3834355"/>
                  <a:gd name="connsiteX81" fmla="*/ 76178 w 4314545"/>
                  <a:gd name="connsiteY81" fmla="*/ 844019 h 3834355"/>
                  <a:gd name="connsiteX82" fmla="*/ 14394 w 4314545"/>
                  <a:gd name="connsiteY82" fmla="*/ 460960 h 3834355"/>
                  <a:gd name="connsiteX83" fmla="*/ 310957 w 4314545"/>
                  <a:gd name="connsiteY83" fmla="*/ 263252 h 3834355"/>
                  <a:gd name="connsiteX0" fmla="*/ 310957 w 4314545"/>
                  <a:gd name="connsiteY0" fmla="*/ 263252 h 3834355"/>
                  <a:gd name="connsiteX1" fmla="*/ 854653 w 4314545"/>
                  <a:gd name="connsiteY1" fmla="*/ 213825 h 3834355"/>
                  <a:gd name="connsiteX2" fmla="*/ 953507 w 4314545"/>
                  <a:gd name="connsiteY2" fmla="*/ 152042 h 3834355"/>
                  <a:gd name="connsiteX3" fmla="*/ 1002934 w 4314545"/>
                  <a:gd name="connsiteY3" fmla="*/ 139685 h 3834355"/>
                  <a:gd name="connsiteX4" fmla="*/ 1163572 w 4314545"/>
                  <a:gd name="connsiteY4" fmla="*/ 114971 h 3834355"/>
                  <a:gd name="connsiteX5" fmla="*/ 1373637 w 4314545"/>
                  <a:gd name="connsiteY5" fmla="*/ 139685 h 3834355"/>
                  <a:gd name="connsiteX6" fmla="*/ 1423064 w 4314545"/>
                  <a:gd name="connsiteY6" fmla="*/ 164398 h 3834355"/>
                  <a:gd name="connsiteX7" fmla="*/ 1558989 w 4314545"/>
                  <a:gd name="connsiteY7" fmla="*/ 263252 h 3834355"/>
                  <a:gd name="connsiteX8" fmla="*/ 1608416 w 4314545"/>
                  <a:gd name="connsiteY8" fmla="*/ 312679 h 3834355"/>
                  <a:gd name="connsiteX9" fmla="*/ 1657843 w 4314545"/>
                  <a:gd name="connsiteY9" fmla="*/ 374463 h 3834355"/>
                  <a:gd name="connsiteX10" fmla="*/ 1694913 w 4314545"/>
                  <a:gd name="connsiteY10" fmla="*/ 411533 h 3834355"/>
                  <a:gd name="connsiteX11" fmla="*/ 1855551 w 4314545"/>
                  <a:gd name="connsiteY11" fmla="*/ 485674 h 3834355"/>
                  <a:gd name="connsiteX12" fmla="*/ 1917334 w 4314545"/>
                  <a:gd name="connsiteY12" fmla="*/ 498031 h 3834355"/>
                  <a:gd name="connsiteX13" fmla="*/ 1991475 w 4314545"/>
                  <a:gd name="connsiteY13" fmla="*/ 522744 h 3834355"/>
                  <a:gd name="connsiteX14" fmla="*/ 2213896 w 4314545"/>
                  <a:gd name="connsiteY14" fmla="*/ 349750 h 3834355"/>
                  <a:gd name="connsiteX15" fmla="*/ 2275680 w 4314545"/>
                  <a:gd name="connsiteY15" fmla="*/ 28474 h 3834355"/>
                  <a:gd name="connsiteX16" fmla="*/ 2621669 w 4314545"/>
                  <a:gd name="connsiteY16" fmla="*/ 28475 h 3834355"/>
                  <a:gd name="connsiteX17" fmla="*/ 2708167 w 4314545"/>
                  <a:gd name="connsiteY17" fmla="*/ 139685 h 3834355"/>
                  <a:gd name="connsiteX18" fmla="*/ 2732881 w 4314545"/>
                  <a:gd name="connsiteY18" fmla="*/ 337393 h 3834355"/>
                  <a:gd name="connsiteX19" fmla="*/ 2646383 w 4314545"/>
                  <a:gd name="connsiteY19" fmla="*/ 695739 h 3834355"/>
                  <a:gd name="connsiteX20" fmla="*/ 2621670 w 4314545"/>
                  <a:gd name="connsiteY20" fmla="*/ 942874 h 3834355"/>
                  <a:gd name="connsiteX21" fmla="*/ 2856448 w 4314545"/>
                  <a:gd name="connsiteY21" fmla="*/ 1054084 h 3834355"/>
                  <a:gd name="connsiteX22" fmla="*/ 3041799 w 4314545"/>
                  <a:gd name="connsiteY22" fmla="*/ 1029371 h 3834355"/>
                  <a:gd name="connsiteX23" fmla="*/ 3115940 w 4314545"/>
                  <a:gd name="connsiteY23" fmla="*/ 1066442 h 3834355"/>
                  <a:gd name="connsiteX24" fmla="*/ 3190080 w 4314545"/>
                  <a:gd name="connsiteY24" fmla="*/ 1115869 h 3834355"/>
                  <a:gd name="connsiteX25" fmla="*/ 3313648 w 4314545"/>
                  <a:gd name="connsiteY25" fmla="*/ 1202366 h 3834355"/>
                  <a:gd name="connsiteX26" fmla="*/ 3400145 w 4314545"/>
                  <a:gd name="connsiteY26" fmla="*/ 1301220 h 3834355"/>
                  <a:gd name="connsiteX27" fmla="*/ 3461929 w 4314545"/>
                  <a:gd name="connsiteY27" fmla="*/ 1400074 h 3834355"/>
                  <a:gd name="connsiteX28" fmla="*/ 3622567 w 4314545"/>
                  <a:gd name="connsiteY28" fmla="*/ 1573069 h 3834355"/>
                  <a:gd name="connsiteX29" fmla="*/ 3857345 w 4314545"/>
                  <a:gd name="connsiteY29" fmla="*/ 1770777 h 3834355"/>
                  <a:gd name="connsiteX30" fmla="*/ 3931486 w 4314545"/>
                  <a:gd name="connsiteY30" fmla="*/ 1857274 h 3834355"/>
                  <a:gd name="connsiteX31" fmla="*/ 4153907 w 4314545"/>
                  <a:gd name="connsiteY31" fmla="*/ 2079696 h 3834355"/>
                  <a:gd name="connsiteX32" fmla="*/ 4215691 w 4314545"/>
                  <a:gd name="connsiteY32" fmla="*/ 2190906 h 3834355"/>
                  <a:gd name="connsiteX33" fmla="*/ 4252762 w 4314545"/>
                  <a:gd name="connsiteY33" fmla="*/ 2227977 h 3834355"/>
                  <a:gd name="connsiteX34" fmla="*/ 4277475 w 4314545"/>
                  <a:gd name="connsiteY34" fmla="*/ 2265047 h 3834355"/>
                  <a:gd name="connsiteX35" fmla="*/ 4302189 w 4314545"/>
                  <a:gd name="connsiteY35" fmla="*/ 2413328 h 3834355"/>
                  <a:gd name="connsiteX36" fmla="*/ 4314545 w 4314545"/>
                  <a:gd name="connsiteY36" fmla="*/ 2487469 h 3834355"/>
                  <a:gd name="connsiteX37" fmla="*/ 4302189 w 4314545"/>
                  <a:gd name="connsiteY37" fmla="*/ 2611036 h 3834355"/>
                  <a:gd name="connsiteX38" fmla="*/ 4203334 w 4314545"/>
                  <a:gd name="connsiteY38" fmla="*/ 2734604 h 3834355"/>
                  <a:gd name="connsiteX39" fmla="*/ 4166264 w 4314545"/>
                  <a:gd name="connsiteY39" fmla="*/ 2784031 h 3834355"/>
                  <a:gd name="connsiteX40" fmla="*/ 4055053 w 4314545"/>
                  <a:gd name="connsiteY40" fmla="*/ 2870528 h 3834355"/>
                  <a:gd name="connsiteX41" fmla="*/ 4017983 w 4314545"/>
                  <a:gd name="connsiteY41" fmla="*/ 2882885 h 3834355"/>
                  <a:gd name="connsiteX42" fmla="*/ 3943843 w 4314545"/>
                  <a:gd name="connsiteY42" fmla="*/ 2944669 h 3834355"/>
                  <a:gd name="connsiteX43" fmla="*/ 3894416 w 4314545"/>
                  <a:gd name="connsiteY43" fmla="*/ 2981739 h 3834355"/>
                  <a:gd name="connsiteX44" fmla="*/ 3857345 w 4314545"/>
                  <a:gd name="connsiteY44" fmla="*/ 3599577 h 3834355"/>
                  <a:gd name="connsiteX45" fmla="*/ 3807918 w 4314545"/>
                  <a:gd name="connsiteY45" fmla="*/ 3723144 h 3834355"/>
                  <a:gd name="connsiteX46" fmla="*/ 3770848 w 4314545"/>
                  <a:gd name="connsiteY46" fmla="*/ 3797285 h 3834355"/>
                  <a:gd name="connsiteX47" fmla="*/ 3659637 w 4314545"/>
                  <a:gd name="connsiteY47" fmla="*/ 3834355 h 3834355"/>
                  <a:gd name="connsiteX48" fmla="*/ 3511356 w 4314545"/>
                  <a:gd name="connsiteY48" fmla="*/ 3809642 h 3834355"/>
                  <a:gd name="connsiteX49" fmla="*/ 3461929 w 4314545"/>
                  <a:gd name="connsiteY49" fmla="*/ 3760214 h 3834355"/>
                  <a:gd name="connsiteX50" fmla="*/ 3387789 w 4314545"/>
                  <a:gd name="connsiteY50" fmla="*/ 3611933 h 3834355"/>
                  <a:gd name="connsiteX51" fmla="*/ 3400145 w 4314545"/>
                  <a:gd name="connsiteY51" fmla="*/ 3401869 h 3834355"/>
                  <a:gd name="connsiteX52" fmla="*/ 3461929 w 4314545"/>
                  <a:gd name="connsiteY52" fmla="*/ 3043523 h 3834355"/>
                  <a:gd name="connsiteX53" fmla="*/ 3449572 w 4314545"/>
                  <a:gd name="connsiteY53" fmla="*/ 2907598 h 3834355"/>
                  <a:gd name="connsiteX54" fmla="*/ 3424859 w 4314545"/>
                  <a:gd name="connsiteY54" fmla="*/ 2845814 h 3834355"/>
                  <a:gd name="connsiteX55" fmla="*/ 3412502 w 4314545"/>
                  <a:gd name="connsiteY55" fmla="*/ 2771674 h 3834355"/>
                  <a:gd name="connsiteX56" fmla="*/ 3387789 w 4314545"/>
                  <a:gd name="connsiteY56" fmla="*/ 2648106 h 3834355"/>
                  <a:gd name="connsiteX57" fmla="*/ 3400145 w 4314545"/>
                  <a:gd name="connsiteY57" fmla="*/ 2475112 h 3834355"/>
                  <a:gd name="connsiteX58" fmla="*/ 3437216 w 4314545"/>
                  <a:gd name="connsiteY58" fmla="*/ 2400971 h 3834355"/>
                  <a:gd name="connsiteX59" fmla="*/ 3486643 w 4314545"/>
                  <a:gd name="connsiteY59" fmla="*/ 2289760 h 3834355"/>
                  <a:gd name="connsiteX60" fmla="*/ 3474286 w 4314545"/>
                  <a:gd name="connsiteY60" fmla="*/ 2129123 h 3834355"/>
                  <a:gd name="connsiteX61" fmla="*/ 3424859 w 4314545"/>
                  <a:gd name="connsiteY61" fmla="*/ 2054982 h 3834355"/>
                  <a:gd name="connsiteX62" fmla="*/ 3313648 w 4314545"/>
                  <a:gd name="connsiteY62" fmla="*/ 1931414 h 3834355"/>
                  <a:gd name="connsiteX63" fmla="*/ 3214794 w 4314545"/>
                  <a:gd name="connsiteY63" fmla="*/ 1857274 h 3834355"/>
                  <a:gd name="connsiteX64" fmla="*/ 3165367 w 4314545"/>
                  <a:gd name="connsiteY64" fmla="*/ 1795490 h 3834355"/>
                  <a:gd name="connsiteX65" fmla="*/ 3115940 w 4314545"/>
                  <a:gd name="connsiteY65" fmla="*/ 1721350 h 3834355"/>
                  <a:gd name="connsiteX66" fmla="*/ 3078870 w 4314545"/>
                  <a:gd name="connsiteY66" fmla="*/ 1696636 h 3834355"/>
                  <a:gd name="connsiteX67" fmla="*/ 3041799 w 4314545"/>
                  <a:gd name="connsiteY67" fmla="*/ 1511285 h 3834355"/>
                  <a:gd name="connsiteX68" fmla="*/ 2868805 w 4314545"/>
                  <a:gd name="connsiteY68" fmla="*/ 1363004 h 3834355"/>
                  <a:gd name="connsiteX69" fmla="*/ 2794664 w 4314545"/>
                  <a:gd name="connsiteY69" fmla="*/ 1313577 h 3834355"/>
                  <a:gd name="connsiteX70" fmla="*/ 2596956 w 4314545"/>
                  <a:gd name="connsiteY70" fmla="*/ 1276506 h 3834355"/>
                  <a:gd name="connsiteX71" fmla="*/ 2102686 w 4314545"/>
                  <a:gd name="connsiteY71" fmla="*/ 1251793 h 3834355"/>
                  <a:gd name="connsiteX72" fmla="*/ 2053259 w 4314545"/>
                  <a:gd name="connsiteY72" fmla="*/ 1214723 h 3834355"/>
                  <a:gd name="connsiteX73" fmla="*/ 1991475 w 4314545"/>
                  <a:gd name="connsiteY73" fmla="*/ 1190009 h 3834355"/>
                  <a:gd name="connsiteX74" fmla="*/ 1521918 w 4314545"/>
                  <a:gd name="connsiteY74" fmla="*/ 1152939 h 3834355"/>
                  <a:gd name="connsiteX75" fmla="*/ 1237713 w 4314545"/>
                  <a:gd name="connsiteY75" fmla="*/ 1140582 h 3834355"/>
                  <a:gd name="connsiteX76" fmla="*/ 1114145 w 4314545"/>
                  <a:gd name="connsiteY76" fmla="*/ 1128225 h 3834355"/>
                  <a:gd name="connsiteX77" fmla="*/ 941151 w 4314545"/>
                  <a:gd name="connsiteY77" fmla="*/ 1029371 h 3834355"/>
                  <a:gd name="connsiteX78" fmla="*/ 904080 w 4314545"/>
                  <a:gd name="connsiteY78" fmla="*/ 955231 h 3834355"/>
                  <a:gd name="connsiteX79" fmla="*/ 755800 w 4314545"/>
                  <a:gd name="connsiteY79" fmla="*/ 955230 h 3834355"/>
                  <a:gd name="connsiteX80" fmla="*/ 335669 w 4314545"/>
                  <a:gd name="connsiteY80" fmla="*/ 967589 h 3834355"/>
                  <a:gd name="connsiteX81" fmla="*/ 76178 w 4314545"/>
                  <a:gd name="connsiteY81" fmla="*/ 844019 h 3834355"/>
                  <a:gd name="connsiteX82" fmla="*/ 14394 w 4314545"/>
                  <a:gd name="connsiteY82" fmla="*/ 460960 h 3834355"/>
                  <a:gd name="connsiteX83" fmla="*/ 310957 w 4314545"/>
                  <a:gd name="connsiteY83" fmla="*/ 263252 h 3834355"/>
                  <a:gd name="connsiteX0" fmla="*/ 310957 w 4314545"/>
                  <a:gd name="connsiteY0" fmla="*/ 261034 h 3832137"/>
                  <a:gd name="connsiteX1" fmla="*/ 854653 w 4314545"/>
                  <a:gd name="connsiteY1" fmla="*/ 211607 h 3832137"/>
                  <a:gd name="connsiteX2" fmla="*/ 953507 w 4314545"/>
                  <a:gd name="connsiteY2" fmla="*/ 149824 h 3832137"/>
                  <a:gd name="connsiteX3" fmla="*/ 1002934 w 4314545"/>
                  <a:gd name="connsiteY3" fmla="*/ 137467 h 3832137"/>
                  <a:gd name="connsiteX4" fmla="*/ 1163572 w 4314545"/>
                  <a:gd name="connsiteY4" fmla="*/ 112753 h 3832137"/>
                  <a:gd name="connsiteX5" fmla="*/ 1373637 w 4314545"/>
                  <a:gd name="connsiteY5" fmla="*/ 137467 h 3832137"/>
                  <a:gd name="connsiteX6" fmla="*/ 1423064 w 4314545"/>
                  <a:gd name="connsiteY6" fmla="*/ 162180 h 3832137"/>
                  <a:gd name="connsiteX7" fmla="*/ 1558989 w 4314545"/>
                  <a:gd name="connsiteY7" fmla="*/ 261034 h 3832137"/>
                  <a:gd name="connsiteX8" fmla="*/ 1608416 w 4314545"/>
                  <a:gd name="connsiteY8" fmla="*/ 310461 h 3832137"/>
                  <a:gd name="connsiteX9" fmla="*/ 1657843 w 4314545"/>
                  <a:gd name="connsiteY9" fmla="*/ 372245 h 3832137"/>
                  <a:gd name="connsiteX10" fmla="*/ 1694913 w 4314545"/>
                  <a:gd name="connsiteY10" fmla="*/ 409315 h 3832137"/>
                  <a:gd name="connsiteX11" fmla="*/ 1855551 w 4314545"/>
                  <a:gd name="connsiteY11" fmla="*/ 483456 h 3832137"/>
                  <a:gd name="connsiteX12" fmla="*/ 1917334 w 4314545"/>
                  <a:gd name="connsiteY12" fmla="*/ 495813 h 3832137"/>
                  <a:gd name="connsiteX13" fmla="*/ 1991475 w 4314545"/>
                  <a:gd name="connsiteY13" fmla="*/ 520526 h 3832137"/>
                  <a:gd name="connsiteX14" fmla="*/ 2213896 w 4314545"/>
                  <a:gd name="connsiteY14" fmla="*/ 347532 h 3832137"/>
                  <a:gd name="connsiteX15" fmla="*/ 2275680 w 4314545"/>
                  <a:gd name="connsiteY15" fmla="*/ 26256 h 3832137"/>
                  <a:gd name="connsiteX16" fmla="*/ 2621669 w 4314545"/>
                  <a:gd name="connsiteY16" fmla="*/ 26257 h 3832137"/>
                  <a:gd name="connsiteX17" fmla="*/ 2807021 w 4314545"/>
                  <a:gd name="connsiteY17" fmla="*/ 88040 h 3832137"/>
                  <a:gd name="connsiteX18" fmla="*/ 2732881 w 4314545"/>
                  <a:gd name="connsiteY18" fmla="*/ 335175 h 3832137"/>
                  <a:gd name="connsiteX19" fmla="*/ 2646383 w 4314545"/>
                  <a:gd name="connsiteY19" fmla="*/ 693521 h 3832137"/>
                  <a:gd name="connsiteX20" fmla="*/ 2621670 w 4314545"/>
                  <a:gd name="connsiteY20" fmla="*/ 940656 h 3832137"/>
                  <a:gd name="connsiteX21" fmla="*/ 2856448 w 4314545"/>
                  <a:gd name="connsiteY21" fmla="*/ 1051866 h 3832137"/>
                  <a:gd name="connsiteX22" fmla="*/ 3041799 w 4314545"/>
                  <a:gd name="connsiteY22" fmla="*/ 1027153 h 3832137"/>
                  <a:gd name="connsiteX23" fmla="*/ 3115940 w 4314545"/>
                  <a:gd name="connsiteY23" fmla="*/ 1064224 h 3832137"/>
                  <a:gd name="connsiteX24" fmla="*/ 3190080 w 4314545"/>
                  <a:gd name="connsiteY24" fmla="*/ 1113651 h 3832137"/>
                  <a:gd name="connsiteX25" fmla="*/ 3313648 w 4314545"/>
                  <a:gd name="connsiteY25" fmla="*/ 1200148 h 3832137"/>
                  <a:gd name="connsiteX26" fmla="*/ 3400145 w 4314545"/>
                  <a:gd name="connsiteY26" fmla="*/ 1299002 h 3832137"/>
                  <a:gd name="connsiteX27" fmla="*/ 3461929 w 4314545"/>
                  <a:gd name="connsiteY27" fmla="*/ 1397856 h 3832137"/>
                  <a:gd name="connsiteX28" fmla="*/ 3622567 w 4314545"/>
                  <a:gd name="connsiteY28" fmla="*/ 1570851 h 3832137"/>
                  <a:gd name="connsiteX29" fmla="*/ 3857345 w 4314545"/>
                  <a:gd name="connsiteY29" fmla="*/ 1768559 h 3832137"/>
                  <a:gd name="connsiteX30" fmla="*/ 3931486 w 4314545"/>
                  <a:gd name="connsiteY30" fmla="*/ 1855056 h 3832137"/>
                  <a:gd name="connsiteX31" fmla="*/ 4153907 w 4314545"/>
                  <a:gd name="connsiteY31" fmla="*/ 2077478 h 3832137"/>
                  <a:gd name="connsiteX32" fmla="*/ 4215691 w 4314545"/>
                  <a:gd name="connsiteY32" fmla="*/ 2188688 h 3832137"/>
                  <a:gd name="connsiteX33" fmla="*/ 4252762 w 4314545"/>
                  <a:gd name="connsiteY33" fmla="*/ 2225759 h 3832137"/>
                  <a:gd name="connsiteX34" fmla="*/ 4277475 w 4314545"/>
                  <a:gd name="connsiteY34" fmla="*/ 2262829 h 3832137"/>
                  <a:gd name="connsiteX35" fmla="*/ 4302189 w 4314545"/>
                  <a:gd name="connsiteY35" fmla="*/ 2411110 h 3832137"/>
                  <a:gd name="connsiteX36" fmla="*/ 4314545 w 4314545"/>
                  <a:gd name="connsiteY36" fmla="*/ 2485251 h 3832137"/>
                  <a:gd name="connsiteX37" fmla="*/ 4302189 w 4314545"/>
                  <a:gd name="connsiteY37" fmla="*/ 2608818 h 3832137"/>
                  <a:gd name="connsiteX38" fmla="*/ 4203334 w 4314545"/>
                  <a:gd name="connsiteY38" fmla="*/ 2732386 h 3832137"/>
                  <a:gd name="connsiteX39" fmla="*/ 4166264 w 4314545"/>
                  <a:gd name="connsiteY39" fmla="*/ 2781813 h 3832137"/>
                  <a:gd name="connsiteX40" fmla="*/ 4055053 w 4314545"/>
                  <a:gd name="connsiteY40" fmla="*/ 2868310 h 3832137"/>
                  <a:gd name="connsiteX41" fmla="*/ 4017983 w 4314545"/>
                  <a:gd name="connsiteY41" fmla="*/ 2880667 h 3832137"/>
                  <a:gd name="connsiteX42" fmla="*/ 3943843 w 4314545"/>
                  <a:gd name="connsiteY42" fmla="*/ 2942451 h 3832137"/>
                  <a:gd name="connsiteX43" fmla="*/ 3894416 w 4314545"/>
                  <a:gd name="connsiteY43" fmla="*/ 2979521 h 3832137"/>
                  <a:gd name="connsiteX44" fmla="*/ 3857345 w 4314545"/>
                  <a:gd name="connsiteY44" fmla="*/ 3597359 h 3832137"/>
                  <a:gd name="connsiteX45" fmla="*/ 3807918 w 4314545"/>
                  <a:gd name="connsiteY45" fmla="*/ 3720926 h 3832137"/>
                  <a:gd name="connsiteX46" fmla="*/ 3770848 w 4314545"/>
                  <a:gd name="connsiteY46" fmla="*/ 3795067 h 3832137"/>
                  <a:gd name="connsiteX47" fmla="*/ 3659637 w 4314545"/>
                  <a:gd name="connsiteY47" fmla="*/ 3832137 h 3832137"/>
                  <a:gd name="connsiteX48" fmla="*/ 3511356 w 4314545"/>
                  <a:gd name="connsiteY48" fmla="*/ 3807424 h 3832137"/>
                  <a:gd name="connsiteX49" fmla="*/ 3461929 w 4314545"/>
                  <a:gd name="connsiteY49" fmla="*/ 3757996 h 3832137"/>
                  <a:gd name="connsiteX50" fmla="*/ 3387789 w 4314545"/>
                  <a:gd name="connsiteY50" fmla="*/ 3609715 h 3832137"/>
                  <a:gd name="connsiteX51" fmla="*/ 3400145 w 4314545"/>
                  <a:gd name="connsiteY51" fmla="*/ 3399651 h 3832137"/>
                  <a:gd name="connsiteX52" fmla="*/ 3461929 w 4314545"/>
                  <a:gd name="connsiteY52" fmla="*/ 3041305 h 3832137"/>
                  <a:gd name="connsiteX53" fmla="*/ 3449572 w 4314545"/>
                  <a:gd name="connsiteY53" fmla="*/ 2905380 h 3832137"/>
                  <a:gd name="connsiteX54" fmla="*/ 3424859 w 4314545"/>
                  <a:gd name="connsiteY54" fmla="*/ 2843596 h 3832137"/>
                  <a:gd name="connsiteX55" fmla="*/ 3412502 w 4314545"/>
                  <a:gd name="connsiteY55" fmla="*/ 2769456 h 3832137"/>
                  <a:gd name="connsiteX56" fmla="*/ 3387789 w 4314545"/>
                  <a:gd name="connsiteY56" fmla="*/ 2645888 h 3832137"/>
                  <a:gd name="connsiteX57" fmla="*/ 3400145 w 4314545"/>
                  <a:gd name="connsiteY57" fmla="*/ 2472894 h 3832137"/>
                  <a:gd name="connsiteX58" fmla="*/ 3437216 w 4314545"/>
                  <a:gd name="connsiteY58" fmla="*/ 2398753 h 3832137"/>
                  <a:gd name="connsiteX59" fmla="*/ 3486643 w 4314545"/>
                  <a:gd name="connsiteY59" fmla="*/ 2287542 h 3832137"/>
                  <a:gd name="connsiteX60" fmla="*/ 3474286 w 4314545"/>
                  <a:gd name="connsiteY60" fmla="*/ 2126905 h 3832137"/>
                  <a:gd name="connsiteX61" fmla="*/ 3424859 w 4314545"/>
                  <a:gd name="connsiteY61" fmla="*/ 2052764 h 3832137"/>
                  <a:gd name="connsiteX62" fmla="*/ 3313648 w 4314545"/>
                  <a:gd name="connsiteY62" fmla="*/ 1929196 h 3832137"/>
                  <a:gd name="connsiteX63" fmla="*/ 3214794 w 4314545"/>
                  <a:gd name="connsiteY63" fmla="*/ 1855056 h 3832137"/>
                  <a:gd name="connsiteX64" fmla="*/ 3165367 w 4314545"/>
                  <a:gd name="connsiteY64" fmla="*/ 1793272 h 3832137"/>
                  <a:gd name="connsiteX65" fmla="*/ 3115940 w 4314545"/>
                  <a:gd name="connsiteY65" fmla="*/ 1719132 h 3832137"/>
                  <a:gd name="connsiteX66" fmla="*/ 3078870 w 4314545"/>
                  <a:gd name="connsiteY66" fmla="*/ 1694418 h 3832137"/>
                  <a:gd name="connsiteX67" fmla="*/ 3041799 w 4314545"/>
                  <a:gd name="connsiteY67" fmla="*/ 1509067 h 3832137"/>
                  <a:gd name="connsiteX68" fmla="*/ 2868805 w 4314545"/>
                  <a:gd name="connsiteY68" fmla="*/ 1360786 h 3832137"/>
                  <a:gd name="connsiteX69" fmla="*/ 2794664 w 4314545"/>
                  <a:gd name="connsiteY69" fmla="*/ 1311359 h 3832137"/>
                  <a:gd name="connsiteX70" fmla="*/ 2596956 w 4314545"/>
                  <a:gd name="connsiteY70" fmla="*/ 1274288 h 3832137"/>
                  <a:gd name="connsiteX71" fmla="*/ 2102686 w 4314545"/>
                  <a:gd name="connsiteY71" fmla="*/ 1249575 h 3832137"/>
                  <a:gd name="connsiteX72" fmla="*/ 2053259 w 4314545"/>
                  <a:gd name="connsiteY72" fmla="*/ 1212505 h 3832137"/>
                  <a:gd name="connsiteX73" fmla="*/ 1991475 w 4314545"/>
                  <a:gd name="connsiteY73" fmla="*/ 1187791 h 3832137"/>
                  <a:gd name="connsiteX74" fmla="*/ 1521918 w 4314545"/>
                  <a:gd name="connsiteY74" fmla="*/ 1150721 h 3832137"/>
                  <a:gd name="connsiteX75" fmla="*/ 1237713 w 4314545"/>
                  <a:gd name="connsiteY75" fmla="*/ 1138364 h 3832137"/>
                  <a:gd name="connsiteX76" fmla="*/ 1114145 w 4314545"/>
                  <a:gd name="connsiteY76" fmla="*/ 1126007 h 3832137"/>
                  <a:gd name="connsiteX77" fmla="*/ 941151 w 4314545"/>
                  <a:gd name="connsiteY77" fmla="*/ 1027153 h 3832137"/>
                  <a:gd name="connsiteX78" fmla="*/ 904080 w 4314545"/>
                  <a:gd name="connsiteY78" fmla="*/ 953013 h 3832137"/>
                  <a:gd name="connsiteX79" fmla="*/ 755800 w 4314545"/>
                  <a:gd name="connsiteY79" fmla="*/ 953012 h 3832137"/>
                  <a:gd name="connsiteX80" fmla="*/ 335669 w 4314545"/>
                  <a:gd name="connsiteY80" fmla="*/ 965371 h 3832137"/>
                  <a:gd name="connsiteX81" fmla="*/ 76178 w 4314545"/>
                  <a:gd name="connsiteY81" fmla="*/ 841801 h 3832137"/>
                  <a:gd name="connsiteX82" fmla="*/ 14394 w 4314545"/>
                  <a:gd name="connsiteY82" fmla="*/ 458742 h 3832137"/>
                  <a:gd name="connsiteX83" fmla="*/ 310957 w 4314545"/>
                  <a:gd name="connsiteY83" fmla="*/ 261034 h 3832137"/>
                  <a:gd name="connsiteX0" fmla="*/ 310957 w 4314545"/>
                  <a:gd name="connsiteY0" fmla="*/ 311577 h 3882680"/>
                  <a:gd name="connsiteX1" fmla="*/ 854653 w 4314545"/>
                  <a:gd name="connsiteY1" fmla="*/ 262150 h 3882680"/>
                  <a:gd name="connsiteX2" fmla="*/ 953507 w 4314545"/>
                  <a:gd name="connsiteY2" fmla="*/ 200367 h 3882680"/>
                  <a:gd name="connsiteX3" fmla="*/ 1002934 w 4314545"/>
                  <a:gd name="connsiteY3" fmla="*/ 188010 h 3882680"/>
                  <a:gd name="connsiteX4" fmla="*/ 1163572 w 4314545"/>
                  <a:gd name="connsiteY4" fmla="*/ 163296 h 3882680"/>
                  <a:gd name="connsiteX5" fmla="*/ 1373637 w 4314545"/>
                  <a:gd name="connsiteY5" fmla="*/ 188010 h 3882680"/>
                  <a:gd name="connsiteX6" fmla="*/ 1423064 w 4314545"/>
                  <a:gd name="connsiteY6" fmla="*/ 212723 h 3882680"/>
                  <a:gd name="connsiteX7" fmla="*/ 1558989 w 4314545"/>
                  <a:gd name="connsiteY7" fmla="*/ 311577 h 3882680"/>
                  <a:gd name="connsiteX8" fmla="*/ 1608416 w 4314545"/>
                  <a:gd name="connsiteY8" fmla="*/ 361004 h 3882680"/>
                  <a:gd name="connsiteX9" fmla="*/ 1657843 w 4314545"/>
                  <a:gd name="connsiteY9" fmla="*/ 422788 h 3882680"/>
                  <a:gd name="connsiteX10" fmla="*/ 1694913 w 4314545"/>
                  <a:gd name="connsiteY10" fmla="*/ 459858 h 3882680"/>
                  <a:gd name="connsiteX11" fmla="*/ 1855551 w 4314545"/>
                  <a:gd name="connsiteY11" fmla="*/ 533999 h 3882680"/>
                  <a:gd name="connsiteX12" fmla="*/ 1917334 w 4314545"/>
                  <a:gd name="connsiteY12" fmla="*/ 546356 h 3882680"/>
                  <a:gd name="connsiteX13" fmla="*/ 1991475 w 4314545"/>
                  <a:gd name="connsiteY13" fmla="*/ 571069 h 3882680"/>
                  <a:gd name="connsiteX14" fmla="*/ 2213896 w 4314545"/>
                  <a:gd name="connsiteY14" fmla="*/ 398075 h 3882680"/>
                  <a:gd name="connsiteX15" fmla="*/ 2275680 w 4314545"/>
                  <a:gd name="connsiteY15" fmla="*/ 76799 h 3882680"/>
                  <a:gd name="connsiteX16" fmla="*/ 2609312 w 4314545"/>
                  <a:gd name="connsiteY16" fmla="*/ 2660 h 3882680"/>
                  <a:gd name="connsiteX17" fmla="*/ 2807021 w 4314545"/>
                  <a:gd name="connsiteY17" fmla="*/ 138583 h 3882680"/>
                  <a:gd name="connsiteX18" fmla="*/ 2732881 w 4314545"/>
                  <a:gd name="connsiteY18" fmla="*/ 385718 h 3882680"/>
                  <a:gd name="connsiteX19" fmla="*/ 2646383 w 4314545"/>
                  <a:gd name="connsiteY19" fmla="*/ 744064 h 3882680"/>
                  <a:gd name="connsiteX20" fmla="*/ 2621670 w 4314545"/>
                  <a:gd name="connsiteY20" fmla="*/ 991199 h 3882680"/>
                  <a:gd name="connsiteX21" fmla="*/ 2856448 w 4314545"/>
                  <a:gd name="connsiteY21" fmla="*/ 1102409 h 3882680"/>
                  <a:gd name="connsiteX22" fmla="*/ 3041799 w 4314545"/>
                  <a:gd name="connsiteY22" fmla="*/ 1077696 h 3882680"/>
                  <a:gd name="connsiteX23" fmla="*/ 3115940 w 4314545"/>
                  <a:gd name="connsiteY23" fmla="*/ 1114767 h 3882680"/>
                  <a:gd name="connsiteX24" fmla="*/ 3190080 w 4314545"/>
                  <a:gd name="connsiteY24" fmla="*/ 1164194 h 3882680"/>
                  <a:gd name="connsiteX25" fmla="*/ 3313648 w 4314545"/>
                  <a:gd name="connsiteY25" fmla="*/ 1250691 h 3882680"/>
                  <a:gd name="connsiteX26" fmla="*/ 3400145 w 4314545"/>
                  <a:gd name="connsiteY26" fmla="*/ 1349545 h 3882680"/>
                  <a:gd name="connsiteX27" fmla="*/ 3461929 w 4314545"/>
                  <a:gd name="connsiteY27" fmla="*/ 1448399 h 3882680"/>
                  <a:gd name="connsiteX28" fmla="*/ 3622567 w 4314545"/>
                  <a:gd name="connsiteY28" fmla="*/ 1621394 h 3882680"/>
                  <a:gd name="connsiteX29" fmla="*/ 3857345 w 4314545"/>
                  <a:gd name="connsiteY29" fmla="*/ 1819102 h 3882680"/>
                  <a:gd name="connsiteX30" fmla="*/ 3931486 w 4314545"/>
                  <a:gd name="connsiteY30" fmla="*/ 1905599 h 3882680"/>
                  <a:gd name="connsiteX31" fmla="*/ 4153907 w 4314545"/>
                  <a:gd name="connsiteY31" fmla="*/ 2128021 h 3882680"/>
                  <a:gd name="connsiteX32" fmla="*/ 4215691 w 4314545"/>
                  <a:gd name="connsiteY32" fmla="*/ 2239231 h 3882680"/>
                  <a:gd name="connsiteX33" fmla="*/ 4252762 w 4314545"/>
                  <a:gd name="connsiteY33" fmla="*/ 2276302 h 3882680"/>
                  <a:gd name="connsiteX34" fmla="*/ 4277475 w 4314545"/>
                  <a:gd name="connsiteY34" fmla="*/ 2313372 h 3882680"/>
                  <a:gd name="connsiteX35" fmla="*/ 4302189 w 4314545"/>
                  <a:gd name="connsiteY35" fmla="*/ 2461653 h 3882680"/>
                  <a:gd name="connsiteX36" fmla="*/ 4314545 w 4314545"/>
                  <a:gd name="connsiteY36" fmla="*/ 2535794 h 3882680"/>
                  <a:gd name="connsiteX37" fmla="*/ 4302189 w 4314545"/>
                  <a:gd name="connsiteY37" fmla="*/ 2659361 h 3882680"/>
                  <a:gd name="connsiteX38" fmla="*/ 4203334 w 4314545"/>
                  <a:gd name="connsiteY38" fmla="*/ 2782929 h 3882680"/>
                  <a:gd name="connsiteX39" fmla="*/ 4166264 w 4314545"/>
                  <a:gd name="connsiteY39" fmla="*/ 2832356 h 3882680"/>
                  <a:gd name="connsiteX40" fmla="*/ 4055053 w 4314545"/>
                  <a:gd name="connsiteY40" fmla="*/ 2918853 h 3882680"/>
                  <a:gd name="connsiteX41" fmla="*/ 4017983 w 4314545"/>
                  <a:gd name="connsiteY41" fmla="*/ 2931210 h 3882680"/>
                  <a:gd name="connsiteX42" fmla="*/ 3943843 w 4314545"/>
                  <a:gd name="connsiteY42" fmla="*/ 2992994 h 3882680"/>
                  <a:gd name="connsiteX43" fmla="*/ 3894416 w 4314545"/>
                  <a:gd name="connsiteY43" fmla="*/ 3030064 h 3882680"/>
                  <a:gd name="connsiteX44" fmla="*/ 3857345 w 4314545"/>
                  <a:gd name="connsiteY44" fmla="*/ 3647902 h 3882680"/>
                  <a:gd name="connsiteX45" fmla="*/ 3807918 w 4314545"/>
                  <a:gd name="connsiteY45" fmla="*/ 3771469 h 3882680"/>
                  <a:gd name="connsiteX46" fmla="*/ 3770848 w 4314545"/>
                  <a:gd name="connsiteY46" fmla="*/ 3845610 h 3882680"/>
                  <a:gd name="connsiteX47" fmla="*/ 3659637 w 4314545"/>
                  <a:gd name="connsiteY47" fmla="*/ 3882680 h 3882680"/>
                  <a:gd name="connsiteX48" fmla="*/ 3511356 w 4314545"/>
                  <a:gd name="connsiteY48" fmla="*/ 3857967 h 3882680"/>
                  <a:gd name="connsiteX49" fmla="*/ 3461929 w 4314545"/>
                  <a:gd name="connsiteY49" fmla="*/ 3808539 h 3882680"/>
                  <a:gd name="connsiteX50" fmla="*/ 3387789 w 4314545"/>
                  <a:gd name="connsiteY50" fmla="*/ 3660258 h 3882680"/>
                  <a:gd name="connsiteX51" fmla="*/ 3400145 w 4314545"/>
                  <a:gd name="connsiteY51" fmla="*/ 3450194 h 3882680"/>
                  <a:gd name="connsiteX52" fmla="*/ 3461929 w 4314545"/>
                  <a:gd name="connsiteY52" fmla="*/ 3091848 h 3882680"/>
                  <a:gd name="connsiteX53" fmla="*/ 3449572 w 4314545"/>
                  <a:gd name="connsiteY53" fmla="*/ 2955923 h 3882680"/>
                  <a:gd name="connsiteX54" fmla="*/ 3424859 w 4314545"/>
                  <a:gd name="connsiteY54" fmla="*/ 2894139 h 3882680"/>
                  <a:gd name="connsiteX55" fmla="*/ 3412502 w 4314545"/>
                  <a:gd name="connsiteY55" fmla="*/ 2819999 h 3882680"/>
                  <a:gd name="connsiteX56" fmla="*/ 3387789 w 4314545"/>
                  <a:gd name="connsiteY56" fmla="*/ 2696431 h 3882680"/>
                  <a:gd name="connsiteX57" fmla="*/ 3400145 w 4314545"/>
                  <a:gd name="connsiteY57" fmla="*/ 2523437 h 3882680"/>
                  <a:gd name="connsiteX58" fmla="*/ 3437216 w 4314545"/>
                  <a:gd name="connsiteY58" fmla="*/ 2449296 h 3882680"/>
                  <a:gd name="connsiteX59" fmla="*/ 3486643 w 4314545"/>
                  <a:gd name="connsiteY59" fmla="*/ 2338085 h 3882680"/>
                  <a:gd name="connsiteX60" fmla="*/ 3474286 w 4314545"/>
                  <a:gd name="connsiteY60" fmla="*/ 2177448 h 3882680"/>
                  <a:gd name="connsiteX61" fmla="*/ 3424859 w 4314545"/>
                  <a:gd name="connsiteY61" fmla="*/ 2103307 h 3882680"/>
                  <a:gd name="connsiteX62" fmla="*/ 3313648 w 4314545"/>
                  <a:gd name="connsiteY62" fmla="*/ 1979739 h 3882680"/>
                  <a:gd name="connsiteX63" fmla="*/ 3214794 w 4314545"/>
                  <a:gd name="connsiteY63" fmla="*/ 1905599 h 3882680"/>
                  <a:gd name="connsiteX64" fmla="*/ 3165367 w 4314545"/>
                  <a:gd name="connsiteY64" fmla="*/ 1843815 h 3882680"/>
                  <a:gd name="connsiteX65" fmla="*/ 3115940 w 4314545"/>
                  <a:gd name="connsiteY65" fmla="*/ 1769675 h 3882680"/>
                  <a:gd name="connsiteX66" fmla="*/ 3078870 w 4314545"/>
                  <a:gd name="connsiteY66" fmla="*/ 1744961 h 3882680"/>
                  <a:gd name="connsiteX67" fmla="*/ 3041799 w 4314545"/>
                  <a:gd name="connsiteY67" fmla="*/ 1559610 h 3882680"/>
                  <a:gd name="connsiteX68" fmla="*/ 2868805 w 4314545"/>
                  <a:gd name="connsiteY68" fmla="*/ 1411329 h 3882680"/>
                  <a:gd name="connsiteX69" fmla="*/ 2794664 w 4314545"/>
                  <a:gd name="connsiteY69" fmla="*/ 1361902 h 3882680"/>
                  <a:gd name="connsiteX70" fmla="*/ 2596956 w 4314545"/>
                  <a:gd name="connsiteY70" fmla="*/ 1324831 h 3882680"/>
                  <a:gd name="connsiteX71" fmla="*/ 2102686 w 4314545"/>
                  <a:gd name="connsiteY71" fmla="*/ 1300118 h 3882680"/>
                  <a:gd name="connsiteX72" fmla="*/ 2053259 w 4314545"/>
                  <a:gd name="connsiteY72" fmla="*/ 1263048 h 3882680"/>
                  <a:gd name="connsiteX73" fmla="*/ 1991475 w 4314545"/>
                  <a:gd name="connsiteY73" fmla="*/ 1238334 h 3882680"/>
                  <a:gd name="connsiteX74" fmla="*/ 1521918 w 4314545"/>
                  <a:gd name="connsiteY74" fmla="*/ 1201264 h 3882680"/>
                  <a:gd name="connsiteX75" fmla="*/ 1237713 w 4314545"/>
                  <a:gd name="connsiteY75" fmla="*/ 1188907 h 3882680"/>
                  <a:gd name="connsiteX76" fmla="*/ 1114145 w 4314545"/>
                  <a:gd name="connsiteY76" fmla="*/ 1176550 h 3882680"/>
                  <a:gd name="connsiteX77" fmla="*/ 941151 w 4314545"/>
                  <a:gd name="connsiteY77" fmla="*/ 1077696 h 3882680"/>
                  <a:gd name="connsiteX78" fmla="*/ 904080 w 4314545"/>
                  <a:gd name="connsiteY78" fmla="*/ 1003556 h 3882680"/>
                  <a:gd name="connsiteX79" fmla="*/ 755800 w 4314545"/>
                  <a:gd name="connsiteY79" fmla="*/ 1003555 h 3882680"/>
                  <a:gd name="connsiteX80" fmla="*/ 335669 w 4314545"/>
                  <a:gd name="connsiteY80" fmla="*/ 1015914 h 3882680"/>
                  <a:gd name="connsiteX81" fmla="*/ 76178 w 4314545"/>
                  <a:gd name="connsiteY81" fmla="*/ 892344 h 3882680"/>
                  <a:gd name="connsiteX82" fmla="*/ 14394 w 4314545"/>
                  <a:gd name="connsiteY82" fmla="*/ 509285 h 3882680"/>
                  <a:gd name="connsiteX83" fmla="*/ 310957 w 4314545"/>
                  <a:gd name="connsiteY83" fmla="*/ 311577 h 3882680"/>
                  <a:gd name="connsiteX0" fmla="*/ 310957 w 4314545"/>
                  <a:gd name="connsiteY0" fmla="*/ 320483 h 3891586"/>
                  <a:gd name="connsiteX1" fmla="*/ 854653 w 4314545"/>
                  <a:gd name="connsiteY1" fmla="*/ 271056 h 3891586"/>
                  <a:gd name="connsiteX2" fmla="*/ 953507 w 4314545"/>
                  <a:gd name="connsiteY2" fmla="*/ 209273 h 3891586"/>
                  <a:gd name="connsiteX3" fmla="*/ 1002934 w 4314545"/>
                  <a:gd name="connsiteY3" fmla="*/ 196916 h 3891586"/>
                  <a:gd name="connsiteX4" fmla="*/ 1163572 w 4314545"/>
                  <a:gd name="connsiteY4" fmla="*/ 172202 h 3891586"/>
                  <a:gd name="connsiteX5" fmla="*/ 1373637 w 4314545"/>
                  <a:gd name="connsiteY5" fmla="*/ 196916 h 3891586"/>
                  <a:gd name="connsiteX6" fmla="*/ 1423064 w 4314545"/>
                  <a:gd name="connsiteY6" fmla="*/ 221629 h 3891586"/>
                  <a:gd name="connsiteX7" fmla="*/ 1558989 w 4314545"/>
                  <a:gd name="connsiteY7" fmla="*/ 320483 h 3891586"/>
                  <a:gd name="connsiteX8" fmla="*/ 1608416 w 4314545"/>
                  <a:gd name="connsiteY8" fmla="*/ 369910 h 3891586"/>
                  <a:gd name="connsiteX9" fmla="*/ 1657843 w 4314545"/>
                  <a:gd name="connsiteY9" fmla="*/ 431694 h 3891586"/>
                  <a:gd name="connsiteX10" fmla="*/ 1694913 w 4314545"/>
                  <a:gd name="connsiteY10" fmla="*/ 468764 h 3891586"/>
                  <a:gd name="connsiteX11" fmla="*/ 1855551 w 4314545"/>
                  <a:gd name="connsiteY11" fmla="*/ 542905 h 3891586"/>
                  <a:gd name="connsiteX12" fmla="*/ 1917334 w 4314545"/>
                  <a:gd name="connsiteY12" fmla="*/ 555262 h 3891586"/>
                  <a:gd name="connsiteX13" fmla="*/ 1991475 w 4314545"/>
                  <a:gd name="connsiteY13" fmla="*/ 579975 h 3891586"/>
                  <a:gd name="connsiteX14" fmla="*/ 2213896 w 4314545"/>
                  <a:gd name="connsiteY14" fmla="*/ 406981 h 3891586"/>
                  <a:gd name="connsiteX15" fmla="*/ 2275680 w 4314545"/>
                  <a:gd name="connsiteY15" fmla="*/ 85705 h 3891586"/>
                  <a:gd name="connsiteX16" fmla="*/ 2609312 w 4314545"/>
                  <a:gd name="connsiteY16" fmla="*/ 11566 h 3891586"/>
                  <a:gd name="connsiteX17" fmla="*/ 2807021 w 4314545"/>
                  <a:gd name="connsiteY17" fmla="*/ 147489 h 3891586"/>
                  <a:gd name="connsiteX18" fmla="*/ 2732881 w 4314545"/>
                  <a:gd name="connsiteY18" fmla="*/ 394624 h 3891586"/>
                  <a:gd name="connsiteX19" fmla="*/ 2646383 w 4314545"/>
                  <a:gd name="connsiteY19" fmla="*/ 752970 h 3891586"/>
                  <a:gd name="connsiteX20" fmla="*/ 2621670 w 4314545"/>
                  <a:gd name="connsiteY20" fmla="*/ 1000105 h 3891586"/>
                  <a:gd name="connsiteX21" fmla="*/ 2856448 w 4314545"/>
                  <a:gd name="connsiteY21" fmla="*/ 1111315 h 3891586"/>
                  <a:gd name="connsiteX22" fmla="*/ 3041799 w 4314545"/>
                  <a:gd name="connsiteY22" fmla="*/ 1086602 h 3891586"/>
                  <a:gd name="connsiteX23" fmla="*/ 3115940 w 4314545"/>
                  <a:gd name="connsiteY23" fmla="*/ 1123673 h 3891586"/>
                  <a:gd name="connsiteX24" fmla="*/ 3190080 w 4314545"/>
                  <a:gd name="connsiteY24" fmla="*/ 1173100 h 3891586"/>
                  <a:gd name="connsiteX25" fmla="*/ 3313648 w 4314545"/>
                  <a:gd name="connsiteY25" fmla="*/ 1259597 h 3891586"/>
                  <a:gd name="connsiteX26" fmla="*/ 3400145 w 4314545"/>
                  <a:gd name="connsiteY26" fmla="*/ 1358451 h 3891586"/>
                  <a:gd name="connsiteX27" fmla="*/ 3461929 w 4314545"/>
                  <a:gd name="connsiteY27" fmla="*/ 1457305 h 3891586"/>
                  <a:gd name="connsiteX28" fmla="*/ 3622567 w 4314545"/>
                  <a:gd name="connsiteY28" fmla="*/ 1630300 h 3891586"/>
                  <a:gd name="connsiteX29" fmla="*/ 3857345 w 4314545"/>
                  <a:gd name="connsiteY29" fmla="*/ 1828008 h 3891586"/>
                  <a:gd name="connsiteX30" fmla="*/ 3931486 w 4314545"/>
                  <a:gd name="connsiteY30" fmla="*/ 1914505 h 3891586"/>
                  <a:gd name="connsiteX31" fmla="*/ 4153907 w 4314545"/>
                  <a:gd name="connsiteY31" fmla="*/ 2136927 h 3891586"/>
                  <a:gd name="connsiteX32" fmla="*/ 4215691 w 4314545"/>
                  <a:gd name="connsiteY32" fmla="*/ 2248137 h 3891586"/>
                  <a:gd name="connsiteX33" fmla="*/ 4252762 w 4314545"/>
                  <a:gd name="connsiteY33" fmla="*/ 2285208 h 3891586"/>
                  <a:gd name="connsiteX34" fmla="*/ 4277475 w 4314545"/>
                  <a:gd name="connsiteY34" fmla="*/ 2322278 h 3891586"/>
                  <a:gd name="connsiteX35" fmla="*/ 4302189 w 4314545"/>
                  <a:gd name="connsiteY35" fmla="*/ 2470559 h 3891586"/>
                  <a:gd name="connsiteX36" fmla="*/ 4314545 w 4314545"/>
                  <a:gd name="connsiteY36" fmla="*/ 2544700 h 3891586"/>
                  <a:gd name="connsiteX37" fmla="*/ 4302189 w 4314545"/>
                  <a:gd name="connsiteY37" fmla="*/ 2668267 h 3891586"/>
                  <a:gd name="connsiteX38" fmla="*/ 4203334 w 4314545"/>
                  <a:gd name="connsiteY38" fmla="*/ 2791835 h 3891586"/>
                  <a:gd name="connsiteX39" fmla="*/ 4166264 w 4314545"/>
                  <a:gd name="connsiteY39" fmla="*/ 2841262 h 3891586"/>
                  <a:gd name="connsiteX40" fmla="*/ 4055053 w 4314545"/>
                  <a:gd name="connsiteY40" fmla="*/ 2927759 h 3891586"/>
                  <a:gd name="connsiteX41" fmla="*/ 4017983 w 4314545"/>
                  <a:gd name="connsiteY41" fmla="*/ 2940116 h 3891586"/>
                  <a:gd name="connsiteX42" fmla="*/ 3943843 w 4314545"/>
                  <a:gd name="connsiteY42" fmla="*/ 3001900 h 3891586"/>
                  <a:gd name="connsiteX43" fmla="*/ 3894416 w 4314545"/>
                  <a:gd name="connsiteY43" fmla="*/ 3038970 h 3891586"/>
                  <a:gd name="connsiteX44" fmla="*/ 3857345 w 4314545"/>
                  <a:gd name="connsiteY44" fmla="*/ 3656808 h 3891586"/>
                  <a:gd name="connsiteX45" fmla="*/ 3807918 w 4314545"/>
                  <a:gd name="connsiteY45" fmla="*/ 3780375 h 3891586"/>
                  <a:gd name="connsiteX46" fmla="*/ 3770848 w 4314545"/>
                  <a:gd name="connsiteY46" fmla="*/ 3854516 h 3891586"/>
                  <a:gd name="connsiteX47" fmla="*/ 3659637 w 4314545"/>
                  <a:gd name="connsiteY47" fmla="*/ 3891586 h 3891586"/>
                  <a:gd name="connsiteX48" fmla="*/ 3511356 w 4314545"/>
                  <a:gd name="connsiteY48" fmla="*/ 3866873 h 3891586"/>
                  <a:gd name="connsiteX49" fmla="*/ 3461929 w 4314545"/>
                  <a:gd name="connsiteY49" fmla="*/ 3817445 h 3891586"/>
                  <a:gd name="connsiteX50" fmla="*/ 3387789 w 4314545"/>
                  <a:gd name="connsiteY50" fmla="*/ 3669164 h 3891586"/>
                  <a:gd name="connsiteX51" fmla="*/ 3400145 w 4314545"/>
                  <a:gd name="connsiteY51" fmla="*/ 3459100 h 3891586"/>
                  <a:gd name="connsiteX52" fmla="*/ 3461929 w 4314545"/>
                  <a:gd name="connsiteY52" fmla="*/ 3100754 h 3891586"/>
                  <a:gd name="connsiteX53" fmla="*/ 3449572 w 4314545"/>
                  <a:gd name="connsiteY53" fmla="*/ 2964829 h 3891586"/>
                  <a:gd name="connsiteX54" fmla="*/ 3424859 w 4314545"/>
                  <a:gd name="connsiteY54" fmla="*/ 2903045 h 3891586"/>
                  <a:gd name="connsiteX55" fmla="*/ 3412502 w 4314545"/>
                  <a:gd name="connsiteY55" fmla="*/ 2828905 h 3891586"/>
                  <a:gd name="connsiteX56" fmla="*/ 3387789 w 4314545"/>
                  <a:gd name="connsiteY56" fmla="*/ 2705337 h 3891586"/>
                  <a:gd name="connsiteX57" fmla="*/ 3400145 w 4314545"/>
                  <a:gd name="connsiteY57" fmla="*/ 2532343 h 3891586"/>
                  <a:gd name="connsiteX58" fmla="*/ 3437216 w 4314545"/>
                  <a:gd name="connsiteY58" fmla="*/ 2458202 h 3891586"/>
                  <a:gd name="connsiteX59" fmla="*/ 3486643 w 4314545"/>
                  <a:gd name="connsiteY59" fmla="*/ 2346991 h 3891586"/>
                  <a:gd name="connsiteX60" fmla="*/ 3474286 w 4314545"/>
                  <a:gd name="connsiteY60" fmla="*/ 2186354 h 3891586"/>
                  <a:gd name="connsiteX61" fmla="*/ 3424859 w 4314545"/>
                  <a:gd name="connsiteY61" fmla="*/ 2112213 h 3891586"/>
                  <a:gd name="connsiteX62" fmla="*/ 3313648 w 4314545"/>
                  <a:gd name="connsiteY62" fmla="*/ 1988645 h 3891586"/>
                  <a:gd name="connsiteX63" fmla="*/ 3214794 w 4314545"/>
                  <a:gd name="connsiteY63" fmla="*/ 1914505 h 3891586"/>
                  <a:gd name="connsiteX64" fmla="*/ 3165367 w 4314545"/>
                  <a:gd name="connsiteY64" fmla="*/ 1852721 h 3891586"/>
                  <a:gd name="connsiteX65" fmla="*/ 3115940 w 4314545"/>
                  <a:gd name="connsiteY65" fmla="*/ 1778581 h 3891586"/>
                  <a:gd name="connsiteX66" fmla="*/ 3078870 w 4314545"/>
                  <a:gd name="connsiteY66" fmla="*/ 1753867 h 3891586"/>
                  <a:gd name="connsiteX67" fmla="*/ 3041799 w 4314545"/>
                  <a:gd name="connsiteY67" fmla="*/ 1568516 h 3891586"/>
                  <a:gd name="connsiteX68" fmla="*/ 2868805 w 4314545"/>
                  <a:gd name="connsiteY68" fmla="*/ 1420235 h 3891586"/>
                  <a:gd name="connsiteX69" fmla="*/ 2794664 w 4314545"/>
                  <a:gd name="connsiteY69" fmla="*/ 1370808 h 3891586"/>
                  <a:gd name="connsiteX70" fmla="*/ 2596956 w 4314545"/>
                  <a:gd name="connsiteY70" fmla="*/ 1333737 h 3891586"/>
                  <a:gd name="connsiteX71" fmla="*/ 2102686 w 4314545"/>
                  <a:gd name="connsiteY71" fmla="*/ 1309024 h 3891586"/>
                  <a:gd name="connsiteX72" fmla="*/ 2053259 w 4314545"/>
                  <a:gd name="connsiteY72" fmla="*/ 1271954 h 3891586"/>
                  <a:gd name="connsiteX73" fmla="*/ 1991475 w 4314545"/>
                  <a:gd name="connsiteY73" fmla="*/ 1247240 h 3891586"/>
                  <a:gd name="connsiteX74" fmla="*/ 1521918 w 4314545"/>
                  <a:gd name="connsiteY74" fmla="*/ 1210170 h 3891586"/>
                  <a:gd name="connsiteX75" fmla="*/ 1237713 w 4314545"/>
                  <a:gd name="connsiteY75" fmla="*/ 1197813 h 3891586"/>
                  <a:gd name="connsiteX76" fmla="*/ 1114145 w 4314545"/>
                  <a:gd name="connsiteY76" fmla="*/ 1185456 h 3891586"/>
                  <a:gd name="connsiteX77" fmla="*/ 941151 w 4314545"/>
                  <a:gd name="connsiteY77" fmla="*/ 1086602 h 3891586"/>
                  <a:gd name="connsiteX78" fmla="*/ 904080 w 4314545"/>
                  <a:gd name="connsiteY78" fmla="*/ 1012462 h 3891586"/>
                  <a:gd name="connsiteX79" fmla="*/ 755800 w 4314545"/>
                  <a:gd name="connsiteY79" fmla="*/ 1012461 h 3891586"/>
                  <a:gd name="connsiteX80" fmla="*/ 335669 w 4314545"/>
                  <a:gd name="connsiteY80" fmla="*/ 1024820 h 3891586"/>
                  <a:gd name="connsiteX81" fmla="*/ 76178 w 4314545"/>
                  <a:gd name="connsiteY81" fmla="*/ 901250 h 3891586"/>
                  <a:gd name="connsiteX82" fmla="*/ 14394 w 4314545"/>
                  <a:gd name="connsiteY82" fmla="*/ 518191 h 3891586"/>
                  <a:gd name="connsiteX83" fmla="*/ 310957 w 4314545"/>
                  <a:gd name="connsiteY83" fmla="*/ 320483 h 3891586"/>
                  <a:gd name="connsiteX0" fmla="*/ 310957 w 4314545"/>
                  <a:gd name="connsiteY0" fmla="*/ 320573 h 3891676"/>
                  <a:gd name="connsiteX1" fmla="*/ 854653 w 4314545"/>
                  <a:gd name="connsiteY1" fmla="*/ 271146 h 3891676"/>
                  <a:gd name="connsiteX2" fmla="*/ 953507 w 4314545"/>
                  <a:gd name="connsiteY2" fmla="*/ 209363 h 3891676"/>
                  <a:gd name="connsiteX3" fmla="*/ 1002934 w 4314545"/>
                  <a:gd name="connsiteY3" fmla="*/ 197006 h 3891676"/>
                  <a:gd name="connsiteX4" fmla="*/ 1163572 w 4314545"/>
                  <a:gd name="connsiteY4" fmla="*/ 172292 h 3891676"/>
                  <a:gd name="connsiteX5" fmla="*/ 1373637 w 4314545"/>
                  <a:gd name="connsiteY5" fmla="*/ 197006 h 3891676"/>
                  <a:gd name="connsiteX6" fmla="*/ 1423064 w 4314545"/>
                  <a:gd name="connsiteY6" fmla="*/ 221719 h 3891676"/>
                  <a:gd name="connsiteX7" fmla="*/ 1558989 w 4314545"/>
                  <a:gd name="connsiteY7" fmla="*/ 320573 h 3891676"/>
                  <a:gd name="connsiteX8" fmla="*/ 1608416 w 4314545"/>
                  <a:gd name="connsiteY8" fmla="*/ 370000 h 3891676"/>
                  <a:gd name="connsiteX9" fmla="*/ 1657843 w 4314545"/>
                  <a:gd name="connsiteY9" fmla="*/ 431784 h 3891676"/>
                  <a:gd name="connsiteX10" fmla="*/ 1694913 w 4314545"/>
                  <a:gd name="connsiteY10" fmla="*/ 468854 h 3891676"/>
                  <a:gd name="connsiteX11" fmla="*/ 1855551 w 4314545"/>
                  <a:gd name="connsiteY11" fmla="*/ 542995 h 3891676"/>
                  <a:gd name="connsiteX12" fmla="*/ 1917334 w 4314545"/>
                  <a:gd name="connsiteY12" fmla="*/ 555352 h 3891676"/>
                  <a:gd name="connsiteX13" fmla="*/ 1991475 w 4314545"/>
                  <a:gd name="connsiteY13" fmla="*/ 580065 h 3891676"/>
                  <a:gd name="connsiteX14" fmla="*/ 2213896 w 4314545"/>
                  <a:gd name="connsiteY14" fmla="*/ 407071 h 3891676"/>
                  <a:gd name="connsiteX15" fmla="*/ 2275680 w 4314545"/>
                  <a:gd name="connsiteY15" fmla="*/ 85795 h 3891676"/>
                  <a:gd name="connsiteX16" fmla="*/ 2609312 w 4314545"/>
                  <a:gd name="connsiteY16" fmla="*/ 11656 h 3891676"/>
                  <a:gd name="connsiteX17" fmla="*/ 2807021 w 4314545"/>
                  <a:gd name="connsiteY17" fmla="*/ 147579 h 3891676"/>
                  <a:gd name="connsiteX18" fmla="*/ 2732881 w 4314545"/>
                  <a:gd name="connsiteY18" fmla="*/ 394714 h 3891676"/>
                  <a:gd name="connsiteX19" fmla="*/ 2646383 w 4314545"/>
                  <a:gd name="connsiteY19" fmla="*/ 753060 h 3891676"/>
                  <a:gd name="connsiteX20" fmla="*/ 2621670 w 4314545"/>
                  <a:gd name="connsiteY20" fmla="*/ 1000195 h 3891676"/>
                  <a:gd name="connsiteX21" fmla="*/ 2856448 w 4314545"/>
                  <a:gd name="connsiteY21" fmla="*/ 1111405 h 3891676"/>
                  <a:gd name="connsiteX22" fmla="*/ 3041799 w 4314545"/>
                  <a:gd name="connsiteY22" fmla="*/ 1086692 h 3891676"/>
                  <a:gd name="connsiteX23" fmla="*/ 3115940 w 4314545"/>
                  <a:gd name="connsiteY23" fmla="*/ 1123763 h 3891676"/>
                  <a:gd name="connsiteX24" fmla="*/ 3190080 w 4314545"/>
                  <a:gd name="connsiteY24" fmla="*/ 1173190 h 3891676"/>
                  <a:gd name="connsiteX25" fmla="*/ 3313648 w 4314545"/>
                  <a:gd name="connsiteY25" fmla="*/ 1259687 h 3891676"/>
                  <a:gd name="connsiteX26" fmla="*/ 3400145 w 4314545"/>
                  <a:gd name="connsiteY26" fmla="*/ 1358541 h 3891676"/>
                  <a:gd name="connsiteX27" fmla="*/ 3461929 w 4314545"/>
                  <a:gd name="connsiteY27" fmla="*/ 1457395 h 3891676"/>
                  <a:gd name="connsiteX28" fmla="*/ 3622567 w 4314545"/>
                  <a:gd name="connsiteY28" fmla="*/ 1630390 h 3891676"/>
                  <a:gd name="connsiteX29" fmla="*/ 3857345 w 4314545"/>
                  <a:gd name="connsiteY29" fmla="*/ 1828098 h 3891676"/>
                  <a:gd name="connsiteX30" fmla="*/ 3931486 w 4314545"/>
                  <a:gd name="connsiteY30" fmla="*/ 1914595 h 3891676"/>
                  <a:gd name="connsiteX31" fmla="*/ 4153907 w 4314545"/>
                  <a:gd name="connsiteY31" fmla="*/ 2137017 h 3891676"/>
                  <a:gd name="connsiteX32" fmla="*/ 4215691 w 4314545"/>
                  <a:gd name="connsiteY32" fmla="*/ 2248227 h 3891676"/>
                  <a:gd name="connsiteX33" fmla="*/ 4252762 w 4314545"/>
                  <a:gd name="connsiteY33" fmla="*/ 2285298 h 3891676"/>
                  <a:gd name="connsiteX34" fmla="*/ 4277475 w 4314545"/>
                  <a:gd name="connsiteY34" fmla="*/ 2322368 h 3891676"/>
                  <a:gd name="connsiteX35" fmla="*/ 4302189 w 4314545"/>
                  <a:gd name="connsiteY35" fmla="*/ 2470649 h 3891676"/>
                  <a:gd name="connsiteX36" fmla="*/ 4314545 w 4314545"/>
                  <a:gd name="connsiteY36" fmla="*/ 2544790 h 3891676"/>
                  <a:gd name="connsiteX37" fmla="*/ 4302189 w 4314545"/>
                  <a:gd name="connsiteY37" fmla="*/ 2668357 h 3891676"/>
                  <a:gd name="connsiteX38" fmla="*/ 4203334 w 4314545"/>
                  <a:gd name="connsiteY38" fmla="*/ 2791925 h 3891676"/>
                  <a:gd name="connsiteX39" fmla="*/ 4166264 w 4314545"/>
                  <a:gd name="connsiteY39" fmla="*/ 2841352 h 3891676"/>
                  <a:gd name="connsiteX40" fmla="*/ 4055053 w 4314545"/>
                  <a:gd name="connsiteY40" fmla="*/ 2927849 h 3891676"/>
                  <a:gd name="connsiteX41" fmla="*/ 4017983 w 4314545"/>
                  <a:gd name="connsiteY41" fmla="*/ 2940206 h 3891676"/>
                  <a:gd name="connsiteX42" fmla="*/ 3943843 w 4314545"/>
                  <a:gd name="connsiteY42" fmla="*/ 3001990 h 3891676"/>
                  <a:gd name="connsiteX43" fmla="*/ 3894416 w 4314545"/>
                  <a:gd name="connsiteY43" fmla="*/ 3039060 h 3891676"/>
                  <a:gd name="connsiteX44" fmla="*/ 3857345 w 4314545"/>
                  <a:gd name="connsiteY44" fmla="*/ 3656898 h 3891676"/>
                  <a:gd name="connsiteX45" fmla="*/ 3807918 w 4314545"/>
                  <a:gd name="connsiteY45" fmla="*/ 3780465 h 3891676"/>
                  <a:gd name="connsiteX46" fmla="*/ 3770848 w 4314545"/>
                  <a:gd name="connsiteY46" fmla="*/ 3854606 h 3891676"/>
                  <a:gd name="connsiteX47" fmla="*/ 3659637 w 4314545"/>
                  <a:gd name="connsiteY47" fmla="*/ 3891676 h 3891676"/>
                  <a:gd name="connsiteX48" fmla="*/ 3511356 w 4314545"/>
                  <a:gd name="connsiteY48" fmla="*/ 3866963 h 3891676"/>
                  <a:gd name="connsiteX49" fmla="*/ 3461929 w 4314545"/>
                  <a:gd name="connsiteY49" fmla="*/ 3817535 h 3891676"/>
                  <a:gd name="connsiteX50" fmla="*/ 3387789 w 4314545"/>
                  <a:gd name="connsiteY50" fmla="*/ 3669254 h 3891676"/>
                  <a:gd name="connsiteX51" fmla="*/ 3400145 w 4314545"/>
                  <a:gd name="connsiteY51" fmla="*/ 3459190 h 3891676"/>
                  <a:gd name="connsiteX52" fmla="*/ 3461929 w 4314545"/>
                  <a:gd name="connsiteY52" fmla="*/ 3100844 h 3891676"/>
                  <a:gd name="connsiteX53" fmla="*/ 3449572 w 4314545"/>
                  <a:gd name="connsiteY53" fmla="*/ 2964919 h 3891676"/>
                  <a:gd name="connsiteX54" fmla="*/ 3424859 w 4314545"/>
                  <a:gd name="connsiteY54" fmla="*/ 2903135 h 3891676"/>
                  <a:gd name="connsiteX55" fmla="*/ 3412502 w 4314545"/>
                  <a:gd name="connsiteY55" fmla="*/ 2828995 h 3891676"/>
                  <a:gd name="connsiteX56" fmla="*/ 3387789 w 4314545"/>
                  <a:gd name="connsiteY56" fmla="*/ 2705427 h 3891676"/>
                  <a:gd name="connsiteX57" fmla="*/ 3400145 w 4314545"/>
                  <a:gd name="connsiteY57" fmla="*/ 2532433 h 3891676"/>
                  <a:gd name="connsiteX58" fmla="*/ 3437216 w 4314545"/>
                  <a:gd name="connsiteY58" fmla="*/ 2458292 h 3891676"/>
                  <a:gd name="connsiteX59" fmla="*/ 3486643 w 4314545"/>
                  <a:gd name="connsiteY59" fmla="*/ 2347081 h 3891676"/>
                  <a:gd name="connsiteX60" fmla="*/ 3474286 w 4314545"/>
                  <a:gd name="connsiteY60" fmla="*/ 2186444 h 3891676"/>
                  <a:gd name="connsiteX61" fmla="*/ 3424859 w 4314545"/>
                  <a:gd name="connsiteY61" fmla="*/ 2112303 h 3891676"/>
                  <a:gd name="connsiteX62" fmla="*/ 3313648 w 4314545"/>
                  <a:gd name="connsiteY62" fmla="*/ 1988735 h 3891676"/>
                  <a:gd name="connsiteX63" fmla="*/ 3214794 w 4314545"/>
                  <a:gd name="connsiteY63" fmla="*/ 1914595 h 3891676"/>
                  <a:gd name="connsiteX64" fmla="*/ 3165367 w 4314545"/>
                  <a:gd name="connsiteY64" fmla="*/ 1852811 h 3891676"/>
                  <a:gd name="connsiteX65" fmla="*/ 3115940 w 4314545"/>
                  <a:gd name="connsiteY65" fmla="*/ 1778671 h 3891676"/>
                  <a:gd name="connsiteX66" fmla="*/ 3078870 w 4314545"/>
                  <a:gd name="connsiteY66" fmla="*/ 1753957 h 3891676"/>
                  <a:gd name="connsiteX67" fmla="*/ 3041799 w 4314545"/>
                  <a:gd name="connsiteY67" fmla="*/ 1568606 h 3891676"/>
                  <a:gd name="connsiteX68" fmla="*/ 2868805 w 4314545"/>
                  <a:gd name="connsiteY68" fmla="*/ 1420325 h 3891676"/>
                  <a:gd name="connsiteX69" fmla="*/ 2794664 w 4314545"/>
                  <a:gd name="connsiteY69" fmla="*/ 1370898 h 3891676"/>
                  <a:gd name="connsiteX70" fmla="*/ 2596956 w 4314545"/>
                  <a:gd name="connsiteY70" fmla="*/ 1333827 h 3891676"/>
                  <a:gd name="connsiteX71" fmla="*/ 2102686 w 4314545"/>
                  <a:gd name="connsiteY71" fmla="*/ 1309114 h 3891676"/>
                  <a:gd name="connsiteX72" fmla="*/ 2053259 w 4314545"/>
                  <a:gd name="connsiteY72" fmla="*/ 1272044 h 3891676"/>
                  <a:gd name="connsiteX73" fmla="*/ 1991475 w 4314545"/>
                  <a:gd name="connsiteY73" fmla="*/ 1247330 h 3891676"/>
                  <a:gd name="connsiteX74" fmla="*/ 1521918 w 4314545"/>
                  <a:gd name="connsiteY74" fmla="*/ 1210260 h 3891676"/>
                  <a:gd name="connsiteX75" fmla="*/ 1237713 w 4314545"/>
                  <a:gd name="connsiteY75" fmla="*/ 1197903 h 3891676"/>
                  <a:gd name="connsiteX76" fmla="*/ 1114145 w 4314545"/>
                  <a:gd name="connsiteY76" fmla="*/ 1185546 h 3891676"/>
                  <a:gd name="connsiteX77" fmla="*/ 941151 w 4314545"/>
                  <a:gd name="connsiteY77" fmla="*/ 1086692 h 3891676"/>
                  <a:gd name="connsiteX78" fmla="*/ 904080 w 4314545"/>
                  <a:gd name="connsiteY78" fmla="*/ 1012552 h 3891676"/>
                  <a:gd name="connsiteX79" fmla="*/ 755800 w 4314545"/>
                  <a:gd name="connsiteY79" fmla="*/ 1012551 h 3891676"/>
                  <a:gd name="connsiteX80" fmla="*/ 335669 w 4314545"/>
                  <a:gd name="connsiteY80" fmla="*/ 1024910 h 3891676"/>
                  <a:gd name="connsiteX81" fmla="*/ 76178 w 4314545"/>
                  <a:gd name="connsiteY81" fmla="*/ 901340 h 3891676"/>
                  <a:gd name="connsiteX82" fmla="*/ 14394 w 4314545"/>
                  <a:gd name="connsiteY82" fmla="*/ 518281 h 3891676"/>
                  <a:gd name="connsiteX83" fmla="*/ 310957 w 4314545"/>
                  <a:gd name="connsiteY83" fmla="*/ 320573 h 3891676"/>
                  <a:gd name="connsiteX0" fmla="*/ 310957 w 4314545"/>
                  <a:gd name="connsiteY0" fmla="*/ 320573 h 3891676"/>
                  <a:gd name="connsiteX1" fmla="*/ 854653 w 4314545"/>
                  <a:gd name="connsiteY1" fmla="*/ 271146 h 3891676"/>
                  <a:gd name="connsiteX2" fmla="*/ 953507 w 4314545"/>
                  <a:gd name="connsiteY2" fmla="*/ 209363 h 3891676"/>
                  <a:gd name="connsiteX3" fmla="*/ 1002934 w 4314545"/>
                  <a:gd name="connsiteY3" fmla="*/ 197006 h 3891676"/>
                  <a:gd name="connsiteX4" fmla="*/ 1163572 w 4314545"/>
                  <a:gd name="connsiteY4" fmla="*/ 172292 h 3891676"/>
                  <a:gd name="connsiteX5" fmla="*/ 1373637 w 4314545"/>
                  <a:gd name="connsiteY5" fmla="*/ 197006 h 3891676"/>
                  <a:gd name="connsiteX6" fmla="*/ 1423064 w 4314545"/>
                  <a:gd name="connsiteY6" fmla="*/ 221719 h 3891676"/>
                  <a:gd name="connsiteX7" fmla="*/ 1558989 w 4314545"/>
                  <a:gd name="connsiteY7" fmla="*/ 320573 h 3891676"/>
                  <a:gd name="connsiteX8" fmla="*/ 1608416 w 4314545"/>
                  <a:gd name="connsiteY8" fmla="*/ 370000 h 3891676"/>
                  <a:gd name="connsiteX9" fmla="*/ 1657843 w 4314545"/>
                  <a:gd name="connsiteY9" fmla="*/ 431784 h 3891676"/>
                  <a:gd name="connsiteX10" fmla="*/ 1694913 w 4314545"/>
                  <a:gd name="connsiteY10" fmla="*/ 468854 h 3891676"/>
                  <a:gd name="connsiteX11" fmla="*/ 1855551 w 4314545"/>
                  <a:gd name="connsiteY11" fmla="*/ 542995 h 3891676"/>
                  <a:gd name="connsiteX12" fmla="*/ 1917334 w 4314545"/>
                  <a:gd name="connsiteY12" fmla="*/ 555352 h 3891676"/>
                  <a:gd name="connsiteX13" fmla="*/ 1991475 w 4314545"/>
                  <a:gd name="connsiteY13" fmla="*/ 580065 h 3891676"/>
                  <a:gd name="connsiteX14" fmla="*/ 2213896 w 4314545"/>
                  <a:gd name="connsiteY14" fmla="*/ 407071 h 3891676"/>
                  <a:gd name="connsiteX15" fmla="*/ 2275680 w 4314545"/>
                  <a:gd name="connsiteY15" fmla="*/ 85795 h 3891676"/>
                  <a:gd name="connsiteX16" fmla="*/ 2609312 w 4314545"/>
                  <a:gd name="connsiteY16" fmla="*/ 11656 h 3891676"/>
                  <a:gd name="connsiteX17" fmla="*/ 2807021 w 4314545"/>
                  <a:gd name="connsiteY17" fmla="*/ 147579 h 3891676"/>
                  <a:gd name="connsiteX18" fmla="*/ 2732881 w 4314545"/>
                  <a:gd name="connsiteY18" fmla="*/ 394714 h 3891676"/>
                  <a:gd name="connsiteX19" fmla="*/ 2559886 w 4314545"/>
                  <a:gd name="connsiteY19" fmla="*/ 728347 h 3891676"/>
                  <a:gd name="connsiteX20" fmla="*/ 2621670 w 4314545"/>
                  <a:gd name="connsiteY20" fmla="*/ 1000195 h 3891676"/>
                  <a:gd name="connsiteX21" fmla="*/ 2856448 w 4314545"/>
                  <a:gd name="connsiteY21" fmla="*/ 1111405 h 3891676"/>
                  <a:gd name="connsiteX22" fmla="*/ 3041799 w 4314545"/>
                  <a:gd name="connsiteY22" fmla="*/ 1086692 h 3891676"/>
                  <a:gd name="connsiteX23" fmla="*/ 3115940 w 4314545"/>
                  <a:gd name="connsiteY23" fmla="*/ 1123763 h 3891676"/>
                  <a:gd name="connsiteX24" fmla="*/ 3190080 w 4314545"/>
                  <a:gd name="connsiteY24" fmla="*/ 1173190 h 3891676"/>
                  <a:gd name="connsiteX25" fmla="*/ 3313648 w 4314545"/>
                  <a:gd name="connsiteY25" fmla="*/ 1259687 h 3891676"/>
                  <a:gd name="connsiteX26" fmla="*/ 3400145 w 4314545"/>
                  <a:gd name="connsiteY26" fmla="*/ 1358541 h 3891676"/>
                  <a:gd name="connsiteX27" fmla="*/ 3461929 w 4314545"/>
                  <a:gd name="connsiteY27" fmla="*/ 1457395 h 3891676"/>
                  <a:gd name="connsiteX28" fmla="*/ 3622567 w 4314545"/>
                  <a:gd name="connsiteY28" fmla="*/ 1630390 h 3891676"/>
                  <a:gd name="connsiteX29" fmla="*/ 3857345 w 4314545"/>
                  <a:gd name="connsiteY29" fmla="*/ 1828098 h 3891676"/>
                  <a:gd name="connsiteX30" fmla="*/ 3931486 w 4314545"/>
                  <a:gd name="connsiteY30" fmla="*/ 1914595 h 3891676"/>
                  <a:gd name="connsiteX31" fmla="*/ 4153907 w 4314545"/>
                  <a:gd name="connsiteY31" fmla="*/ 2137017 h 3891676"/>
                  <a:gd name="connsiteX32" fmla="*/ 4215691 w 4314545"/>
                  <a:gd name="connsiteY32" fmla="*/ 2248227 h 3891676"/>
                  <a:gd name="connsiteX33" fmla="*/ 4252762 w 4314545"/>
                  <a:gd name="connsiteY33" fmla="*/ 2285298 h 3891676"/>
                  <a:gd name="connsiteX34" fmla="*/ 4277475 w 4314545"/>
                  <a:gd name="connsiteY34" fmla="*/ 2322368 h 3891676"/>
                  <a:gd name="connsiteX35" fmla="*/ 4302189 w 4314545"/>
                  <a:gd name="connsiteY35" fmla="*/ 2470649 h 3891676"/>
                  <a:gd name="connsiteX36" fmla="*/ 4314545 w 4314545"/>
                  <a:gd name="connsiteY36" fmla="*/ 2544790 h 3891676"/>
                  <a:gd name="connsiteX37" fmla="*/ 4302189 w 4314545"/>
                  <a:gd name="connsiteY37" fmla="*/ 2668357 h 3891676"/>
                  <a:gd name="connsiteX38" fmla="*/ 4203334 w 4314545"/>
                  <a:gd name="connsiteY38" fmla="*/ 2791925 h 3891676"/>
                  <a:gd name="connsiteX39" fmla="*/ 4166264 w 4314545"/>
                  <a:gd name="connsiteY39" fmla="*/ 2841352 h 3891676"/>
                  <a:gd name="connsiteX40" fmla="*/ 4055053 w 4314545"/>
                  <a:gd name="connsiteY40" fmla="*/ 2927849 h 3891676"/>
                  <a:gd name="connsiteX41" fmla="*/ 4017983 w 4314545"/>
                  <a:gd name="connsiteY41" fmla="*/ 2940206 h 3891676"/>
                  <a:gd name="connsiteX42" fmla="*/ 3943843 w 4314545"/>
                  <a:gd name="connsiteY42" fmla="*/ 3001990 h 3891676"/>
                  <a:gd name="connsiteX43" fmla="*/ 3894416 w 4314545"/>
                  <a:gd name="connsiteY43" fmla="*/ 3039060 h 3891676"/>
                  <a:gd name="connsiteX44" fmla="*/ 3857345 w 4314545"/>
                  <a:gd name="connsiteY44" fmla="*/ 3656898 h 3891676"/>
                  <a:gd name="connsiteX45" fmla="*/ 3807918 w 4314545"/>
                  <a:gd name="connsiteY45" fmla="*/ 3780465 h 3891676"/>
                  <a:gd name="connsiteX46" fmla="*/ 3770848 w 4314545"/>
                  <a:gd name="connsiteY46" fmla="*/ 3854606 h 3891676"/>
                  <a:gd name="connsiteX47" fmla="*/ 3659637 w 4314545"/>
                  <a:gd name="connsiteY47" fmla="*/ 3891676 h 3891676"/>
                  <a:gd name="connsiteX48" fmla="*/ 3511356 w 4314545"/>
                  <a:gd name="connsiteY48" fmla="*/ 3866963 h 3891676"/>
                  <a:gd name="connsiteX49" fmla="*/ 3461929 w 4314545"/>
                  <a:gd name="connsiteY49" fmla="*/ 3817535 h 3891676"/>
                  <a:gd name="connsiteX50" fmla="*/ 3387789 w 4314545"/>
                  <a:gd name="connsiteY50" fmla="*/ 3669254 h 3891676"/>
                  <a:gd name="connsiteX51" fmla="*/ 3400145 w 4314545"/>
                  <a:gd name="connsiteY51" fmla="*/ 3459190 h 3891676"/>
                  <a:gd name="connsiteX52" fmla="*/ 3461929 w 4314545"/>
                  <a:gd name="connsiteY52" fmla="*/ 3100844 h 3891676"/>
                  <a:gd name="connsiteX53" fmla="*/ 3449572 w 4314545"/>
                  <a:gd name="connsiteY53" fmla="*/ 2964919 h 3891676"/>
                  <a:gd name="connsiteX54" fmla="*/ 3424859 w 4314545"/>
                  <a:gd name="connsiteY54" fmla="*/ 2903135 h 3891676"/>
                  <a:gd name="connsiteX55" fmla="*/ 3412502 w 4314545"/>
                  <a:gd name="connsiteY55" fmla="*/ 2828995 h 3891676"/>
                  <a:gd name="connsiteX56" fmla="*/ 3387789 w 4314545"/>
                  <a:gd name="connsiteY56" fmla="*/ 2705427 h 3891676"/>
                  <a:gd name="connsiteX57" fmla="*/ 3400145 w 4314545"/>
                  <a:gd name="connsiteY57" fmla="*/ 2532433 h 3891676"/>
                  <a:gd name="connsiteX58" fmla="*/ 3437216 w 4314545"/>
                  <a:gd name="connsiteY58" fmla="*/ 2458292 h 3891676"/>
                  <a:gd name="connsiteX59" fmla="*/ 3486643 w 4314545"/>
                  <a:gd name="connsiteY59" fmla="*/ 2347081 h 3891676"/>
                  <a:gd name="connsiteX60" fmla="*/ 3474286 w 4314545"/>
                  <a:gd name="connsiteY60" fmla="*/ 2186444 h 3891676"/>
                  <a:gd name="connsiteX61" fmla="*/ 3424859 w 4314545"/>
                  <a:gd name="connsiteY61" fmla="*/ 2112303 h 3891676"/>
                  <a:gd name="connsiteX62" fmla="*/ 3313648 w 4314545"/>
                  <a:gd name="connsiteY62" fmla="*/ 1988735 h 3891676"/>
                  <a:gd name="connsiteX63" fmla="*/ 3214794 w 4314545"/>
                  <a:gd name="connsiteY63" fmla="*/ 1914595 h 3891676"/>
                  <a:gd name="connsiteX64" fmla="*/ 3165367 w 4314545"/>
                  <a:gd name="connsiteY64" fmla="*/ 1852811 h 3891676"/>
                  <a:gd name="connsiteX65" fmla="*/ 3115940 w 4314545"/>
                  <a:gd name="connsiteY65" fmla="*/ 1778671 h 3891676"/>
                  <a:gd name="connsiteX66" fmla="*/ 3078870 w 4314545"/>
                  <a:gd name="connsiteY66" fmla="*/ 1753957 h 3891676"/>
                  <a:gd name="connsiteX67" fmla="*/ 3041799 w 4314545"/>
                  <a:gd name="connsiteY67" fmla="*/ 1568606 h 3891676"/>
                  <a:gd name="connsiteX68" fmla="*/ 2868805 w 4314545"/>
                  <a:gd name="connsiteY68" fmla="*/ 1420325 h 3891676"/>
                  <a:gd name="connsiteX69" fmla="*/ 2794664 w 4314545"/>
                  <a:gd name="connsiteY69" fmla="*/ 1370898 h 3891676"/>
                  <a:gd name="connsiteX70" fmla="*/ 2596956 w 4314545"/>
                  <a:gd name="connsiteY70" fmla="*/ 1333827 h 3891676"/>
                  <a:gd name="connsiteX71" fmla="*/ 2102686 w 4314545"/>
                  <a:gd name="connsiteY71" fmla="*/ 1309114 h 3891676"/>
                  <a:gd name="connsiteX72" fmla="*/ 2053259 w 4314545"/>
                  <a:gd name="connsiteY72" fmla="*/ 1272044 h 3891676"/>
                  <a:gd name="connsiteX73" fmla="*/ 1991475 w 4314545"/>
                  <a:gd name="connsiteY73" fmla="*/ 1247330 h 3891676"/>
                  <a:gd name="connsiteX74" fmla="*/ 1521918 w 4314545"/>
                  <a:gd name="connsiteY74" fmla="*/ 1210260 h 3891676"/>
                  <a:gd name="connsiteX75" fmla="*/ 1237713 w 4314545"/>
                  <a:gd name="connsiteY75" fmla="*/ 1197903 h 3891676"/>
                  <a:gd name="connsiteX76" fmla="*/ 1114145 w 4314545"/>
                  <a:gd name="connsiteY76" fmla="*/ 1185546 h 3891676"/>
                  <a:gd name="connsiteX77" fmla="*/ 941151 w 4314545"/>
                  <a:gd name="connsiteY77" fmla="*/ 1086692 h 3891676"/>
                  <a:gd name="connsiteX78" fmla="*/ 904080 w 4314545"/>
                  <a:gd name="connsiteY78" fmla="*/ 1012552 h 3891676"/>
                  <a:gd name="connsiteX79" fmla="*/ 755800 w 4314545"/>
                  <a:gd name="connsiteY79" fmla="*/ 1012551 h 3891676"/>
                  <a:gd name="connsiteX80" fmla="*/ 335669 w 4314545"/>
                  <a:gd name="connsiteY80" fmla="*/ 1024910 h 3891676"/>
                  <a:gd name="connsiteX81" fmla="*/ 76178 w 4314545"/>
                  <a:gd name="connsiteY81" fmla="*/ 901340 h 3891676"/>
                  <a:gd name="connsiteX82" fmla="*/ 14394 w 4314545"/>
                  <a:gd name="connsiteY82" fmla="*/ 518281 h 3891676"/>
                  <a:gd name="connsiteX83" fmla="*/ 310957 w 4314545"/>
                  <a:gd name="connsiteY83" fmla="*/ 320573 h 3891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4314545" h="3891676">
                    <a:moveTo>
                      <a:pt x="310957" y="320573"/>
                    </a:moveTo>
                    <a:cubicBezTo>
                      <a:pt x="451000" y="279384"/>
                      <a:pt x="747561" y="289681"/>
                      <a:pt x="854653" y="271146"/>
                    </a:cubicBezTo>
                    <a:cubicBezTo>
                      <a:pt x="887604" y="250552"/>
                      <a:pt x="918752" y="226741"/>
                      <a:pt x="953507" y="209363"/>
                    </a:cubicBezTo>
                    <a:cubicBezTo>
                      <a:pt x="968697" y="201768"/>
                      <a:pt x="986356" y="200690"/>
                      <a:pt x="1002934" y="197006"/>
                    </a:cubicBezTo>
                    <a:cubicBezTo>
                      <a:pt x="1075715" y="180832"/>
                      <a:pt x="1077975" y="182992"/>
                      <a:pt x="1163572" y="172292"/>
                    </a:cubicBezTo>
                    <a:cubicBezTo>
                      <a:pt x="1233594" y="180530"/>
                      <a:pt x="1304378" y="183814"/>
                      <a:pt x="1373637" y="197006"/>
                    </a:cubicBezTo>
                    <a:cubicBezTo>
                      <a:pt x="1391732" y="200453"/>
                      <a:pt x="1407269" y="212242"/>
                      <a:pt x="1423064" y="221719"/>
                    </a:cubicBezTo>
                    <a:cubicBezTo>
                      <a:pt x="1467529" y="248398"/>
                      <a:pt x="1519848" y="285781"/>
                      <a:pt x="1558989" y="320573"/>
                    </a:cubicBezTo>
                    <a:cubicBezTo>
                      <a:pt x="1576404" y="336053"/>
                      <a:pt x="1591940" y="353524"/>
                      <a:pt x="1608416" y="370000"/>
                    </a:cubicBezTo>
                    <a:cubicBezTo>
                      <a:pt x="1628700" y="430857"/>
                      <a:pt x="1606249" y="388790"/>
                      <a:pt x="1657843" y="431784"/>
                    </a:cubicBezTo>
                    <a:cubicBezTo>
                      <a:pt x="1671268" y="442971"/>
                      <a:pt x="1680933" y="458369"/>
                      <a:pt x="1694913" y="468854"/>
                    </a:cubicBezTo>
                    <a:cubicBezTo>
                      <a:pt x="1743087" y="504985"/>
                      <a:pt x="1798368" y="525400"/>
                      <a:pt x="1855551" y="542995"/>
                    </a:cubicBezTo>
                    <a:cubicBezTo>
                      <a:pt x="1875624" y="549171"/>
                      <a:pt x="1897072" y="549826"/>
                      <a:pt x="1917334" y="555352"/>
                    </a:cubicBezTo>
                    <a:cubicBezTo>
                      <a:pt x="1942467" y="562206"/>
                      <a:pt x="1942048" y="604778"/>
                      <a:pt x="1991475" y="580065"/>
                    </a:cubicBezTo>
                    <a:cubicBezTo>
                      <a:pt x="2040902" y="555352"/>
                      <a:pt x="2166529" y="489449"/>
                      <a:pt x="2213896" y="407071"/>
                    </a:cubicBezTo>
                    <a:cubicBezTo>
                      <a:pt x="2261263" y="324693"/>
                      <a:pt x="2173920" y="237056"/>
                      <a:pt x="2275680" y="85795"/>
                    </a:cubicBezTo>
                    <a:cubicBezTo>
                      <a:pt x="2353477" y="-29847"/>
                      <a:pt x="2520755" y="1359"/>
                      <a:pt x="2609312" y="11656"/>
                    </a:cubicBezTo>
                    <a:cubicBezTo>
                      <a:pt x="2697869" y="21953"/>
                      <a:pt x="2786426" y="83736"/>
                      <a:pt x="2807021" y="147579"/>
                    </a:cubicBezTo>
                    <a:cubicBezTo>
                      <a:pt x="2827616" y="211422"/>
                      <a:pt x="2687573" y="390595"/>
                      <a:pt x="2732881" y="394714"/>
                    </a:cubicBezTo>
                    <a:cubicBezTo>
                      <a:pt x="2774070" y="411190"/>
                      <a:pt x="2578421" y="627434"/>
                      <a:pt x="2559886" y="728347"/>
                    </a:cubicBezTo>
                    <a:cubicBezTo>
                      <a:pt x="2541351" y="829261"/>
                      <a:pt x="2572243" y="936352"/>
                      <a:pt x="2621670" y="1000195"/>
                    </a:cubicBezTo>
                    <a:cubicBezTo>
                      <a:pt x="2671097" y="1064038"/>
                      <a:pt x="2786427" y="1096989"/>
                      <a:pt x="2856448" y="1111405"/>
                    </a:cubicBezTo>
                    <a:cubicBezTo>
                      <a:pt x="2926469" y="1125821"/>
                      <a:pt x="2998550" y="1084632"/>
                      <a:pt x="3041799" y="1086692"/>
                    </a:cubicBezTo>
                    <a:cubicBezTo>
                      <a:pt x="3085048" y="1088752"/>
                      <a:pt x="3092073" y="1109841"/>
                      <a:pt x="3115940" y="1123763"/>
                    </a:cubicBezTo>
                    <a:cubicBezTo>
                      <a:pt x="3141596" y="1138729"/>
                      <a:pt x="3165022" y="1157244"/>
                      <a:pt x="3190080" y="1173190"/>
                    </a:cubicBezTo>
                    <a:cubicBezTo>
                      <a:pt x="3264292" y="1220416"/>
                      <a:pt x="3244297" y="1199005"/>
                      <a:pt x="3313648" y="1259687"/>
                    </a:cubicBezTo>
                    <a:cubicBezTo>
                      <a:pt x="3343484" y="1285793"/>
                      <a:pt x="3378866" y="1327805"/>
                      <a:pt x="3400145" y="1358541"/>
                    </a:cubicBezTo>
                    <a:cubicBezTo>
                      <a:pt x="3422263" y="1390490"/>
                      <a:pt x="3438614" y="1426309"/>
                      <a:pt x="3461929" y="1457395"/>
                    </a:cubicBezTo>
                    <a:cubicBezTo>
                      <a:pt x="3490575" y="1495590"/>
                      <a:pt x="3582015" y="1594705"/>
                      <a:pt x="3622567" y="1630390"/>
                    </a:cubicBezTo>
                    <a:cubicBezTo>
                      <a:pt x="3699374" y="1697980"/>
                      <a:pt x="3790761" y="1750417"/>
                      <a:pt x="3857345" y="1828098"/>
                    </a:cubicBezTo>
                    <a:cubicBezTo>
                      <a:pt x="3882059" y="1856930"/>
                      <a:pt x="3904634" y="1887743"/>
                      <a:pt x="3931486" y="1914595"/>
                    </a:cubicBezTo>
                    <a:cubicBezTo>
                      <a:pt x="4057919" y="2041028"/>
                      <a:pt x="4057042" y="2011093"/>
                      <a:pt x="4153907" y="2137017"/>
                    </a:cubicBezTo>
                    <a:cubicBezTo>
                      <a:pt x="4307150" y="2336231"/>
                      <a:pt x="4098407" y="2084028"/>
                      <a:pt x="4215691" y="2248227"/>
                    </a:cubicBezTo>
                    <a:cubicBezTo>
                      <a:pt x="4225848" y="2262447"/>
                      <a:pt x="4241575" y="2271873"/>
                      <a:pt x="4252762" y="2285298"/>
                    </a:cubicBezTo>
                    <a:cubicBezTo>
                      <a:pt x="4262269" y="2296707"/>
                      <a:pt x="4269237" y="2310011"/>
                      <a:pt x="4277475" y="2322368"/>
                    </a:cubicBezTo>
                    <a:lnTo>
                      <a:pt x="4302189" y="2470649"/>
                    </a:lnTo>
                    <a:lnTo>
                      <a:pt x="4314545" y="2544790"/>
                    </a:lnTo>
                    <a:cubicBezTo>
                      <a:pt x="4310426" y="2585979"/>
                      <a:pt x="4310862" y="2627881"/>
                      <a:pt x="4302189" y="2668357"/>
                    </a:cubicBezTo>
                    <a:cubicBezTo>
                      <a:pt x="4289527" y="2727449"/>
                      <a:pt x="4237977" y="2745734"/>
                      <a:pt x="4203334" y="2791925"/>
                    </a:cubicBezTo>
                    <a:lnTo>
                      <a:pt x="4166264" y="2841352"/>
                    </a:lnTo>
                    <a:cubicBezTo>
                      <a:pt x="4132341" y="2943123"/>
                      <a:pt x="4167339" y="2911808"/>
                      <a:pt x="4055053" y="2927849"/>
                    </a:cubicBezTo>
                    <a:cubicBezTo>
                      <a:pt x="4042696" y="2931968"/>
                      <a:pt x="4028820" y="2932981"/>
                      <a:pt x="4017983" y="2940206"/>
                    </a:cubicBezTo>
                    <a:cubicBezTo>
                      <a:pt x="3991216" y="2958051"/>
                      <a:pt x="3968963" y="2981894"/>
                      <a:pt x="3943843" y="3001990"/>
                    </a:cubicBezTo>
                    <a:cubicBezTo>
                      <a:pt x="3927761" y="3014855"/>
                      <a:pt x="3910892" y="3026703"/>
                      <a:pt x="3894416" y="3039060"/>
                    </a:cubicBezTo>
                    <a:cubicBezTo>
                      <a:pt x="3834153" y="3340369"/>
                      <a:pt x="3883412" y="3057334"/>
                      <a:pt x="3857345" y="3656898"/>
                    </a:cubicBezTo>
                    <a:cubicBezTo>
                      <a:pt x="3853157" y="3753227"/>
                      <a:pt x="3850525" y="3709454"/>
                      <a:pt x="3807918" y="3780465"/>
                    </a:cubicBezTo>
                    <a:cubicBezTo>
                      <a:pt x="3793702" y="3804158"/>
                      <a:pt x="3789043" y="3833812"/>
                      <a:pt x="3770848" y="3854606"/>
                    </a:cubicBezTo>
                    <a:cubicBezTo>
                      <a:pt x="3749145" y="3879409"/>
                      <a:pt x="3686454" y="3886312"/>
                      <a:pt x="3659637" y="3891676"/>
                    </a:cubicBezTo>
                    <a:cubicBezTo>
                      <a:pt x="3610210" y="3883438"/>
                      <a:pt x="3558274" y="3884557"/>
                      <a:pt x="3511356" y="3866963"/>
                    </a:cubicBezTo>
                    <a:cubicBezTo>
                      <a:pt x="3489539" y="3858782"/>
                      <a:pt x="3477272" y="3835070"/>
                      <a:pt x="3461929" y="3817535"/>
                    </a:cubicBezTo>
                    <a:cubicBezTo>
                      <a:pt x="3411017" y="3759349"/>
                      <a:pt x="3419662" y="3754250"/>
                      <a:pt x="3387789" y="3669254"/>
                    </a:cubicBezTo>
                    <a:cubicBezTo>
                      <a:pt x="3365197" y="3443340"/>
                      <a:pt x="3369313" y="3638015"/>
                      <a:pt x="3400145" y="3459190"/>
                    </a:cubicBezTo>
                    <a:cubicBezTo>
                      <a:pt x="3468682" y="3061679"/>
                      <a:pt x="3403103" y="3306737"/>
                      <a:pt x="3461929" y="3100844"/>
                    </a:cubicBezTo>
                    <a:cubicBezTo>
                      <a:pt x="3457810" y="3055536"/>
                      <a:pt x="3457956" y="3009635"/>
                      <a:pt x="3449572" y="2964919"/>
                    </a:cubicBezTo>
                    <a:cubicBezTo>
                      <a:pt x="3445484" y="2943118"/>
                      <a:pt x="3430695" y="2924534"/>
                      <a:pt x="3424859" y="2903135"/>
                    </a:cubicBezTo>
                    <a:cubicBezTo>
                      <a:pt x="3418267" y="2878964"/>
                      <a:pt x="3417119" y="2853620"/>
                      <a:pt x="3412502" y="2828995"/>
                    </a:cubicBezTo>
                    <a:cubicBezTo>
                      <a:pt x="3404761" y="2787709"/>
                      <a:pt x="3387789" y="2705427"/>
                      <a:pt x="3387789" y="2705427"/>
                    </a:cubicBezTo>
                    <a:cubicBezTo>
                      <a:pt x="3391908" y="2647762"/>
                      <a:pt x="3393390" y="2589849"/>
                      <a:pt x="3400145" y="2532433"/>
                    </a:cubicBezTo>
                    <a:cubicBezTo>
                      <a:pt x="3404340" y="2496773"/>
                      <a:pt x="3419938" y="2488529"/>
                      <a:pt x="3437216" y="2458292"/>
                    </a:cubicBezTo>
                    <a:cubicBezTo>
                      <a:pt x="3460302" y="2417891"/>
                      <a:pt x="3468991" y="2391209"/>
                      <a:pt x="3486643" y="2347081"/>
                    </a:cubicBezTo>
                    <a:cubicBezTo>
                      <a:pt x="3482524" y="2293535"/>
                      <a:pt x="3487953" y="2238380"/>
                      <a:pt x="3474286" y="2186444"/>
                    </a:cubicBezTo>
                    <a:cubicBezTo>
                      <a:pt x="3466727" y="2157720"/>
                      <a:pt x="3442680" y="2136065"/>
                      <a:pt x="3424859" y="2112303"/>
                    </a:cubicBezTo>
                    <a:cubicBezTo>
                      <a:pt x="3401833" y="2081602"/>
                      <a:pt x="3346946" y="2016483"/>
                      <a:pt x="3313648" y="1988735"/>
                    </a:cubicBezTo>
                    <a:cubicBezTo>
                      <a:pt x="3282006" y="1962366"/>
                      <a:pt x="3240525" y="1946758"/>
                      <a:pt x="3214794" y="1914595"/>
                    </a:cubicBezTo>
                    <a:cubicBezTo>
                      <a:pt x="3198318" y="1894000"/>
                      <a:pt x="3180879" y="1874141"/>
                      <a:pt x="3165367" y="1852811"/>
                    </a:cubicBezTo>
                    <a:cubicBezTo>
                      <a:pt x="3147897" y="1828790"/>
                      <a:pt x="3135499" y="1801024"/>
                      <a:pt x="3115940" y="1778671"/>
                    </a:cubicBezTo>
                    <a:cubicBezTo>
                      <a:pt x="3106161" y="1767494"/>
                      <a:pt x="3091227" y="1762195"/>
                      <a:pt x="3078870" y="1753957"/>
                    </a:cubicBezTo>
                    <a:cubicBezTo>
                      <a:pt x="3076704" y="1734465"/>
                      <a:pt x="3069181" y="1595988"/>
                      <a:pt x="3041799" y="1568606"/>
                    </a:cubicBezTo>
                    <a:cubicBezTo>
                      <a:pt x="2951984" y="1478790"/>
                      <a:pt x="2979768" y="1499584"/>
                      <a:pt x="2868805" y="1420325"/>
                    </a:cubicBezTo>
                    <a:cubicBezTo>
                      <a:pt x="2844635" y="1403061"/>
                      <a:pt x="2822968" y="1379904"/>
                      <a:pt x="2794664" y="1370898"/>
                    </a:cubicBezTo>
                    <a:cubicBezTo>
                      <a:pt x="2730769" y="1350568"/>
                      <a:pt x="2663489" y="1342143"/>
                      <a:pt x="2596956" y="1333827"/>
                    </a:cubicBezTo>
                    <a:cubicBezTo>
                      <a:pt x="2367251" y="1305116"/>
                      <a:pt x="2531294" y="1322508"/>
                      <a:pt x="2102686" y="1309114"/>
                    </a:cubicBezTo>
                    <a:cubicBezTo>
                      <a:pt x="2086210" y="1296757"/>
                      <a:pt x="2071262" y="1282046"/>
                      <a:pt x="2053259" y="1272044"/>
                    </a:cubicBezTo>
                    <a:cubicBezTo>
                      <a:pt x="2033869" y="1261272"/>
                      <a:pt x="2012675" y="1253853"/>
                      <a:pt x="1991475" y="1247330"/>
                    </a:cubicBezTo>
                    <a:cubicBezTo>
                      <a:pt x="1817626" y="1193838"/>
                      <a:pt x="1762945" y="1219356"/>
                      <a:pt x="1521918" y="1210260"/>
                    </a:cubicBezTo>
                    <a:lnTo>
                      <a:pt x="1237713" y="1197903"/>
                    </a:lnTo>
                    <a:cubicBezTo>
                      <a:pt x="1196524" y="1193784"/>
                      <a:pt x="1154439" y="1195027"/>
                      <a:pt x="1114145" y="1185546"/>
                    </a:cubicBezTo>
                    <a:cubicBezTo>
                      <a:pt x="1046815" y="1169704"/>
                      <a:pt x="994587" y="1126770"/>
                      <a:pt x="941151" y="1086692"/>
                    </a:cubicBezTo>
                    <a:cubicBezTo>
                      <a:pt x="928794" y="1061979"/>
                      <a:pt x="934972" y="1024909"/>
                      <a:pt x="904080" y="1012552"/>
                    </a:cubicBezTo>
                    <a:cubicBezTo>
                      <a:pt x="873188" y="1000195"/>
                      <a:pt x="850535" y="1010491"/>
                      <a:pt x="755800" y="1012551"/>
                    </a:cubicBezTo>
                    <a:cubicBezTo>
                      <a:pt x="661065" y="1014611"/>
                      <a:pt x="406487" y="1131134"/>
                      <a:pt x="335669" y="1024910"/>
                    </a:cubicBezTo>
                    <a:cubicBezTo>
                      <a:pt x="306168" y="936404"/>
                      <a:pt x="129724" y="985778"/>
                      <a:pt x="76178" y="901340"/>
                    </a:cubicBezTo>
                    <a:cubicBezTo>
                      <a:pt x="22632" y="816902"/>
                      <a:pt x="-24736" y="615076"/>
                      <a:pt x="14394" y="518281"/>
                    </a:cubicBezTo>
                    <a:cubicBezTo>
                      <a:pt x="53524" y="421486"/>
                      <a:pt x="315076" y="357643"/>
                      <a:pt x="310957" y="320573"/>
                    </a:cubicBezTo>
                    <a:close/>
                  </a:path>
                </a:pathLst>
              </a:custGeom>
              <a:solidFill>
                <a:srgbClr val="92D050">
                  <a:alpha val="48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E" sz="1800" b="0" i="0" u="none" strike="noStrike" kern="1200" cap="none" spc="0" normalizeH="0" baseline="0" noProof="0" dirty="0">
                  <a:ln>
                    <a:noFill/>
                  </a:ln>
                  <a:solidFill>
                    <a:srgbClr val="FFFFFF"/>
                  </a:solidFill>
                  <a:effectLst/>
                  <a:uLnTx/>
                  <a:uFillTx/>
                  <a:latin typeface="Lato Light"/>
                  <a:ea typeface="+mn-ea"/>
                  <a:cs typeface="Arial"/>
                </a:endParaRPr>
              </a:p>
            </p:txBody>
          </p:sp>
          <p:sp>
            <p:nvSpPr>
              <p:cNvPr id="8" name="TextBox 7">
                <a:extLst>
                  <a:ext uri="{FF2B5EF4-FFF2-40B4-BE49-F238E27FC236}">
                    <a16:creationId xmlns:a16="http://schemas.microsoft.com/office/drawing/2014/main" id="{981FE75B-DB01-42A7-BCBC-AEC741BF1082}"/>
                  </a:ext>
                </a:extLst>
              </p:cNvPr>
              <p:cNvSpPr txBox="1"/>
              <p:nvPr/>
            </p:nvSpPr>
            <p:spPr>
              <a:xfrm>
                <a:off x="6982171" y="2582423"/>
                <a:ext cx="630301"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IE" sz="1800" b="1" i="1" u="none" strike="noStrike" kern="1200" cap="none" spc="0" normalizeH="0" baseline="0" noProof="0" dirty="0">
                    <a:ln>
                      <a:noFill/>
                    </a:ln>
                    <a:solidFill>
                      <a:srgbClr val="00B050"/>
                    </a:solidFill>
                    <a:effectLst/>
                    <a:uLnTx/>
                    <a:uFillTx/>
                    <a:latin typeface="Lato Light"/>
                    <a:ea typeface="+mn-ea"/>
                    <a:cs typeface="Arial" charset="0"/>
                  </a:rPr>
                  <a:t>DP1</a:t>
                </a:r>
              </a:p>
            </p:txBody>
          </p:sp>
        </p:grpSp>
        <p:cxnSp>
          <p:nvCxnSpPr>
            <p:cNvPr id="16" name="Straight Connector 15">
              <a:extLst>
                <a:ext uri="{FF2B5EF4-FFF2-40B4-BE49-F238E27FC236}">
                  <a16:creationId xmlns:a16="http://schemas.microsoft.com/office/drawing/2014/main" id="{2189841E-6EE4-4E88-A909-8DBF1B9D41FE}"/>
                </a:ext>
              </a:extLst>
            </p:cNvPr>
            <p:cNvCxnSpPr>
              <a:stCxn id="7" idx="1"/>
            </p:cNvCxnSpPr>
            <p:nvPr/>
          </p:nvCxnSpPr>
          <p:spPr>
            <a:xfrm flipV="1">
              <a:off x="7599405" y="993853"/>
              <a:ext cx="648258" cy="1378644"/>
            </a:xfrm>
            <a:prstGeom prst="line">
              <a:avLst/>
            </a:prstGeom>
            <a:ln w="25400">
              <a:solidFill>
                <a:srgbClr val="00B050"/>
              </a:solidFill>
              <a:headEnd type="stealth" w="med" len="lg"/>
              <a:tailEnd type="none" w="med" len="lg"/>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7F4522F-9E40-4FB2-9F72-13F569BB4752}"/>
                </a:ext>
              </a:extLst>
            </p:cNvPr>
            <p:cNvCxnSpPr>
              <a:stCxn id="7" idx="16"/>
            </p:cNvCxnSpPr>
            <p:nvPr/>
          </p:nvCxnSpPr>
          <p:spPr>
            <a:xfrm flipH="1" flipV="1">
              <a:off x="8911297" y="983688"/>
              <a:ext cx="442767" cy="1129319"/>
            </a:xfrm>
            <a:prstGeom prst="line">
              <a:avLst/>
            </a:prstGeom>
            <a:ln w="25400">
              <a:solidFill>
                <a:srgbClr val="00B050"/>
              </a:solidFill>
              <a:headEnd type="stealth" w="med" len="lg"/>
              <a:tailEnd type="none" w="med" len="lg"/>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C5536C18-83BF-4C3B-9900-5AEC078FAD35}"/>
              </a:ext>
            </a:extLst>
          </p:cNvPr>
          <p:cNvGrpSpPr/>
          <p:nvPr/>
        </p:nvGrpSpPr>
        <p:grpSpPr>
          <a:xfrm>
            <a:off x="6744752" y="903750"/>
            <a:ext cx="4487713" cy="5002780"/>
            <a:chOff x="6744752" y="903750"/>
            <a:chExt cx="4487713" cy="5002780"/>
          </a:xfrm>
        </p:grpSpPr>
        <p:grpSp>
          <p:nvGrpSpPr>
            <p:cNvPr id="13" name="Group 12">
              <a:extLst>
                <a:ext uri="{FF2B5EF4-FFF2-40B4-BE49-F238E27FC236}">
                  <a16:creationId xmlns:a16="http://schemas.microsoft.com/office/drawing/2014/main" id="{81675DC1-2E95-4B7F-B42D-3822DEB57560}"/>
                </a:ext>
              </a:extLst>
            </p:cNvPr>
            <p:cNvGrpSpPr/>
            <p:nvPr/>
          </p:nvGrpSpPr>
          <p:grpSpPr>
            <a:xfrm>
              <a:off x="6744752" y="2174789"/>
              <a:ext cx="4487713" cy="3731741"/>
              <a:chOff x="6744752" y="2174789"/>
              <a:chExt cx="4487713" cy="3731741"/>
            </a:xfrm>
          </p:grpSpPr>
          <p:sp>
            <p:nvSpPr>
              <p:cNvPr id="6" name="Freeform: Shape 5">
                <a:extLst>
                  <a:ext uri="{FF2B5EF4-FFF2-40B4-BE49-F238E27FC236}">
                    <a16:creationId xmlns:a16="http://schemas.microsoft.com/office/drawing/2014/main" id="{7D543DA6-C18F-4A97-88B9-92499FD22510}"/>
                  </a:ext>
                </a:extLst>
              </p:cNvPr>
              <p:cNvSpPr/>
              <p:nvPr/>
            </p:nvSpPr>
            <p:spPr>
              <a:xfrm>
                <a:off x="6744752" y="2174789"/>
                <a:ext cx="4487713" cy="3731741"/>
              </a:xfrm>
              <a:custGeom>
                <a:avLst/>
                <a:gdLst>
                  <a:gd name="connsiteX0" fmla="*/ 2286125 w 2916320"/>
                  <a:gd name="connsiteY0" fmla="*/ 222422 h 3731741"/>
                  <a:gd name="connsiteX1" fmla="*/ 2286125 w 2916320"/>
                  <a:gd name="connsiteY1" fmla="*/ 222422 h 3731741"/>
                  <a:gd name="connsiteX2" fmla="*/ 2100774 w 2916320"/>
                  <a:gd name="connsiteY2" fmla="*/ 259492 h 3731741"/>
                  <a:gd name="connsiteX3" fmla="*/ 2063704 w 2916320"/>
                  <a:gd name="connsiteY3" fmla="*/ 271849 h 3731741"/>
                  <a:gd name="connsiteX4" fmla="*/ 1952493 w 2916320"/>
                  <a:gd name="connsiteY4" fmla="*/ 333633 h 3731741"/>
                  <a:gd name="connsiteX5" fmla="*/ 1890709 w 2916320"/>
                  <a:gd name="connsiteY5" fmla="*/ 345989 h 3731741"/>
                  <a:gd name="connsiteX6" fmla="*/ 1655931 w 2916320"/>
                  <a:gd name="connsiteY6" fmla="*/ 370703 h 3731741"/>
                  <a:gd name="connsiteX7" fmla="*/ 1569433 w 2916320"/>
                  <a:gd name="connsiteY7" fmla="*/ 420130 h 3731741"/>
                  <a:gd name="connsiteX8" fmla="*/ 1544720 w 2916320"/>
                  <a:gd name="connsiteY8" fmla="*/ 457200 h 3731741"/>
                  <a:gd name="connsiteX9" fmla="*/ 1495293 w 2916320"/>
                  <a:gd name="connsiteY9" fmla="*/ 568411 h 3731741"/>
                  <a:gd name="connsiteX10" fmla="*/ 1482936 w 2916320"/>
                  <a:gd name="connsiteY10" fmla="*/ 617838 h 3731741"/>
                  <a:gd name="connsiteX11" fmla="*/ 1470579 w 2916320"/>
                  <a:gd name="connsiteY11" fmla="*/ 815546 h 3731741"/>
                  <a:gd name="connsiteX12" fmla="*/ 1458223 w 2916320"/>
                  <a:gd name="connsiteY12" fmla="*/ 852616 h 3731741"/>
                  <a:gd name="connsiteX13" fmla="*/ 1408796 w 2916320"/>
                  <a:gd name="connsiteY13" fmla="*/ 951470 h 3731741"/>
                  <a:gd name="connsiteX14" fmla="*/ 1322298 w 2916320"/>
                  <a:gd name="connsiteY14" fmla="*/ 1062681 h 3731741"/>
                  <a:gd name="connsiteX15" fmla="*/ 1297585 w 2916320"/>
                  <a:gd name="connsiteY15" fmla="*/ 1099752 h 3731741"/>
                  <a:gd name="connsiteX16" fmla="*/ 1260515 w 2916320"/>
                  <a:gd name="connsiteY16" fmla="*/ 1124465 h 3731741"/>
                  <a:gd name="connsiteX17" fmla="*/ 1174017 w 2916320"/>
                  <a:gd name="connsiteY17" fmla="*/ 1173892 h 3731741"/>
                  <a:gd name="connsiteX18" fmla="*/ 630320 w 2916320"/>
                  <a:gd name="connsiteY18" fmla="*/ 1186249 h 3731741"/>
                  <a:gd name="connsiteX19" fmla="*/ 556179 w 2916320"/>
                  <a:gd name="connsiteY19" fmla="*/ 1198606 h 3731741"/>
                  <a:gd name="connsiteX20" fmla="*/ 494396 w 2916320"/>
                  <a:gd name="connsiteY20" fmla="*/ 1272746 h 3731741"/>
                  <a:gd name="connsiteX21" fmla="*/ 482039 w 2916320"/>
                  <a:gd name="connsiteY21" fmla="*/ 1309816 h 3731741"/>
                  <a:gd name="connsiteX22" fmla="*/ 469682 w 2916320"/>
                  <a:gd name="connsiteY22" fmla="*/ 1371600 h 3731741"/>
                  <a:gd name="connsiteX23" fmla="*/ 444969 w 2916320"/>
                  <a:gd name="connsiteY23" fmla="*/ 1421027 h 3731741"/>
                  <a:gd name="connsiteX24" fmla="*/ 383185 w 2916320"/>
                  <a:gd name="connsiteY24" fmla="*/ 1507525 h 3731741"/>
                  <a:gd name="connsiteX25" fmla="*/ 358471 w 2916320"/>
                  <a:gd name="connsiteY25" fmla="*/ 1569308 h 3731741"/>
                  <a:gd name="connsiteX26" fmla="*/ 321401 w 2916320"/>
                  <a:gd name="connsiteY26" fmla="*/ 1643449 h 3731741"/>
                  <a:gd name="connsiteX27" fmla="*/ 247260 w 2916320"/>
                  <a:gd name="connsiteY27" fmla="*/ 1853514 h 3731741"/>
                  <a:gd name="connsiteX28" fmla="*/ 197833 w 2916320"/>
                  <a:gd name="connsiteY28" fmla="*/ 1964725 h 3731741"/>
                  <a:gd name="connsiteX29" fmla="*/ 148406 w 2916320"/>
                  <a:gd name="connsiteY29" fmla="*/ 2113006 h 3731741"/>
                  <a:gd name="connsiteX30" fmla="*/ 123693 w 2916320"/>
                  <a:gd name="connsiteY30" fmla="*/ 2162433 h 3731741"/>
                  <a:gd name="connsiteX31" fmla="*/ 111336 w 2916320"/>
                  <a:gd name="connsiteY31" fmla="*/ 2199503 h 3731741"/>
                  <a:gd name="connsiteX32" fmla="*/ 37196 w 2916320"/>
                  <a:gd name="connsiteY32" fmla="*/ 2323070 h 3731741"/>
                  <a:gd name="connsiteX33" fmla="*/ 12482 w 2916320"/>
                  <a:gd name="connsiteY33" fmla="*/ 2409568 h 3731741"/>
                  <a:gd name="connsiteX34" fmla="*/ 125 w 2916320"/>
                  <a:gd name="connsiteY34" fmla="*/ 2458995 h 3731741"/>
                  <a:gd name="connsiteX35" fmla="*/ 61909 w 2916320"/>
                  <a:gd name="connsiteY35" fmla="*/ 2607276 h 3731741"/>
                  <a:gd name="connsiteX36" fmla="*/ 98979 w 2916320"/>
                  <a:gd name="connsiteY36" fmla="*/ 2631989 h 3731741"/>
                  <a:gd name="connsiteX37" fmla="*/ 222547 w 2916320"/>
                  <a:gd name="connsiteY37" fmla="*/ 2755557 h 3731741"/>
                  <a:gd name="connsiteX38" fmla="*/ 333758 w 2916320"/>
                  <a:gd name="connsiteY38" fmla="*/ 2842054 h 3731741"/>
                  <a:gd name="connsiteX39" fmla="*/ 358471 w 2916320"/>
                  <a:gd name="connsiteY39" fmla="*/ 2940908 h 3731741"/>
                  <a:gd name="connsiteX40" fmla="*/ 383185 w 2916320"/>
                  <a:gd name="connsiteY40" fmla="*/ 3163330 h 3731741"/>
                  <a:gd name="connsiteX41" fmla="*/ 420255 w 2916320"/>
                  <a:gd name="connsiteY41" fmla="*/ 3571103 h 3731741"/>
                  <a:gd name="connsiteX42" fmla="*/ 617963 w 2916320"/>
                  <a:gd name="connsiteY42" fmla="*/ 3731741 h 3731741"/>
                  <a:gd name="connsiteX43" fmla="*/ 778601 w 2916320"/>
                  <a:gd name="connsiteY43" fmla="*/ 3694670 h 3731741"/>
                  <a:gd name="connsiteX44" fmla="*/ 815671 w 2916320"/>
                  <a:gd name="connsiteY44" fmla="*/ 3620530 h 3731741"/>
                  <a:gd name="connsiteX45" fmla="*/ 877455 w 2916320"/>
                  <a:gd name="connsiteY45" fmla="*/ 3546389 h 3731741"/>
                  <a:gd name="connsiteX46" fmla="*/ 951596 w 2916320"/>
                  <a:gd name="connsiteY46" fmla="*/ 3435179 h 3731741"/>
                  <a:gd name="connsiteX47" fmla="*/ 1050450 w 2916320"/>
                  <a:gd name="connsiteY47" fmla="*/ 3311611 h 3731741"/>
                  <a:gd name="connsiteX48" fmla="*/ 1149304 w 2916320"/>
                  <a:gd name="connsiteY48" fmla="*/ 3150973 h 3731741"/>
                  <a:gd name="connsiteX49" fmla="*/ 1248158 w 2916320"/>
                  <a:gd name="connsiteY49" fmla="*/ 3027406 h 3731741"/>
                  <a:gd name="connsiteX50" fmla="*/ 1334655 w 2916320"/>
                  <a:gd name="connsiteY50" fmla="*/ 2891481 h 3731741"/>
                  <a:gd name="connsiteX51" fmla="*/ 1322298 w 2916320"/>
                  <a:gd name="connsiteY51" fmla="*/ 2372497 h 3731741"/>
                  <a:gd name="connsiteX52" fmla="*/ 1260515 w 2916320"/>
                  <a:gd name="connsiteY52" fmla="*/ 2298357 h 3731741"/>
                  <a:gd name="connsiteX53" fmla="*/ 1112233 w 2916320"/>
                  <a:gd name="connsiteY53" fmla="*/ 2150076 h 3731741"/>
                  <a:gd name="connsiteX54" fmla="*/ 1062806 w 2916320"/>
                  <a:gd name="connsiteY54" fmla="*/ 2051222 h 3731741"/>
                  <a:gd name="connsiteX55" fmla="*/ 1174017 w 2916320"/>
                  <a:gd name="connsiteY55" fmla="*/ 1717589 h 3731741"/>
                  <a:gd name="connsiteX56" fmla="*/ 1260515 w 2916320"/>
                  <a:gd name="connsiteY56" fmla="*/ 1631092 h 3731741"/>
                  <a:gd name="connsiteX57" fmla="*/ 1334655 w 2916320"/>
                  <a:gd name="connsiteY57" fmla="*/ 1544595 h 3731741"/>
                  <a:gd name="connsiteX58" fmla="*/ 1384082 w 2916320"/>
                  <a:gd name="connsiteY58" fmla="*/ 1519881 h 3731741"/>
                  <a:gd name="connsiteX59" fmla="*/ 1618860 w 2916320"/>
                  <a:gd name="connsiteY59" fmla="*/ 1421027 h 3731741"/>
                  <a:gd name="connsiteX60" fmla="*/ 1742428 w 2916320"/>
                  <a:gd name="connsiteY60" fmla="*/ 1396314 h 3731741"/>
                  <a:gd name="connsiteX61" fmla="*/ 1952493 w 2916320"/>
                  <a:gd name="connsiteY61" fmla="*/ 1309816 h 3731741"/>
                  <a:gd name="connsiteX62" fmla="*/ 2014277 w 2916320"/>
                  <a:gd name="connsiteY62" fmla="*/ 1285103 h 3731741"/>
                  <a:gd name="connsiteX63" fmla="*/ 2038990 w 2916320"/>
                  <a:gd name="connsiteY63" fmla="*/ 1248033 h 3731741"/>
                  <a:gd name="connsiteX64" fmla="*/ 2088417 w 2916320"/>
                  <a:gd name="connsiteY64" fmla="*/ 1149179 h 3731741"/>
                  <a:gd name="connsiteX65" fmla="*/ 2150201 w 2916320"/>
                  <a:gd name="connsiteY65" fmla="*/ 1112108 h 3731741"/>
                  <a:gd name="connsiteX66" fmla="*/ 2310839 w 2916320"/>
                  <a:gd name="connsiteY66" fmla="*/ 1050325 h 3731741"/>
                  <a:gd name="connsiteX67" fmla="*/ 2397336 w 2916320"/>
                  <a:gd name="connsiteY67" fmla="*/ 1025611 h 3731741"/>
                  <a:gd name="connsiteX68" fmla="*/ 2545617 w 2916320"/>
                  <a:gd name="connsiteY68" fmla="*/ 963827 h 3731741"/>
                  <a:gd name="connsiteX69" fmla="*/ 2619758 w 2916320"/>
                  <a:gd name="connsiteY69" fmla="*/ 939114 h 3731741"/>
                  <a:gd name="connsiteX70" fmla="*/ 2730969 w 2916320"/>
                  <a:gd name="connsiteY70" fmla="*/ 790833 h 3731741"/>
                  <a:gd name="connsiteX71" fmla="*/ 2792752 w 2916320"/>
                  <a:gd name="connsiteY71" fmla="*/ 704335 h 3731741"/>
                  <a:gd name="connsiteX72" fmla="*/ 2903963 w 2916320"/>
                  <a:gd name="connsiteY72" fmla="*/ 518984 h 3731741"/>
                  <a:gd name="connsiteX73" fmla="*/ 2916320 w 2916320"/>
                  <a:gd name="connsiteY73" fmla="*/ 457200 h 3731741"/>
                  <a:gd name="connsiteX74" fmla="*/ 2866893 w 2916320"/>
                  <a:gd name="connsiteY74" fmla="*/ 271849 h 3731741"/>
                  <a:gd name="connsiteX75" fmla="*/ 2755682 w 2916320"/>
                  <a:gd name="connsiteY75" fmla="*/ 160638 h 3731741"/>
                  <a:gd name="connsiteX76" fmla="*/ 2496190 w 2916320"/>
                  <a:gd name="connsiteY76" fmla="*/ 24714 h 3731741"/>
                  <a:gd name="connsiteX77" fmla="*/ 2397336 w 2916320"/>
                  <a:gd name="connsiteY77" fmla="*/ 0 h 3731741"/>
                  <a:gd name="connsiteX78" fmla="*/ 2199628 w 2916320"/>
                  <a:gd name="connsiteY78" fmla="*/ 74141 h 3731741"/>
                  <a:gd name="connsiteX79" fmla="*/ 2174915 w 2916320"/>
                  <a:gd name="connsiteY79" fmla="*/ 148281 h 3731741"/>
                  <a:gd name="connsiteX80" fmla="*/ 2187271 w 2916320"/>
                  <a:gd name="connsiteY80" fmla="*/ 222422 h 3731741"/>
                  <a:gd name="connsiteX81" fmla="*/ 2162558 w 2916320"/>
                  <a:gd name="connsiteY81" fmla="*/ 247135 h 3731741"/>
                  <a:gd name="connsiteX0" fmla="*/ 2286125 w 2916320"/>
                  <a:gd name="connsiteY0" fmla="*/ 222422 h 3731741"/>
                  <a:gd name="connsiteX1" fmla="*/ 2100774 w 2916320"/>
                  <a:gd name="connsiteY1" fmla="*/ 259492 h 3731741"/>
                  <a:gd name="connsiteX2" fmla="*/ 2063704 w 2916320"/>
                  <a:gd name="connsiteY2" fmla="*/ 271849 h 3731741"/>
                  <a:gd name="connsiteX3" fmla="*/ 1952493 w 2916320"/>
                  <a:gd name="connsiteY3" fmla="*/ 333633 h 3731741"/>
                  <a:gd name="connsiteX4" fmla="*/ 1890709 w 2916320"/>
                  <a:gd name="connsiteY4" fmla="*/ 345989 h 3731741"/>
                  <a:gd name="connsiteX5" fmla="*/ 1655931 w 2916320"/>
                  <a:gd name="connsiteY5" fmla="*/ 370703 h 3731741"/>
                  <a:gd name="connsiteX6" fmla="*/ 1569433 w 2916320"/>
                  <a:gd name="connsiteY6" fmla="*/ 420130 h 3731741"/>
                  <a:gd name="connsiteX7" fmla="*/ 1544720 w 2916320"/>
                  <a:gd name="connsiteY7" fmla="*/ 457200 h 3731741"/>
                  <a:gd name="connsiteX8" fmla="*/ 1495293 w 2916320"/>
                  <a:gd name="connsiteY8" fmla="*/ 568411 h 3731741"/>
                  <a:gd name="connsiteX9" fmla="*/ 1482936 w 2916320"/>
                  <a:gd name="connsiteY9" fmla="*/ 617838 h 3731741"/>
                  <a:gd name="connsiteX10" fmla="*/ 1470579 w 2916320"/>
                  <a:gd name="connsiteY10" fmla="*/ 815546 h 3731741"/>
                  <a:gd name="connsiteX11" fmla="*/ 1458223 w 2916320"/>
                  <a:gd name="connsiteY11" fmla="*/ 852616 h 3731741"/>
                  <a:gd name="connsiteX12" fmla="*/ 1408796 w 2916320"/>
                  <a:gd name="connsiteY12" fmla="*/ 951470 h 3731741"/>
                  <a:gd name="connsiteX13" fmla="*/ 1322298 w 2916320"/>
                  <a:gd name="connsiteY13" fmla="*/ 1062681 h 3731741"/>
                  <a:gd name="connsiteX14" fmla="*/ 1297585 w 2916320"/>
                  <a:gd name="connsiteY14" fmla="*/ 1099752 h 3731741"/>
                  <a:gd name="connsiteX15" fmla="*/ 1260515 w 2916320"/>
                  <a:gd name="connsiteY15" fmla="*/ 1124465 h 3731741"/>
                  <a:gd name="connsiteX16" fmla="*/ 1174017 w 2916320"/>
                  <a:gd name="connsiteY16" fmla="*/ 1173892 h 3731741"/>
                  <a:gd name="connsiteX17" fmla="*/ 630320 w 2916320"/>
                  <a:gd name="connsiteY17" fmla="*/ 1186249 h 3731741"/>
                  <a:gd name="connsiteX18" fmla="*/ 556179 w 2916320"/>
                  <a:gd name="connsiteY18" fmla="*/ 1198606 h 3731741"/>
                  <a:gd name="connsiteX19" fmla="*/ 494396 w 2916320"/>
                  <a:gd name="connsiteY19" fmla="*/ 1272746 h 3731741"/>
                  <a:gd name="connsiteX20" fmla="*/ 482039 w 2916320"/>
                  <a:gd name="connsiteY20" fmla="*/ 1309816 h 3731741"/>
                  <a:gd name="connsiteX21" fmla="*/ 469682 w 2916320"/>
                  <a:gd name="connsiteY21" fmla="*/ 1371600 h 3731741"/>
                  <a:gd name="connsiteX22" fmla="*/ 444969 w 2916320"/>
                  <a:gd name="connsiteY22" fmla="*/ 1421027 h 3731741"/>
                  <a:gd name="connsiteX23" fmla="*/ 383185 w 2916320"/>
                  <a:gd name="connsiteY23" fmla="*/ 1507525 h 3731741"/>
                  <a:gd name="connsiteX24" fmla="*/ 358471 w 2916320"/>
                  <a:gd name="connsiteY24" fmla="*/ 1569308 h 3731741"/>
                  <a:gd name="connsiteX25" fmla="*/ 321401 w 2916320"/>
                  <a:gd name="connsiteY25" fmla="*/ 1643449 h 3731741"/>
                  <a:gd name="connsiteX26" fmla="*/ 247260 w 2916320"/>
                  <a:gd name="connsiteY26" fmla="*/ 1853514 h 3731741"/>
                  <a:gd name="connsiteX27" fmla="*/ 197833 w 2916320"/>
                  <a:gd name="connsiteY27" fmla="*/ 1964725 h 3731741"/>
                  <a:gd name="connsiteX28" fmla="*/ 148406 w 2916320"/>
                  <a:gd name="connsiteY28" fmla="*/ 2113006 h 3731741"/>
                  <a:gd name="connsiteX29" fmla="*/ 123693 w 2916320"/>
                  <a:gd name="connsiteY29" fmla="*/ 2162433 h 3731741"/>
                  <a:gd name="connsiteX30" fmla="*/ 111336 w 2916320"/>
                  <a:gd name="connsiteY30" fmla="*/ 2199503 h 3731741"/>
                  <a:gd name="connsiteX31" fmla="*/ 37196 w 2916320"/>
                  <a:gd name="connsiteY31" fmla="*/ 2323070 h 3731741"/>
                  <a:gd name="connsiteX32" fmla="*/ 12482 w 2916320"/>
                  <a:gd name="connsiteY32" fmla="*/ 2409568 h 3731741"/>
                  <a:gd name="connsiteX33" fmla="*/ 125 w 2916320"/>
                  <a:gd name="connsiteY33" fmla="*/ 2458995 h 3731741"/>
                  <a:gd name="connsiteX34" fmla="*/ 61909 w 2916320"/>
                  <a:gd name="connsiteY34" fmla="*/ 2607276 h 3731741"/>
                  <a:gd name="connsiteX35" fmla="*/ 98979 w 2916320"/>
                  <a:gd name="connsiteY35" fmla="*/ 2631989 h 3731741"/>
                  <a:gd name="connsiteX36" fmla="*/ 222547 w 2916320"/>
                  <a:gd name="connsiteY36" fmla="*/ 2755557 h 3731741"/>
                  <a:gd name="connsiteX37" fmla="*/ 333758 w 2916320"/>
                  <a:gd name="connsiteY37" fmla="*/ 2842054 h 3731741"/>
                  <a:gd name="connsiteX38" fmla="*/ 358471 w 2916320"/>
                  <a:gd name="connsiteY38" fmla="*/ 2940908 h 3731741"/>
                  <a:gd name="connsiteX39" fmla="*/ 383185 w 2916320"/>
                  <a:gd name="connsiteY39" fmla="*/ 3163330 h 3731741"/>
                  <a:gd name="connsiteX40" fmla="*/ 420255 w 2916320"/>
                  <a:gd name="connsiteY40" fmla="*/ 3571103 h 3731741"/>
                  <a:gd name="connsiteX41" fmla="*/ 617963 w 2916320"/>
                  <a:gd name="connsiteY41" fmla="*/ 3731741 h 3731741"/>
                  <a:gd name="connsiteX42" fmla="*/ 778601 w 2916320"/>
                  <a:gd name="connsiteY42" fmla="*/ 3694670 h 3731741"/>
                  <a:gd name="connsiteX43" fmla="*/ 815671 w 2916320"/>
                  <a:gd name="connsiteY43" fmla="*/ 3620530 h 3731741"/>
                  <a:gd name="connsiteX44" fmla="*/ 877455 w 2916320"/>
                  <a:gd name="connsiteY44" fmla="*/ 3546389 h 3731741"/>
                  <a:gd name="connsiteX45" fmla="*/ 951596 w 2916320"/>
                  <a:gd name="connsiteY45" fmla="*/ 3435179 h 3731741"/>
                  <a:gd name="connsiteX46" fmla="*/ 1050450 w 2916320"/>
                  <a:gd name="connsiteY46" fmla="*/ 3311611 h 3731741"/>
                  <a:gd name="connsiteX47" fmla="*/ 1149304 w 2916320"/>
                  <a:gd name="connsiteY47" fmla="*/ 3150973 h 3731741"/>
                  <a:gd name="connsiteX48" fmla="*/ 1248158 w 2916320"/>
                  <a:gd name="connsiteY48" fmla="*/ 3027406 h 3731741"/>
                  <a:gd name="connsiteX49" fmla="*/ 1334655 w 2916320"/>
                  <a:gd name="connsiteY49" fmla="*/ 2891481 h 3731741"/>
                  <a:gd name="connsiteX50" fmla="*/ 1322298 w 2916320"/>
                  <a:gd name="connsiteY50" fmla="*/ 2372497 h 3731741"/>
                  <a:gd name="connsiteX51" fmla="*/ 1260515 w 2916320"/>
                  <a:gd name="connsiteY51" fmla="*/ 2298357 h 3731741"/>
                  <a:gd name="connsiteX52" fmla="*/ 1112233 w 2916320"/>
                  <a:gd name="connsiteY52" fmla="*/ 2150076 h 3731741"/>
                  <a:gd name="connsiteX53" fmla="*/ 1062806 w 2916320"/>
                  <a:gd name="connsiteY53" fmla="*/ 2051222 h 3731741"/>
                  <a:gd name="connsiteX54" fmla="*/ 1174017 w 2916320"/>
                  <a:gd name="connsiteY54" fmla="*/ 1717589 h 3731741"/>
                  <a:gd name="connsiteX55" fmla="*/ 1260515 w 2916320"/>
                  <a:gd name="connsiteY55" fmla="*/ 1631092 h 3731741"/>
                  <a:gd name="connsiteX56" fmla="*/ 1334655 w 2916320"/>
                  <a:gd name="connsiteY56" fmla="*/ 1544595 h 3731741"/>
                  <a:gd name="connsiteX57" fmla="*/ 1384082 w 2916320"/>
                  <a:gd name="connsiteY57" fmla="*/ 1519881 h 3731741"/>
                  <a:gd name="connsiteX58" fmla="*/ 1618860 w 2916320"/>
                  <a:gd name="connsiteY58" fmla="*/ 1421027 h 3731741"/>
                  <a:gd name="connsiteX59" fmla="*/ 1742428 w 2916320"/>
                  <a:gd name="connsiteY59" fmla="*/ 1396314 h 3731741"/>
                  <a:gd name="connsiteX60" fmla="*/ 1952493 w 2916320"/>
                  <a:gd name="connsiteY60" fmla="*/ 1309816 h 3731741"/>
                  <a:gd name="connsiteX61" fmla="*/ 2014277 w 2916320"/>
                  <a:gd name="connsiteY61" fmla="*/ 1285103 h 3731741"/>
                  <a:gd name="connsiteX62" fmla="*/ 2038990 w 2916320"/>
                  <a:gd name="connsiteY62" fmla="*/ 1248033 h 3731741"/>
                  <a:gd name="connsiteX63" fmla="*/ 2088417 w 2916320"/>
                  <a:gd name="connsiteY63" fmla="*/ 1149179 h 3731741"/>
                  <a:gd name="connsiteX64" fmla="*/ 2150201 w 2916320"/>
                  <a:gd name="connsiteY64" fmla="*/ 1112108 h 3731741"/>
                  <a:gd name="connsiteX65" fmla="*/ 2310839 w 2916320"/>
                  <a:gd name="connsiteY65" fmla="*/ 1050325 h 3731741"/>
                  <a:gd name="connsiteX66" fmla="*/ 2397336 w 2916320"/>
                  <a:gd name="connsiteY66" fmla="*/ 1025611 h 3731741"/>
                  <a:gd name="connsiteX67" fmla="*/ 2545617 w 2916320"/>
                  <a:gd name="connsiteY67" fmla="*/ 963827 h 3731741"/>
                  <a:gd name="connsiteX68" fmla="*/ 2619758 w 2916320"/>
                  <a:gd name="connsiteY68" fmla="*/ 939114 h 3731741"/>
                  <a:gd name="connsiteX69" fmla="*/ 2730969 w 2916320"/>
                  <a:gd name="connsiteY69" fmla="*/ 790833 h 3731741"/>
                  <a:gd name="connsiteX70" fmla="*/ 2792752 w 2916320"/>
                  <a:gd name="connsiteY70" fmla="*/ 704335 h 3731741"/>
                  <a:gd name="connsiteX71" fmla="*/ 2903963 w 2916320"/>
                  <a:gd name="connsiteY71" fmla="*/ 518984 h 3731741"/>
                  <a:gd name="connsiteX72" fmla="*/ 2916320 w 2916320"/>
                  <a:gd name="connsiteY72" fmla="*/ 457200 h 3731741"/>
                  <a:gd name="connsiteX73" fmla="*/ 2866893 w 2916320"/>
                  <a:gd name="connsiteY73" fmla="*/ 271849 h 3731741"/>
                  <a:gd name="connsiteX74" fmla="*/ 2755682 w 2916320"/>
                  <a:gd name="connsiteY74" fmla="*/ 160638 h 3731741"/>
                  <a:gd name="connsiteX75" fmla="*/ 2496190 w 2916320"/>
                  <a:gd name="connsiteY75" fmla="*/ 24714 h 3731741"/>
                  <a:gd name="connsiteX76" fmla="*/ 2397336 w 2916320"/>
                  <a:gd name="connsiteY76" fmla="*/ 0 h 3731741"/>
                  <a:gd name="connsiteX77" fmla="*/ 2199628 w 2916320"/>
                  <a:gd name="connsiteY77" fmla="*/ 74141 h 3731741"/>
                  <a:gd name="connsiteX78" fmla="*/ 2174915 w 2916320"/>
                  <a:gd name="connsiteY78" fmla="*/ 148281 h 3731741"/>
                  <a:gd name="connsiteX79" fmla="*/ 2187271 w 2916320"/>
                  <a:gd name="connsiteY79" fmla="*/ 222422 h 3731741"/>
                  <a:gd name="connsiteX80" fmla="*/ 2162558 w 2916320"/>
                  <a:gd name="connsiteY80" fmla="*/ 247135 h 3731741"/>
                  <a:gd name="connsiteX0" fmla="*/ 2100774 w 2916320"/>
                  <a:gd name="connsiteY0" fmla="*/ 259492 h 3731741"/>
                  <a:gd name="connsiteX1" fmla="*/ 2063704 w 2916320"/>
                  <a:gd name="connsiteY1" fmla="*/ 271849 h 3731741"/>
                  <a:gd name="connsiteX2" fmla="*/ 1952493 w 2916320"/>
                  <a:gd name="connsiteY2" fmla="*/ 333633 h 3731741"/>
                  <a:gd name="connsiteX3" fmla="*/ 1890709 w 2916320"/>
                  <a:gd name="connsiteY3" fmla="*/ 345989 h 3731741"/>
                  <a:gd name="connsiteX4" fmla="*/ 1655931 w 2916320"/>
                  <a:gd name="connsiteY4" fmla="*/ 370703 h 3731741"/>
                  <a:gd name="connsiteX5" fmla="*/ 1569433 w 2916320"/>
                  <a:gd name="connsiteY5" fmla="*/ 420130 h 3731741"/>
                  <a:gd name="connsiteX6" fmla="*/ 1544720 w 2916320"/>
                  <a:gd name="connsiteY6" fmla="*/ 457200 h 3731741"/>
                  <a:gd name="connsiteX7" fmla="*/ 1495293 w 2916320"/>
                  <a:gd name="connsiteY7" fmla="*/ 568411 h 3731741"/>
                  <a:gd name="connsiteX8" fmla="*/ 1482936 w 2916320"/>
                  <a:gd name="connsiteY8" fmla="*/ 617838 h 3731741"/>
                  <a:gd name="connsiteX9" fmla="*/ 1470579 w 2916320"/>
                  <a:gd name="connsiteY9" fmla="*/ 815546 h 3731741"/>
                  <a:gd name="connsiteX10" fmla="*/ 1458223 w 2916320"/>
                  <a:gd name="connsiteY10" fmla="*/ 852616 h 3731741"/>
                  <a:gd name="connsiteX11" fmla="*/ 1408796 w 2916320"/>
                  <a:gd name="connsiteY11" fmla="*/ 951470 h 3731741"/>
                  <a:gd name="connsiteX12" fmla="*/ 1322298 w 2916320"/>
                  <a:gd name="connsiteY12" fmla="*/ 1062681 h 3731741"/>
                  <a:gd name="connsiteX13" fmla="*/ 1297585 w 2916320"/>
                  <a:gd name="connsiteY13" fmla="*/ 1099752 h 3731741"/>
                  <a:gd name="connsiteX14" fmla="*/ 1260515 w 2916320"/>
                  <a:gd name="connsiteY14" fmla="*/ 1124465 h 3731741"/>
                  <a:gd name="connsiteX15" fmla="*/ 1174017 w 2916320"/>
                  <a:gd name="connsiteY15" fmla="*/ 1173892 h 3731741"/>
                  <a:gd name="connsiteX16" fmla="*/ 630320 w 2916320"/>
                  <a:gd name="connsiteY16" fmla="*/ 1186249 h 3731741"/>
                  <a:gd name="connsiteX17" fmla="*/ 556179 w 2916320"/>
                  <a:gd name="connsiteY17" fmla="*/ 1198606 h 3731741"/>
                  <a:gd name="connsiteX18" fmla="*/ 494396 w 2916320"/>
                  <a:gd name="connsiteY18" fmla="*/ 1272746 h 3731741"/>
                  <a:gd name="connsiteX19" fmla="*/ 482039 w 2916320"/>
                  <a:gd name="connsiteY19" fmla="*/ 1309816 h 3731741"/>
                  <a:gd name="connsiteX20" fmla="*/ 469682 w 2916320"/>
                  <a:gd name="connsiteY20" fmla="*/ 1371600 h 3731741"/>
                  <a:gd name="connsiteX21" fmla="*/ 444969 w 2916320"/>
                  <a:gd name="connsiteY21" fmla="*/ 1421027 h 3731741"/>
                  <a:gd name="connsiteX22" fmla="*/ 383185 w 2916320"/>
                  <a:gd name="connsiteY22" fmla="*/ 1507525 h 3731741"/>
                  <a:gd name="connsiteX23" fmla="*/ 358471 w 2916320"/>
                  <a:gd name="connsiteY23" fmla="*/ 1569308 h 3731741"/>
                  <a:gd name="connsiteX24" fmla="*/ 321401 w 2916320"/>
                  <a:gd name="connsiteY24" fmla="*/ 1643449 h 3731741"/>
                  <a:gd name="connsiteX25" fmla="*/ 247260 w 2916320"/>
                  <a:gd name="connsiteY25" fmla="*/ 1853514 h 3731741"/>
                  <a:gd name="connsiteX26" fmla="*/ 197833 w 2916320"/>
                  <a:gd name="connsiteY26" fmla="*/ 1964725 h 3731741"/>
                  <a:gd name="connsiteX27" fmla="*/ 148406 w 2916320"/>
                  <a:gd name="connsiteY27" fmla="*/ 2113006 h 3731741"/>
                  <a:gd name="connsiteX28" fmla="*/ 123693 w 2916320"/>
                  <a:gd name="connsiteY28" fmla="*/ 2162433 h 3731741"/>
                  <a:gd name="connsiteX29" fmla="*/ 111336 w 2916320"/>
                  <a:gd name="connsiteY29" fmla="*/ 2199503 h 3731741"/>
                  <a:gd name="connsiteX30" fmla="*/ 37196 w 2916320"/>
                  <a:gd name="connsiteY30" fmla="*/ 2323070 h 3731741"/>
                  <a:gd name="connsiteX31" fmla="*/ 12482 w 2916320"/>
                  <a:gd name="connsiteY31" fmla="*/ 2409568 h 3731741"/>
                  <a:gd name="connsiteX32" fmla="*/ 125 w 2916320"/>
                  <a:gd name="connsiteY32" fmla="*/ 2458995 h 3731741"/>
                  <a:gd name="connsiteX33" fmla="*/ 61909 w 2916320"/>
                  <a:gd name="connsiteY33" fmla="*/ 2607276 h 3731741"/>
                  <a:gd name="connsiteX34" fmla="*/ 98979 w 2916320"/>
                  <a:gd name="connsiteY34" fmla="*/ 2631989 h 3731741"/>
                  <a:gd name="connsiteX35" fmla="*/ 222547 w 2916320"/>
                  <a:gd name="connsiteY35" fmla="*/ 2755557 h 3731741"/>
                  <a:gd name="connsiteX36" fmla="*/ 333758 w 2916320"/>
                  <a:gd name="connsiteY36" fmla="*/ 2842054 h 3731741"/>
                  <a:gd name="connsiteX37" fmla="*/ 358471 w 2916320"/>
                  <a:gd name="connsiteY37" fmla="*/ 2940908 h 3731741"/>
                  <a:gd name="connsiteX38" fmla="*/ 383185 w 2916320"/>
                  <a:gd name="connsiteY38" fmla="*/ 3163330 h 3731741"/>
                  <a:gd name="connsiteX39" fmla="*/ 420255 w 2916320"/>
                  <a:gd name="connsiteY39" fmla="*/ 3571103 h 3731741"/>
                  <a:gd name="connsiteX40" fmla="*/ 617963 w 2916320"/>
                  <a:gd name="connsiteY40" fmla="*/ 3731741 h 3731741"/>
                  <a:gd name="connsiteX41" fmla="*/ 778601 w 2916320"/>
                  <a:gd name="connsiteY41" fmla="*/ 3694670 h 3731741"/>
                  <a:gd name="connsiteX42" fmla="*/ 815671 w 2916320"/>
                  <a:gd name="connsiteY42" fmla="*/ 3620530 h 3731741"/>
                  <a:gd name="connsiteX43" fmla="*/ 877455 w 2916320"/>
                  <a:gd name="connsiteY43" fmla="*/ 3546389 h 3731741"/>
                  <a:gd name="connsiteX44" fmla="*/ 951596 w 2916320"/>
                  <a:gd name="connsiteY44" fmla="*/ 3435179 h 3731741"/>
                  <a:gd name="connsiteX45" fmla="*/ 1050450 w 2916320"/>
                  <a:gd name="connsiteY45" fmla="*/ 3311611 h 3731741"/>
                  <a:gd name="connsiteX46" fmla="*/ 1149304 w 2916320"/>
                  <a:gd name="connsiteY46" fmla="*/ 3150973 h 3731741"/>
                  <a:gd name="connsiteX47" fmla="*/ 1248158 w 2916320"/>
                  <a:gd name="connsiteY47" fmla="*/ 3027406 h 3731741"/>
                  <a:gd name="connsiteX48" fmla="*/ 1334655 w 2916320"/>
                  <a:gd name="connsiteY48" fmla="*/ 2891481 h 3731741"/>
                  <a:gd name="connsiteX49" fmla="*/ 1322298 w 2916320"/>
                  <a:gd name="connsiteY49" fmla="*/ 2372497 h 3731741"/>
                  <a:gd name="connsiteX50" fmla="*/ 1260515 w 2916320"/>
                  <a:gd name="connsiteY50" fmla="*/ 2298357 h 3731741"/>
                  <a:gd name="connsiteX51" fmla="*/ 1112233 w 2916320"/>
                  <a:gd name="connsiteY51" fmla="*/ 2150076 h 3731741"/>
                  <a:gd name="connsiteX52" fmla="*/ 1062806 w 2916320"/>
                  <a:gd name="connsiteY52" fmla="*/ 2051222 h 3731741"/>
                  <a:gd name="connsiteX53" fmla="*/ 1174017 w 2916320"/>
                  <a:gd name="connsiteY53" fmla="*/ 1717589 h 3731741"/>
                  <a:gd name="connsiteX54" fmla="*/ 1260515 w 2916320"/>
                  <a:gd name="connsiteY54" fmla="*/ 1631092 h 3731741"/>
                  <a:gd name="connsiteX55" fmla="*/ 1334655 w 2916320"/>
                  <a:gd name="connsiteY55" fmla="*/ 1544595 h 3731741"/>
                  <a:gd name="connsiteX56" fmla="*/ 1384082 w 2916320"/>
                  <a:gd name="connsiteY56" fmla="*/ 1519881 h 3731741"/>
                  <a:gd name="connsiteX57" fmla="*/ 1618860 w 2916320"/>
                  <a:gd name="connsiteY57" fmla="*/ 1421027 h 3731741"/>
                  <a:gd name="connsiteX58" fmla="*/ 1742428 w 2916320"/>
                  <a:gd name="connsiteY58" fmla="*/ 1396314 h 3731741"/>
                  <a:gd name="connsiteX59" fmla="*/ 1952493 w 2916320"/>
                  <a:gd name="connsiteY59" fmla="*/ 1309816 h 3731741"/>
                  <a:gd name="connsiteX60" fmla="*/ 2014277 w 2916320"/>
                  <a:gd name="connsiteY60" fmla="*/ 1285103 h 3731741"/>
                  <a:gd name="connsiteX61" fmla="*/ 2038990 w 2916320"/>
                  <a:gd name="connsiteY61" fmla="*/ 1248033 h 3731741"/>
                  <a:gd name="connsiteX62" fmla="*/ 2088417 w 2916320"/>
                  <a:gd name="connsiteY62" fmla="*/ 1149179 h 3731741"/>
                  <a:gd name="connsiteX63" fmla="*/ 2150201 w 2916320"/>
                  <a:gd name="connsiteY63" fmla="*/ 1112108 h 3731741"/>
                  <a:gd name="connsiteX64" fmla="*/ 2310839 w 2916320"/>
                  <a:gd name="connsiteY64" fmla="*/ 1050325 h 3731741"/>
                  <a:gd name="connsiteX65" fmla="*/ 2397336 w 2916320"/>
                  <a:gd name="connsiteY65" fmla="*/ 1025611 h 3731741"/>
                  <a:gd name="connsiteX66" fmla="*/ 2545617 w 2916320"/>
                  <a:gd name="connsiteY66" fmla="*/ 963827 h 3731741"/>
                  <a:gd name="connsiteX67" fmla="*/ 2619758 w 2916320"/>
                  <a:gd name="connsiteY67" fmla="*/ 939114 h 3731741"/>
                  <a:gd name="connsiteX68" fmla="*/ 2730969 w 2916320"/>
                  <a:gd name="connsiteY68" fmla="*/ 790833 h 3731741"/>
                  <a:gd name="connsiteX69" fmla="*/ 2792752 w 2916320"/>
                  <a:gd name="connsiteY69" fmla="*/ 704335 h 3731741"/>
                  <a:gd name="connsiteX70" fmla="*/ 2903963 w 2916320"/>
                  <a:gd name="connsiteY70" fmla="*/ 518984 h 3731741"/>
                  <a:gd name="connsiteX71" fmla="*/ 2916320 w 2916320"/>
                  <a:gd name="connsiteY71" fmla="*/ 457200 h 3731741"/>
                  <a:gd name="connsiteX72" fmla="*/ 2866893 w 2916320"/>
                  <a:gd name="connsiteY72" fmla="*/ 271849 h 3731741"/>
                  <a:gd name="connsiteX73" fmla="*/ 2755682 w 2916320"/>
                  <a:gd name="connsiteY73" fmla="*/ 160638 h 3731741"/>
                  <a:gd name="connsiteX74" fmla="*/ 2496190 w 2916320"/>
                  <a:gd name="connsiteY74" fmla="*/ 24714 h 3731741"/>
                  <a:gd name="connsiteX75" fmla="*/ 2397336 w 2916320"/>
                  <a:gd name="connsiteY75" fmla="*/ 0 h 3731741"/>
                  <a:gd name="connsiteX76" fmla="*/ 2199628 w 2916320"/>
                  <a:gd name="connsiteY76" fmla="*/ 74141 h 3731741"/>
                  <a:gd name="connsiteX77" fmla="*/ 2174915 w 2916320"/>
                  <a:gd name="connsiteY77" fmla="*/ 148281 h 3731741"/>
                  <a:gd name="connsiteX78" fmla="*/ 2187271 w 2916320"/>
                  <a:gd name="connsiteY78" fmla="*/ 222422 h 3731741"/>
                  <a:gd name="connsiteX79" fmla="*/ 2162558 w 2916320"/>
                  <a:gd name="connsiteY79" fmla="*/ 247135 h 3731741"/>
                  <a:gd name="connsiteX0" fmla="*/ 2866892 w 3682438"/>
                  <a:gd name="connsiteY0" fmla="*/ 259492 h 3731741"/>
                  <a:gd name="connsiteX1" fmla="*/ 2829822 w 3682438"/>
                  <a:gd name="connsiteY1" fmla="*/ 271849 h 3731741"/>
                  <a:gd name="connsiteX2" fmla="*/ 2718611 w 3682438"/>
                  <a:gd name="connsiteY2" fmla="*/ 333633 h 3731741"/>
                  <a:gd name="connsiteX3" fmla="*/ 2656827 w 3682438"/>
                  <a:gd name="connsiteY3" fmla="*/ 345989 h 3731741"/>
                  <a:gd name="connsiteX4" fmla="*/ 2422049 w 3682438"/>
                  <a:gd name="connsiteY4" fmla="*/ 370703 h 3731741"/>
                  <a:gd name="connsiteX5" fmla="*/ 2335551 w 3682438"/>
                  <a:gd name="connsiteY5" fmla="*/ 420130 h 3731741"/>
                  <a:gd name="connsiteX6" fmla="*/ 2310838 w 3682438"/>
                  <a:gd name="connsiteY6" fmla="*/ 457200 h 3731741"/>
                  <a:gd name="connsiteX7" fmla="*/ 2261411 w 3682438"/>
                  <a:gd name="connsiteY7" fmla="*/ 568411 h 3731741"/>
                  <a:gd name="connsiteX8" fmla="*/ 2249054 w 3682438"/>
                  <a:gd name="connsiteY8" fmla="*/ 617838 h 3731741"/>
                  <a:gd name="connsiteX9" fmla="*/ 2236697 w 3682438"/>
                  <a:gd name="connsiteY9" fmla="*/ 815546 h 3731741"/>
                  <a:gd name="connsiteX10" fmla="*/ 2224341 w 3682438"/>
                  <a:gd name="connsiteY10" fmla="*/ 852616 h 3731741"/>
                  <a:gd name="connsiteX11" fmla="*/ 2174914 w 3682438"/>
                  <a:gd name="connsiteY11" fmla="*/ 951470 h 3731741"/>
                  <a:gd name="connsiteX12" fmla="*/ 2088416 w 3682438"/>
                  <a:gd name="connsiteY12" fmla="*/ 1062681 h 3731741"/>
                  <a:gd name="connsiteX13" fmla="*/ 2063703 w 3682438"/>
                  <a:gd name="connsiteY13" fmla="*/ 1099752 h 3731741"/>
                  <a:gd name="connsiteX14" fmla="*/ 2026633 w 3682438"/>
                  <a:gd name="connsiteY14" fmla="*/ 1124465 h 3731741"/>
                  <a:gd name="connsiteX15" fmla="*/ 1940135 w 3682438"/>
                  <a:gd name="connsiteY15" fmla="*/ 1173892 h 3731741"/>
                  <a:gd name="connsiteX16" fmla="*/ 1396438 w 3682438"/>
                  <a:gd name="connsiteY16" fmla="*/ 1186249 h 3731741"/>
                  <a:gd name="connsiteX17" fmla="*/ 1322297 w 3682438"/>
                  <a:gd name="connsiteY17" fmla="*/ 1198606 h 3731741"/>
                  <a:gd name="connsiteX18" fmla="*/ 1260514 w 3682438"/>
                  <a:gd name="connsiteY18" fmla="*/ 1272746 h 3731741"/>
                  <a:gd name="connsiteX19" fmla="*/ 1248157 w 3682438"/>
                  <a:gd name="connsiteY19" fmla="*/ 1309816 h 3731741"/>
                  <a:gd name="connsiteX20" fmla="*/ 1235800 w 3682438"/>
                  <a:gd name="connsiteY20" fmla="*/ 1371600 h 3731741"/>
                  <a:gd name="connsiteX21" fmla="*/ 1211087 w 3682438"/>
                  <a:gd name="connsiteY21" fmla="*/ 1421027 h 3731741"/>
                  <a:gd name="connsiteX22" fmla="*/ 1149303 w 3682438"/>
                  <a:gd name="connsiteY22" fmla="*/ 1507525 h 3731741"/>
                  <a:gd name="connsiteX23" fmla="*/ 1124589 w 3682438"/>
                  <a:gd name="connsiteY23" fmla="*/ 1569308 h 3731741"/>
                  <a:gd name="connsiteX24" fmla="*/ 1087519 w 3682438"/>
                  <a:gd name="connsiteY24" fmla="*/ 1643449 h 3731741"/>
                  <a:gd name="connsiteX25" fmla="*/ 1013378 w 3682438"/>
                  <a:gd name="connsiteY25" fmla="*/ 1853514 h 3731741"/>
                  <a:gd name="connsiteX26" fmla="*/ 963951 w 3682438"/>
                  <a:gd name="connsiteY26" fmla="*/ 1964725 h 3731741"/>
                  <a:gd name="connsiteX27" fmla="*/ 914524 w 3682438"/>
                  <a:gd name="connsiteY27" fmla="*/ 2113006 h 3731741"/>
                  <a:gd name="connsiteX28" fmla="*/ 889811 w 3682438"/>
                  <a:gd name="connsiteY28" fmla="*/ 2162433 h 3731741"/>
                  <a:gd name="connsiteX29" fmla="*/ 877454 w 3682438"/>
                  <a:gd name="connsiteY29" fmla="*/ 2199503 h 3731741"/>
                  <a:gd name="connsiteX30" fmla="*/ 803314 w 3682438"/>
                  <a:gd name="connsiteY30" fmla="*/ 2323070 h 3731741"/>
                  <a:gd name="connsiteX31" fmla="*/ 778600 w 3682438"/>
                  <a:gd name="connsiteY31" fmla="*/ 2409568 h 3731741"/>
                  <a:gd name="connsiteX32" fmla="*/ 766243 w 3682438"/>
                  <a:gd name="connsiteY32" fmla="*/ 2458995 h 3731741"/>
                  <a:gd name="connsiteX33" fmla="*/ 828027 w 3682438"/>
                  <a:gd name="connsiteY33" fmla="*/ 2607276 h 3731741"/>
                  <a:gd name="connsiteX34" fmla="*/ 124 w 3682438"/>
                  <a:gd name="connsiteY34" fmla="*/ 2693772 h 3731741"/>
                  <a:gd name="connsiteX35" fmla="*/ 988665 w 3682438"/>
                  <a:gd name="connsiteY35" fmla="*/ 2755557 h 3731741"/>
                  <a:gd name="connsiteX36" fmla="*/ 1099876 w 3682438"/>
                  <a:gd name="connsiteY36" fmla="*/ 2842054 h 3731741"/>
                  <a:gd name="connsiteX37" fmla="*/ 1124589 w 3682438"/>
                  <a:gd name="connsiteY37" fmla="*/ 2940908 h 3731741"/>
                  <a:gd name="connsiteX38" fmla="*/ 1149303 w 3682438"/>
                  <a:gd name="connsiteY38" fmla="*/ 3163330 h 3731741"/>
                  <a:gd name="connsiteX39" fmla="*/ 1186373 w 3682438"/>
                  <a:gd name="connsiteY39" fmla="*/ 3571103 h 3731741"/>
                  <a:gd name="connsiteX40" fmla="*/ 1384081 w 3682438"/>
                  <a:gd name="connsiteY40" fmla="*/ 3731741 h 3731741"/>
                  <a:gd name="connsiteX41" fmla="*/ 1544719 w 3682438"/>
                  <a:gd name="connsiteY41" fmla="*/ 3694670 h 3731741"/>
                  <a:gd name="connsiteX42" fmla="*/ 1581789 w 3682438"/>
                  <a:gd name="connsiteY42" fmla="*/ 3620530 h 3731741"/>
                  <a:gd name="connsiteX43" fmla="*/ 1643573 w 3682438"/>
                  <a:gd name="connsiteY43" fmla="*/ 3546389 h 3731741"/>
                  <a:gd name="connsiteX44" fmla="*/ 1717714 w 3682438"/>
                  <a:gd name="connsiteY44" fmla="*/ 3435179 h 3731741"/>
                  <a:gd name="connsiteX45" fmla="*/ 1816568 w 3682438"/>
                  <a:gd name="connsiteY45" fmla="*/ 3311611 h 3731741"/>
                  <a:gd name="connsiteX46" fmla="*/ 1915422 w 3682438"/>
                  <a:gd name="connsiteY46" fmla="*/ 3150973 h 3731741"/>
                  <a:gd name="connsiteX47" fmla="*/ 2014276 w 3682438"/>
                  <a:gd name="connsiteY47" fmla="*/ 3027406 h 3731741"/>
                  <a:gd name="connsiteX48" fmla="*/ 2100773 w 3682438"/>
                  <a:gd name="connsiteY48" fmla="*/ 2891481 h 3731741"/>
                  <a:gd name="connsiteX49" fmla="*/ 2088416 w 3682438"/>
                  <a:gd name="connsiteY49" fmla="*/ 2372497 h 3731741"/>
                  <a:gd name="connsiteX50" fmla="*/ 2026633 w 3682438"/>
                  <a:gd name="connsiteY50" fmla="*/ 2298357 h 3731741"/>
                  <a:gd name="connsiteX51" fmla="*/ 1878351 w 3682438"/>
                  <a:gd name="connsiteY51" fmla="*/ 2150076 h 3731741"/>
                  <a:gd name="connsiteX52" fmla="*/ 1828924 w 3682438"/>
                  <a:gd name="connsiteY52" fmla="*/ 2051222 h 3731741"/>
                  <a:gd name="connsiteX53" fmla="*/ 1940135 w 3682438"/>
                  <a:gd name="connsiteY53" fmla="*/ 1717589 h 3731741"/>
                  <a:gd name="connsiteX54" fmla="*/ 2026633 w 3682438"/>
                  <a:gd name="connsiteY54" fmla="*/ 1631092 h 3731741"/>
                  <a:gd name="connsiteX55" fmla="*/ 2100773 w 3682438"/>
                  <a:gd name="connsiteY55" fmla="*/ 1544595 h 3731741"/>
                  <a:gd name="connsiteX56" fmla="*/ 2150200 w 3682438"/>
                  <a:gd name="connsiteY56" fmla="*/ 1519881 h 3731741"/>
                  <a:gd name="connsiteX57" fmla="*/ 2384978 w 3682438"/>
                  <a:gd name="connsiteY57" fmla="*/ 1421027 h 3731741"/>
                  <a:gd name="connsiteX58" fmla="*/ 2508546 w 3682438"/>
                  <a:gd name="connsiteY58" fmla="*/ 1396314 h 3731741"/>
                  <a:gd name="connsiteX59" fmla="*/ 2718611 w 3682438"/>
                  <a:gd name="connsiteY59" fmla="*/ 1309816 h 3731741"/>
                  <a:gd name="connsiteX60" fmla="*/ 2780395 w 3682438"/>
                  <a:gd name="connsiteY60" fmla="*/ 1285103 h 3731741"/>
                  <a:gd name="connsiteX61" fmla="*/ 2805108 w 3682438"/>
                  <a:gd name="connsiteY61" fmla="*/ 1248033 h 3731741"/>
                  <a:gd name="connsiteX62" fmla="*/ 2854535 w 3682438"/>
                  <a:gd name="connsiteY62" fmla="*/ 1149179 h 3731741"/>
                  <a:gd name="connsiteX63" fmla="*/ 2916319 w 3682438"/>
                  <a:gd name="connsiteY63" fmla="*/ 1112108 h 3731741"/>
                  <a:gd name="connsiteX64" fmla="*/ 3076957 w 3682438"/>
                  <a:gd name="connsiteY64" fmla="*/ 1050325 h 3731741"/>
                  <a:gd name="connsiteX65" fmla="*/ 3163454 w 3682438"/>
                  <a:gd name="connsiteY65" fmla="*/ 1025611 h 3731741"/>
                  <a:gd name="connsiteX66" fmla="*/ 3311735 w 3682438"/>
                  <a:gd name="connsiteY66" fmla="*/ 963827 h 3731741"/>
                  <a:gd name="connsiteX67" fmla="*/ 3385876 w 3682438"/>
                  <a:gd name="connsiteY67" fmla="*/ 939114 h 3731741"/>
                  <a:gd name="connsiteX68" fmla="*/ 3497087 w 3682438"/>
                  <a:gd name="connsiteY68" fmla="*/ 790833 h 3731741"/>
                  <a:gd name="connsiteX69" fmla="*/ 3558870 w 3682438"/>
                  <a:gd name="connsiteY69" fmla="*/ 704335 h 3731741"/>
                  <a:gd name="connsiteX70" fmla="*/ 3670081 w 3682438"/>
                  <a:gd name="connsiteY70" fmla="*/ 518984 h 3731741"/>
                  <a:gd name="connsiteX71" fmla="*/ 3682438 w 3682438"/>
                  <a:gd name="connsiteY71" fmla="*/ 457200 h 3731741"/>
                  <a:gd name="connsiteX72" fmla="*/ 3633011 w 3682438"/>
                  <a:gd name="connsiteY72" fmla="*/ 271849 h 3731741"/>
                  <a:gd name="connsiteX73" fmla="*/ 3521800 w 3682438"/>
                  <a:gd name="connsiteY73" fmla="*/ 160638 h 3731741"/>
                  <a:gd name="connsiteX74" fmla="*/ 3262308 w 3682438"/>
                  <a:gd name="connsiteY74" fmla="*/ 24714 h 3731741"/>
                  <a:gd name="connsiteX75" fmla="*/ 3163454 w 3682438"/>
                  <a:gd name="connsiteY75" fmla="*/ 0 h 3731741"/>
                  <a:gd name="connsiteX76" fmla="*/ 2965746 w 3682438"/>
                  <a:gd name="connsiteY76" fmla="*/ 74141 h 3731741"/>
                  <a:gd name="connsiteX77" fmla="*/ 2941033 w 3682438"/>
                  <a:gd name="connsiteY77" fmla="*/ 148281 h 3731741"/>
                  <a:gd name="connsiteX78" fmla="*/ 2953389 w 3682438"/>
                  <a:gd name="connsiteY78" fmla="*/ 222422 h 3731741"/>
                  <a:gd name="connsiteX79" fmla="*/ 2928676 w 3682438"/>
                  <a:gd name="connsiteY79" fmla="*/ 247135 h 3731741"/>
                  <a:gd name="connsiteX0" fmla="*/ 3105442 w 3920988"/>
                  <a:gd name="connsiteY0" fmla="*/ 259492 h 3731741"/>
                  <a:gd name="connsiteX1" fmla="*/ 3068372 w 3920988"/>
                  <a:gd name="connsiteY1" fmla="*/ 271849 h 3731741"/>
                  <a:gd name="connsiteX2" fmla="*/ 2957161 w 3920988"/>
                  <a:gd name="connsiteY2" fmla="*/ 333633 h 3731741"/>
                  <a:gd name="connsiteX3" fmla="*/ 2895377 w 3920988"/>
                  <a:gd name="connsiteY3" fmla="*/ 345989 h 3731741"/>
                  <a:gd name="connsiteX4" fmla="*/ 2660599 w 3920988"/>
                  <a:gd name="connsiteY4" fmla="*/ 370703 h 3731741"/>
                  <a:gd name="connsiteX5" fmla="*/ 2574101 w 3920988"/>
                  <a:gd name="connsiteY5" fmla="*/ 420130 h 3731741"/>
                  <a:gd name="connsiteX6" fmla="*/ 2549388 w 3920988"/>
                  <a:gd name="connsiteY6" fmla="*/ 457200 h 3731741"/>
                  <a:gd name="connsiteX7" fmla="*/ 2499961 w 3920988"/>
                  <a:gd name="connsiteY7" fmla="*/ 568411 h 3731741"/>
                  <a:gd name="connsiteX8" fmla="*/ 2487604 w 3920988"/>
                  <a:gd name="connsiteY8" fmla="*/ 617838 h 3731741"/>
                  <a:gd name="connsiteX9" fmla="*/ 2475247 w 3920988"/>
                  <a:gd name="connsiteY9" fmla="*/ 815546 h 3731741"/>
                  <a:gd name="connsiteX10" fmla="*/ 2462891 w 3920988"/>
                  <a:gd name="connsiteY10" fmla="*/ 852616 h 3731741"/>
                  <a:gd name="connsiteX11" fmla="*/ 2413464 w 3920988"/>
                  <a:gd name="connsiteY11" fmla="*/ 951470 h 3731741"/>
                  <a:gd name="connsiteX12" fmla="*/ 2326966 w 3920988"/>
                  <a:gd name="connsiteY12" fmla="*/ 1062681 h 3731741"/>
                  <a:gd name="connsiteX13" fmla="*/ 2302253 w 3920988"/>
                  <a:gd name="connsiteY13" fmla="*/ 1099752 h 3731741"/>
                  <a:gd name="connsiteX14" fmla="*/ 2265183 w 3920988"/>
                  <a:gd name="connsiteY14" fmla="*/ 1124465 h 3731741"/>
                  <a:gd name="connsiteX15" fmla="*/ 2178685 w 3920988"/>
                  <a:gd name="connsiteY15" fmla="*/ 1173892 h 3731741"/>
                  <a:gd name="connsiteX16" fmla="*/ 1634988 w 3920988"/>
                  <a:gd name="connsiteY16" fmla="*/ 1186249 h 3731741"/>
                  <a:gd name="connsiteX17" fmla="*/ 1560847 w 3920988"/>
                  <a:gd name="connsiteY17" fmla="*/ 1198606 h 3731741"/>
                  <a:gd name="connsiteX18" fmla="*/ 1499064 w 3920988"/>
                  <a:gd name="connsiteY18" fmla="*/ 1272746 h 3731741"/>
                  <a:gd name="connsiteX19" fmla="*/ 1486707 w 3920988"/>
                  <a:gd name="connsiteY19" fmla="*/ 1309816 h 3731741"/>
                  <a:gd name="connsiteX20" fmla="*/ 1474350 w 3920988"/>
                  <a:gd name="connsiteY20" fmla="*/ 1371600 h 3731741"/>
                  <a:gd name="connsiteX21" fmla="*/ 1449637 w 3920988"/>
                  <a:gd name="connsiteY21" fmla="*/ 1421027 h 3731741"/>
                  <a:gd name="connsiteX22" fmla="*/ 1387853 w 3920988"/>
                  <a:gd name="connsiteY22" fmla="*/ 1507525 h 3731741"/>
                  <a:gd name="connsiteX23" fmla="*/ 1363139 w 3920988"/>
                  <a:gd name="connsiteY23" fmla="*/ 1569308 h 3731741"/>
                  <a:gd name="connsiteX24" fmla="*/ 1326069 w 3920988"/>
                  <a:gd name="connsiteY24" fmla="*/ 1643449 h 3731741"/>
                  <a:gd name="connsiteX25" fmla="*/ 1251928 w 3920988"/>
                  <a:gd name="connsiteY25" fmla="*/ 1853514 h 3731741"/>
                  <a:gd name="connsiteX26" fmla="*/ 1202501 w 3920988"/>
                  <a:gd name="connsiteY26" fmla="*/ 1964725 h 3731741"/>
                  <a:gd name="connsiteX27" fmla="*/ 1153074 w 3920988"/>
                  <a:gd name="connsiteY27" fmla="*/ 2113006 h 3731741"/>
                  <a:gd name="connsiteX28" fmla="*/ 1128361 w 3920988"/>
                  <a:gd name="connsiteY28" fmla="*/ 2162433 h 3731741"/>
                  <a:gd name="connsiteX29" fmla="*/ 1116004 w 3920988"/>
                  <a:gd name="connsiteY29" fmla="*/ 2199503 h 3731741"/>
                  <a:gd name="connsiteX30" fmla="*/ 1041864 w 3920988"/>
                  <a:gd name="connsiteY30" fmla="*/ 2323070 h 3731741"/>
                  <a:gd name="connsiteX31" fmla="*/ 1017150 w 3920988"/>
                  <a:gd name="connsiteY31" fmla="*/ 2409568 h 3731741"/>
                  <a:gd name="connsiteX32" fmla="*/ 1004793 w 3920988"/>
                  <a:gd name="connsiteY32" fmla="*/ 2458995 h 3731741"/>
                  <a:gd name="connsiteX33" fmla="*/ 53323 w 3920988"/>
                  <a:gd name="connsiteY33" fmla="*/ 2570205 h 3731741"/>
                  <a:gd name="connsiteX34" fmla="*/ 238674 w 3920988"/>
                  <a:gd name="connsiteY34" fmla="*/ 2693772 h 3731741"/>
                  <a:gd name="connsiteX35" fmla="*/ 1227215 w 3920988"/>
                  <a:gd name="connsiteY35" fmla="*/ 2755557 h 3731741"/>
                  <a:gd name="connsiteX36" fmla="*/ 1338426 w 3920988"/>
                  <a:gd name="connsiteY36" fmla="*/ 2842054 h 3731741"/>
                  <a:gd name="connsiteX37" fmla="*/ 1363139 w 3920988"/>
                  <a:gd name="connsiteY37" fmla="*/ 2940908 h 3731741"/>
                  <a:gd name="connsiteX38" fmla="*/ 1387853 w 3920988"/>
                  <a:gd name="connsiteY38" fmla="*/ 3163330 h 3731741"/>
                  <a:gd name="connsiteX39" fmla="*/ 1424923 w 3920988"/>
                  <a:gd name="connsiteY39" fmla="*/ 3571103 h 3731741"/>
                  <a:gd name="connsiteX40" fmla="*/ 1622631 w 3920988"/>
                  <a:gd name="connsiteY40" fmla="*/ 3731741 h 3731741"/>
                  <a:gd name="connsiteX41" fmla="*/ 1783269 w 3920988"/>
                  <a:gd name="connsiteY41" fmla="*/ 3694670 h 3731741"/>
                  <a:gd name="connsiteX42" fmla="*/ 1820339 w 3920988"/>
                  <a:gd name="connsiteY42" fmla="*/ 3620530 h 3731741"/>
                  <a:gd name="connsiteX43" fmla="*/ 1882123 w 3920988"/>
                  <a:gd name="connsiteY43" fmla="*/ 3546389 h 3731741"/>
                  <a:gd name="connsiteX44" fmla="*/ 1956264 w 3920988"/>
                  <a:gd name="connsiteY44" fmla="*/ 3435179 h 3731741"/>
                  <a:gd name="connsiteX45" fmla="*/ 2055118 w 3920988"/>
                  <a:gd name="connsiteY45" fmla="*/ 3311611 h 3731741"/>
                  <a:gd name="connsiteX46" fmla="*/ 2153972 w 3920988"/>
                  <a:gd name="connsiteY46" fmla="*/ 3150973 h 3731741"/>
                  <a:gd name="connsiteX47" fmla="*/ 2252826 w 3920988"/>
                  <a:gd name="connsiteY47" fmla="*/ 3027406 h 3731741"/>
                  <a:gd name="connsiteX48" fmla="*/ 2339323 w 3920988"/>
                  <a:gd name="connsiteY48" fmla="*/ 2891481 h 3731741"/>
                  <a:gd name="connsiteX49" fmla="*/ 2326966 w 3920988"/>
                  <a:gd name="connsiteY49" fmla="*/ 2372497 h 3731741"/>
                  <a:gd name="connsiteX50" fmla="*/ 2265183 w 3920988"/>
                  <a:gd name="connsiteY50" fmla="*/ 2298357 h 3731741"/>
                  <a:gd name="connsiteX51" fmla="*/ 2116901 w 3920988"/>
                  <a:gd name="connsiteY51" fmla="*/ 2150076 h 3731741"/>
                  <a:gd name="connsiteX52" fmla="*/ 2067474 w 3920988"/>
                  <a:gd name="connsiteY52" fmla="*/ 2051222 h 3731741"/>
                  <a:gd name="connsiteX53" fmla="*/ 2178685 w 3920988"/>
                  <a:gd name="connsiteY53" fmla="*/ 1717589 h 3731741"/>
                  <a:gd name="connsiteX54" fmla="*/ 2265183 w 3920988"/>
                  <a:gd name="connsiteY54" fmla="*/ 1631092 h 3731741"/>
                  <a:gd name="connsiteX55" fmla="*/ 2339323 w 3920988"/>
                  <a:gd name="connsiteY55" fmla="*/ 1544595 h 3731741"/>
                  <a:gd name="connsiteX56" fmla="*/ 2388750 w 3920988"/>
                  <a:gd name="connsiteY56" fmla="*/ 1519881 h 3731741"/>
                  <a:gd name="connsiteX57" fmla="*/ 2623528 w 3920988"/>
                  <a:gd name="connsiteY57" fmla="*/ 1421027 h 3731741"/>
                  <a:gd name="connsiteX58" fmla="*/ 2747096 w 3920988"/>
                  <a:gd name="connsiteY58" fmla="*/ 1396314 h 3731741"/>
                  <a:gd name="connsiteX59" fmla="*/ 2957161 w 3920988"/>
                  <a:gd name="connsiteY59" fmla="*/ 1309816 h 3731741"/>
                  <a:gd name="connsiteX60" fmla="*/ 3018945 w 3920988"/>
                  <a:gd name="connsiteY60" fmla="*/ 1285103 h 3731741"/>
                  <a:gd name="connsiteX61" fmla="*/ 3043658 w 3920988"/>
                  <a:gd name="connsiteY61" fmla="*/ 1248033 h 3731741"/>
                  <a:gd name="connsiteX62" fmla="*/ 3093085 w 3920988"/>
                  <a:gd name="connsiteY62" fmla="*/ 1149179 h 3731741"/>
                  <a:gd name="connsiteX63" fmla="*/ 3154869 w 3920988"/>
                  <a:gd name="connsiteY63" fmla="*/ 1112108 h 3731741"/>
                  <a:gd name="connsiteX64" fmla="*/ 3315507 w 3920988"/>
                  <a:gd name="connsiteY64" fmla="*/ 1050325 h 3731741"/>
                  <a:gd name="connsiteX65" fmla="*/ 3402004 w 3920988"/>
                  <a:gd name="connsiteY65" fmla="*/ 1025611 h 3731741"/>
                  <a:gd name="connsiteX66" fmla="*/ 3550285 w 3920988"/>
                  <a:gd name="connsiteY66" fmla="*/ 963827 h 3731741"/>
                  <a:gd name="connsiteX67" fmla="*/ 3624426 w 3920988"/>
                  <a:gd name="connsiteY67" fmla="*/ 939114 h 3731741"/>
                  <a:gd name="connsiteX68" fmla="*/ 3735637 w 3920988"/>
                  <a:gd name="connsiteY68" fmla="*/ 790833 h 3731741"/>
                  <a:gd name="connsiteX69" fmla="*/ 3797420 w 3920988"/>
                  <a:gd name="connsiteY69" fmla="*/ 704335 h 3731741"/>
                  <a:gd name="connsiteX70" fmla="*/ 3908631 w 3920988"/>
                  <a:gd name="connsiteY70" fmla="*/ 518984 h 3731741"/>
                  <a:gd name="connsiteX71" fmla="*/ 3920988 w 3920988"/>
                  <a:gd name="connsiteY71" fmla="*/ 457200 h 3731741"/>
                  <a:gd name="connsiteX72" fmla="*/ 3871561 w 3920988"/>
                  <a:gd name="connsiteY72" fmla="*/ 271849 h 3731741"/>
                  <a:gd name="connsiteX73" fmla="*/ 3760350 w 3920988"/>
                  <a:gd name="connsiteY73" fmla="*/ 160638 h 3731741"/>
                  <a:gd name="connsiteX74" fmla="*/ 3500858 w 3920988"/>
                  <a:gd name="connsiteY74" fmla="*/ 24714 h 3731741"/>
                  <a:gd name="connsiteX75" fmla="*/ 3402004 w 3920988"/>
                  <a:gd name="connsiteY75" fmla="*/ 0 h 3731741"/>
                  <a:gd name="connsiteX76" fmla="*/ 3204296 w 3920988"/>
                  <a:gd name="connsiteY76" fmla="*/ 74141 h 3731741"/>
                  <a:gd name="connsiteX77" fmla="*/ 3179583 w 3920988"/>
                  <a:gd name="connsiteY77" fmla="*/ 148281 h 3731741"/>
                  <a:gd name="connsiteX78" fmla="*/ 3191939 w 3920988"/>
                  <a:gd name="connsiteY78" fmla="*/ 222422 h 3731741"/>
                  <a:gd name="connsiteX79" fmla="*/ 3167226 w 3920988"/>
                  <a:gd name="connsiteY79" fmla="*/ 247135 h 3731741"/>
                  <a:gd name="connsiteX0" fmla="*/ 3169151 w 3984697"/>
                  <a:gd name="connsiteY0" fmla="*/ 259492 h 3731741"/>
                  <a:gd name="connsiteX1" fmla="*/ 3132081 w 3984697"/>
                  <a:gd name="connsiteY1" fmla="*/ 271849 h 3731741"/>
                  <a:gd name="connsiteX2" fmla="*/ 3020870 w 3984697"/>
                  <a:gd name="connsiteY2" fmla="*/ 333633 h 3731741"/>
                  <a:gd name="connsiteX3" fmla="*/ 2959086 w 3984697"/>
                  <a:gd name="connsiteY3" fmla="*/ 345989 h 3731741"/>
                  <a:gd name="connsiteX4" fmla="*/ 2724308 w 3984697"/>
                  <a:gd name="connsiteY4" fmla="*/ 370703 h 3731741"/>
                  <a:gd name="connsiteX5" fmla="*/ 2637810 w 3984697"/>
                  <a:gd name="connsiteY5" fmla="*/ 420130 h 3731741"/>
                  <a:gd name="connsiteX6" fmla="*/ 2613097 w 3984697"/>
                  <a:gd name="connsiteY6" fmla="*/ 457200 h 3731741"/>
                  <a:gd name="connsiteX7" fmla="*/ 2563670 w 3984697"/>
                  <a:gd name="connsiteY7" fmla="*/ 568411 h 3731741"/>
                  <a:gd name="connsiteX8" fmla="*/ 2551313 w 3984697"/>
                  <a:gd name="connsiteY8" fmla="*/ 617838 h 3731741"/>
                  <a:gd name="connsiteX9" fmla="*/ 2538956 w 3984697"/>
                  <a:gd name="connsiteY9" fmla="*/ 815546 h 3731741"/>
                  <a:gd name="connsiteX10" fmla="*/ 2526600 w 3984697"/>
                  <a:gd name="connsiteY10" fmla="*/ 852616 h 3731741"/>
                  <a:gd name="connsiteX11" fmla="*/ 2477173 w 3984697"/>
                  <a:gd name="connsiteY11" fmla="*/ 951470 h 3731741"/>
                  <a:gd name="connsiteX12" fmla="*/ 2390675 w 3984697"/>
                  <a:gd name="connsiteY12" fmla="*/ 1062681 h 3731741"/>
                  <a:gd name="connsiteX13" fmla="*/ 2365962 w 3984697"/>
                  <a:gd name="connsiteY13" fmla="*/ 1099752 h 3731741"/>
                  <a:gd name="connsiteX14" fmla="*/ 2328892 w 3984697"/>
                  <a:gd name="connsiteY14" fmla="*/ 1124465 h 3731741"/>
                  <a:gd name="connsiteX15" fmla="*/ 2242394 w 3984697"/>
                  <a:gd name="connsiteY15" fmla="*/ 1173892 h 3731741"/>
                  <a:gd name="connsiteX16" fmla="*/ 1698697 w 3984697"/>
                  <a:gd name="connsiteY16" fmla="*/ 1186249 h 3731741"/>
                  <a:gd name="connsiteX17" fmla="*/ 1624556 w 3984697"/>
                  <a:gd name="connsiteY17" fmla="*/ 1198606 h 3731741"/>
                  <a:gd name="connsiteX18" fmla="*/ 1562773 w 3984697"/>
                  <a:gd name="connsiteY18" fmla="*/ 1272746 h 3731741"/>
                  <a:gd name="connsiteX19" fmla="*/ 1550416 w 3984697"/>
                  <a:gd name="connsiteY19" fmla="*/ 1309816 h 3731741"/>
                  <a:gd name="connsiteX20" fmla="*/ 1538059 w 3984697"/>
                  <a:gd name="connsiteY20" fmla="*/ 1371600 h 3731741"/>
                  <a:gd name="connsiteX21" fmla="*/ 1513346 w 3984697"/>
                  <a:gd name="connsiteY21" fmla="*/ 1421027 h 3731741"/>
                  <a:gd name="connsiteX22" fmla="*/ 1451562 w 3984697"/>
                  <a:gd name="connsiteY22" fmla="*/ 1507525 h 3731741"/>
                  <a:gd name="connsiteX23" fmla="*/ 1426848 w 3984697"/>
                  <a:gd name="connsiteY23" fmla="*/ 1569308 h 3731741"/>
                  <a:gd name="connsiteX24" fmla="*/ 1389778 w 3984697"/>
                  <a:gd name="connsiteY24" fmla="*/ 1643449 h 3731741"/>
                  <a:gd name="connsiteX25" fmla="*/ 1315637 w 3984697"/>
                  <a:gd name="connsiteY25" fmla="*/ 1853514 h 3731741"/>
                  <a:gd name="connsiteX26" fmla="*/ 1266210 w 3984697"/>
                  <a:gd name="connsiteY26" fmla="*/ 1964725 h 3731741"/>
                  <a:gd name="connsiteX27" fmla="*/ 1216783 w 3984697"/>
                  <a:gd name="connsiteY27" fmla="*/ 2113006 h 3731741"/>
                  <a:gd name="connsiteX28" fmla="*/ 1192070 w 3984697"/>
                  <a:gd name="connsiteY28" fmla="*/ 2162433 h 3731741"/>
                  <a:gd name="connsiteX29" fmla="*/ 1179713 w 3984697"/>
                  <a:gd name="connsiteY29" fmla="*/ 2199503 h 3731741"/>
                  <a:gd name="connsiteX30" fmla="*/ 1105573 w 3984697"/>
                  <a:gd name="connsiteY30" fmla="*/ 2323070 h 3731741"/>
                  <a:gd name="connsiteX31" fmla="*/ 1080859 w 3984697"/>
                  <a:gd name="connsiteY31" fmla="*/ 2409568 h 3731741"/>
                  <a:gd name="connsiteX32" fmla="*/ 67605 w 3984697"/>
                  <a:gd name="connsiteY32" fmla="*/ 2347784 h 3731741"/>
                  <a:gd name="connsiteX33" fmla="*/ 117032 w 3984697"/>
                  <a:gd name="connsiteY33" fmla="*/ 2570205 h 3731741"/>
                  <a:gd name="connsiteX34" fmla="*/ 302383 w 3984697"/>
                  <a:gd name="connsiteY34" fmla="*/ 2693772 h 3731741"/>
                  <a:gd name="connsiteX35" fmla="*/ 1290924 w 3984697"/>
                  <a:gd name="connsiteY35" fmla="*/ 2755557 h 3731741"/>
                  <a:gd name="connsiteX36" fmla="*/ 1402135 w 3984697"/>
                  <a:gd name="connsiteY36" fmla="*/ 2842054 h 3731741"/>
                  <a:gd name="connsiteX37" fmla="*/ 1426848 w 3984697"/>
                  <a:gd name="connsiteY37" fmla="*/ 2940908 h 3731741"/>
                  <a:gd name="connsiteX38" fmla="*/ 1451562 w 3984697"/>
                  <a:gd name="connsiteY38" fmla="*/ 3163330 h 3731741"/>
                  <a:gd name="connsiteX39" fmla="*/ 1488632 w 3984697"/>
                  <a:gd name="connsiteY39" fmla="*/ 3571103 h 3731741"/>
                  <a:gd name="connsiteX40" fmla="*/ 1686340 w 3984697"/>
                  <a:gd name="connsiteY40" fmla="*/ 3731741 h 3731741"/>
                  <a:gd name="connsiteX41" fmla="*/ 1846978 w 3984697"/>
                  <a:gd name="connsiteY41" fmla="*/ 3694670 h 3731741"/>
                  <a:gd name="connsiteX42" fmla="*/ 1884048 w 3984697"/>
                  <a:gd name="connsiteY42" fmla="*/ 3620530 h 3731741"/>
                  <a:gd name="connsiteX43" fmla="*/ 1945832 w 3984697"/>
                  <a:gd name="connsiteY43" fmla="*/ 3546389 h 3731741"/>
                  <a:gd name="connsiteX44" fmla="*/ 2019973 w 3984697"/>
                  <a:gd name="connsiteY44" fmla="*/ 3435179 h 3731741"/>
                  <a:gd name="connsiteX45" fmla="*/ 2118827 w 3984697"/>
                  <a:gd name="connsiteY45" fmla="*/ 3311611 h 3731741"/>
                  <a:gd name="connsiteX46" fmla="*/ 2217681 w 3984697"/>
                  <a:gd name="connsiteY46" fmla="*/ 3150973 h 3731741"/>
                  <a:gd name="connsiteX47" fmla="*/ 2316535 w 3984697"/>
                  <a:gd name="connsiteY47" fmla="*/ 3027406 h 3731741"/>
                  <a:gd name="connsiteX48" fmla="*/ 2403032 w 3984697"/>
                  <a:gd name="connsiteY48" fmla="*/ 2891481 h 3731741"/>
                  <a:gd name="connsiteX49" fmla="*/ 2390675 w 3984697"/>
                  <a:gd name="connsiteY49" fmla="*/ 2372497 h 3731741"/>
                  <a:gd name="connsiteX50" fmla="*/ 2328892 w 3984697"/>
                  <a:gd name="connsiteY50" fmla="*/ 2298357 h 3731741"/>
                  <a:gd name="connsiteX51" fmla="*/ 2180610 w 3984697"/>
                  <a:gd name="connsiteY51" fmla="*/ 2150076 h 3731741"/>
                  <a:gd name="connsiteX52" fmla="*/ 2131183 w 3984697"/>
                  <a:gd name="connsiteY52" fmla="*/ 2051222 h 3731741"/>
                  <a:gd name="connsiteX53" fmla="*/ 2242394 w 3984697"/>
                  <a:gd name="connsiteY53" fmla="*/ 1717589 h 3731741"/>
                  <a:gd name="connsiteX54" fmla="*/ 2328892 w 3984697"/>
                  <a:gd name="connsiteY54" fmla="*/ 1631092 h 3731741"/>
                  <a:gd name="connsiteX55" fmla="*/ 2403032 w 3984697"/>
                  <a:gd name="connsiteY55" fmla="*/ 1544595 h 3731741"/>
                  <a:gd name="connsiteX56" fmla="*/ 2452459 w 3984697"/>
                  <a:gd name="connsiteY56" fmla="*/ 1519881 h 3731741"/>
                  <a:gd name="connsiteX57" fmla="*/ 2687237 w 3984697"/>
                  <a:gd name="connsiteY57" fmla="*/ 1421027 h 3731741"/>
                  <a:gd name="connsiteX58" fmla="*/ 2810805 w 3984697"/>
                  <a:gd name="connsiteY58" fmla="*/ 1396314 h 3731741"/>
                  <a:gd name="connsiteX59" fmla="*/ 3020870 w 3984697"/>
                  <a:gd name="connsiteY59" fmla="*/ 1309816 h 3731741"/>
                  <a:gd name="connsiteX60" fmla="*/ 3082654 w 3984697"/>
                  <a:gd name="connsiteY60" fmla="*/ 1285103 h 3731741"/>
                  <a:gd name="connsiteX61" fmla="*/ 3107367 w 3984697"/>
                  <a:gd name="connsiteY61" fmla="*/ 1248033 h 3731741"/>
                  <a:gd name="connsiteX62" fmla="*/ 3156794 w 3984697"/>
                  <a:gd name="connsiteY62" fmla="*/ 1149179 h 3731741"/>
                  <a:gd name="connsiteX63" fmla="*/ 3218578 w 3984697"/>
                  <a:gd name="connsiteY63" fmla="*/ 1112108 h 3731741"/>
                  <a:gd name="connsiteX64" fmla="*/ 3379216 w 3984697"/>
                  <a:gd name="connsiteY64" fmla="*/ 1050325 h 3731741"/>
                  <a:gd name="connsiteX65" fmla="*/ 3465713 w 3984697"/>
                  <a:gd name="connsiteY65" fmla="*/ 1025611 h 3731741"/>
                  <a:gd name="connsiteX66" fmla="*/ 3613994 w 3984697"/>
                  <a:gd name="connsiteY66" fmla="*/ 963827 h 3731741"/>
                  <a:gd name="connsiteX67" fmla="*/ 3688135 w 3984697"/>
                  <a:gd name="connsiteY67" fmla="*/ 939114 h 3731741"/>
                  <a:gd name="connsiteX68" fmla="*/ 3799346 w 3984697"/>
                  <a:gd name="connsiteY68" fmla="*/ 790833 h 3731741"/>
                  <a:gd name="connsiteX69" fmla="*/ 3861129 w 3984697"/>
                  <a:gd name="connsiteY69" fmla="*/ 704335 h 3731741"/>
                  <a:gd name="connsiteX70" fmla="*/ 3972340 w 3984697"/>
                  <a:gd name="connsiteY70" fmla="*/ 518984 h 3731741"/>
                  <a:gd name="connsiteX71" fmla="*/ 3984697 w 3984697"/>
                  <a:gd name="connsiteY71" fmla="*/ 457200 h 3731741"/>
                  <a:gd name="connsiteX72" fmla="*/ 3935270 w 3984697"/>
                  <a:gd name="connsiteY72" fmla="*/ 271849 h 3731741"/>
                  <a:gd name="connsiteX73" fmla="*/ 3824059 w 3984697"/>
                  <a:gd name="connsiteY73" fmla="*/ 160638 h 3731741"/>
                  <a:gd name="connsiteX74" fmla="*/ 3564567 w 3984697"/>
                  <a:gd name="connsiteY74" fmla="*/ 24714 h 3731741"/>
                  <a:gd name="connsiteX75" fmla="*/ 3465713 w 3984697"/>
                  <a:gd name="connsiteY75" fmla="*/ 0 h 3731741"/>
                  <a:gd name="connsiteX76" fmla="*/ 3268005 w 3984697"/>
                  <a:gd name="connsiteY76" fmla="*/ 74141 h 3731741"/>
                  <a:gd name="connsiteX77" fmla="*/ 3243292 w 3984697"/>
                  <a:gd name="connsiteY77" fmla="*/ 148281 h 3731741"/>
                  <a:gd name="connsiteX78" fmla="*/ 3255648 w 3984697"/>
                  <a:gd name="connsiteY78" fmla="*/ 222422 h 3731741"/>
                  <a:gd name="connsiteX79" fmla="*/ 3230935 w 3984697"/>
                  <a:gd name="connsiteY79" fmla="*/ 247135 h 3731741"/>
                  <a:gd name="connsiteX0" fmla="*/ 3107924 w 3923470"/>
                  <a:gd name="connsiteY0" fmla="*/ 259492 h 3731741"/>
                  <a:gd name="connsiteX1" fmla="*/ 3070854 w 3923470"/>
                  <a:gd name="connsiteY1" fmla="*/ 271849 h 3731741"/>
                  <a:gd name="connsiteX2" fmla="*/ 2959643 w 3923470"/>
                  <a:gd name="connsiteY2" fmla="*/ 333633 h 3731741"/>
                  <a:gd name="connsiteX3" fmla="*/ 2897859 w 3923470"/>
                  <a:gd name="connsiteY3" fmla="*/ 345989 h 3731741"/>
                  <a:gd name="connsiteX4" fmla="*/ 2663081 w 3923470"/>
                  <a:gd name="connsiteY4" fmla="*/ 370703 h 3731741"/>
                  <a:gd name="connsiteX5" fmla="*/ 2576583 w 3923470"/>
                  <a:gd name="connsiteY5" fmla="*/ 420130 h 3731741"/>
                  <a:gd name="connsiteX6" fmla="*/ 2551870 w 3923470"/>
                  <a:gd name="connsiteY6" fmla="*/ 457200 h 3731741"/>
                  <a:gd name="connsiteX7" fmla="*/ 2502443 w 3923470"/>
                  <a:gd name="connsiteY7" fmla="*/ 568411 h 3731741"/>
                  <a:gd name="connsiteX8" fmla="*/ 2490086 w 3923470"/>
                  <a:gd name="connsiteY8" fmla="*/ 617838 h 3731741"/>
                  <a:gd name="connsiteX9" fmla="*/ 2477729 w 3923470"/>
                  <a:gd name="connsiteY9" fmla="*/ 815546 h 3731741"/>
                  <a:gd name="connsiteX10" fmla="*/ 2465373 w 3923470"/>
                  <a:gd name="connsiteY10" fmla="*/ 852616 h 3731741"/>
                  <a:gd name="connsiteX11" fmla="*/ 2415946 w 3923470"/>
                  <a:gd name="connsiteY11" fmla="*/ 951470 h 3731741"/>
                  <a:gd name="connsiteX12" fmla="*/ 2329448 w 3923470"/>
                  <a:gd name="connsiteY12" fmla="*/ 1062681 h 3731741"/>
                  <a:gd name="connsiteX13" fmla="*/ 2304735 w 3923470"/>
                  <a:gd name="connsiteY13" fmla="*/ 1099752 h 3731741"/>
                  <a:gd name="connsiteX14" fmla="*/ 2267665 w 3923470"/>
                  <a:gd name="connsiteY14" fmla="*/ 1124465 h 3731741"/>
                  <a:gd name="connsiteX15" fmla="*/ 2181167 w 3923470"/>
                  <a:gd name="connsiteY15" fmla="*/ 1173892 h 3731741"/>
                  <a:gd name="connsiteX16" fmla="*/ 1637470 w 3923470"/>
                  <a:gd name="connsiteY16" fmla="*/ 1186249 h 3731741"/>
                  <a:gd name="connsiteX17" fmla="*/ 1563329 w 3923470"/>
                  <a:gd name="connsiteY17" fmla="*/ 1198606 h 3731741"/>
                  <a:gd name="connsiteX18" fmla="*/ 1501546 w 3923470"/>
                  <a:gd name="connsiteY18" fmla="*/ 1272746 h 3731741"/>
                  <a:gd name="connsiteX19" fmla="*/ 1489189 w 3923470"/>
                  <a:gd name="connsiteY19" fmla="*/ 1309816 h 3731741"/>
                  <a:gd name="connsiteX20" fmla="*/ 1476832 w 3923470"/>
                  <a:gd name="connsiteY20" fmla="*/ 1371600 h 3731741"/>
                  <a:gd name="connsiteX21" fmla="*/ 1452119 w 3923470"/>
                  <a:gd name="connsiteY21" fmla="*/ 1421027 h 3731741"/>
                  <a:gd name="connsiteX22" fmla="*/ 1390335 w 3923470"/>
                  <a:gd name="connsiteY22" fmla="*/ 1507525 h 3731741"/>
                  <a:gd name="connsiteX23" fmla="*/ 1365621 w 3923470"/>
                  <a:gd name="connsiteY23" fmla="*/ 1569308 h 3731741"/>
                  <a:gd name="connsiteX24" fmla="*/ 1328551 w 3923470"/>
                  <a:gd name="connsiteY24" fmla="*/ 1643449 h 3731741"/>
                  <a:gd name="connsiteX25" fmla="*/ 1254410 w 3923470"/>
                  <a:gd name="connsiteY25" fmla="*/ 1853514 h 3731741"/>
                  <a:gd name="connsiteX26" fmla="*/ 1204983 w 3923470"/>
                  <a:gd name="connsiteY26" fmla="*/ 1964725 h 3731741"/>
                  <a:gd name="connsiteX27" fmla="*/ 1155556 w 3923470"/>
                  <a:gd name="connsiteY27" fmla="*/ 2113006 h 3731741"/>
                  <a:gd name="connsiteX28" fmla="*/ 1130843 w 3923470"/>
                  <a:gd name="connsiteY28" fmla="*/ 2162433 h 3731741"/>
                  <a:gd name="connsiteX29" fmla="*/ 1118486 w 3923470"/>
                  <a:gd name="connsiteY29" fmla="*/ 2199503 h 3731741"/>
                  <a:gd name="connsiteX30" fmla="*/ 1044346 w 3923470"/>
                  <a:gd name="connsiteY30" fmla="*/ 2323070 h 3731741"/>
                  <a:gd name="connsiteX31" fmla="*/ 117589 w 3923470"/>
                  <a:gd name="connsiteY31" fmla="*/ 2088292 h 3731741"/>
                  <a:gd name="connsiteX32" fmla="*/ 6378 w 3923470"/>
                  <a:gd name="connsiteY32" fmla="*/ 2347784 h 3731741"/>
                  <a:gd name="connsiteX33" fmla="*/ 55805 w 3923470"/>
                  <a:gd name="connsiteY33" fmla="*/ 2570205 h 3731741"/>
                  <a:gd name="connsiteX34" fmla="*/ 241156 w 3923470"/>
                  <a:gd name="connsiteY34" fmla="*/ 2693772 h 3731741"/>
                  <a:gd name="connsiteX35" fmla="*/ 1229697 w 3923470"/>
                  <a:gd name="connsiteY35" fmla="*/ 2755557 h 3731741"/>
                  <a:gd name="connsiteX36" fmla="*/ 1340908 w 3923470"/>
                  <a:gd name="connsiteY36" fmla="*/ 2842054 h 3731741"/>
                  <a:gd name="connsiteX37" fmla="*/ 1365621 w 3923470"/>
                  <a:gd name="connsiteY37" fmla="*/ 2940908 h 3731741"/>
                  <a:gd name="connsiteX38" fmla="*/ 1390335 w 3923470"/>
                  <a:gd name="connsiteY38" fmla="*/ 3163330 h 3731741"/>
                  <a:gd name="connsiteX39" fmla="*/ 1427405 w 3923470"/>
                  <a:gd name="connsiteY39" fmla="*/ 3571103 h 3731741"/>
                  <a:gd name="connsiteX40" fmla="*/ 1625113 w 3923470"/>
                  <a:gd name="connsiteY40" fmla="*/ 3731741 h 3731741"/>
                  <a:gd name="connsiteX41" fmla="*/ 1785751 w 3923470"/>
                  <a:gd name="connsiteY41" fmla="*/ 3694670 h 3731741"/>
                  <a:gd name="connsiteX42" fmla="*/ 1822821 w 3923470"/>
                  <a:gd name="connsiteY42" fmla="*/ 3620530 h 3731741"/>
                  <a:gd name="connsiteX43" fmla="*/ 1884605 w 3923470"/>
                  <a:gd name="connsiteY43" fmla="*/ 3546389 h 3731741"/>
                  <a:gd name="connsiteX44" fmla="*/ 1958746 w 3923470"/>
                  <a:gd name="connsiteY44" fmla="*/ 3435179 h 3731741"/>
                  <a:gd name="connsiteX45" fmla="*/ 2057600 w 3923470"/>
                  <a:gd name="connsiteY45" fmla="*/ 3311611 h 3731741"/>
                  <a:gd name="connsiteX46" fmla="*/ 2156454 w 3923470"/>
                  <a:gd name="connsiteY46" fmla="*/ 3150973 h 3731741"/>
                  <a:gd name="connsiteX47" fmla="*/ 2255308 w 3923470"/>
                  <a:gd name="connsiteY47" fmla="*/ 3027406 h 3731741"/>
                  <a:gd name="connsiteX48" fmla="*/ 2341805 w 3923470"/>
                  <a:gd name="connsiteY48" fmla="*/ 2891481 h 3731741"/>
                  <a:gd name="connsiteX49" fmla="*/ 2329448 w 3923470"/>
                  <a:gd name="connsiteY49" fmla="*/ 2372497 h 3731741"/>
                  <a:gd name="connsiteX50" fmla="*/ 2267665 w 3923470"/>
                  <a:gd name="connsiteY50" fmla="*/ 2298357 h 3731741"/>
                  <a:gd name="connsiteX51" fmla="*/ 2119383 w 3923470"/>
                  <a:gd name="connsiteY51" fmla="*/ 2150076 h 3731741"/>
                  <a:gd name="connsiteX52" fmla="*/ 2069956 w 3923470"/>
                  <a:gd name="connsiteY52" fmla="*/ 2051222 h 3731741"/>
                  <a:gd name="connsiteX53" fmla="*/ 2181167 w 3923470"/>
                  <a:gd name="connsiteY53" fmla="*/ 1717589 h 3731741"/>
                  <a:gd name="connsiteX54" fmla="*/ 2267665 w 3923470"/>
                  <a:gd name="connsiteY54" fmla="*/ 1631092 h 3731741"/>
                  <a:gd name="connsiteX55" fmla="*/ 2341805 w 3923470"/>
                  <a:gd name="connsiteY55" fmla="*/ 1544595 h 3731741"/>
                  <a:gd name="connsiteX56" fmla="*/ 2391232 w 3923470"/>
                  <a:gd name="connsiteY56" fmla="*/ 1519881 h 3731741"/>
                  <a:gd name="connsiteX57" fmla="*/ 2626010 w 3923470"/>
                  <a:gd name="connsiteY57" fmla="*/ 1421027 h 3731741"/>
                  <a:gd name="connsiteX58" fmla="*/ 2749578 w 3923470"/>
                  <a:gd name="connsiteY58" fmla="*/ 1396314 h 3731741"/>
                  <a:gd name="connsiteX59" fmla="*/ 2959643 w 3923470"/>
                  <a:gd name="connsiteY59" fmla="*/ 1309816 h 3731741"/>
                  <a:gd name="connsiteX60" fmla="*/ 3021427 w 3923470"/>
                  <a:gd name="connsiteY60" fmla="*/ 1285103 h 3731741"/>
                  <a:gd name="connsiteX61" fmla="*/ 3046140 w 3923470"/>
                  <a:gd name="connsiteY61" fmla="*/ 1248033 h 3731741"/>
                  <a:gd name="connsiteX62" fmla="*/ 3095567 w 3923470"/>
                  <a:gd name="connsiteY62" fmla="*/ 1149179 h 3731741"/>
                  <a:gd name="connsiteX63" fmla="*/ 3157351 w 3923470"/>
                  <a:gd name="connsiteY63" fmla="*/ 1112108 h 3731741"/>
                  <a:gd name="connsiteX64" fmla="*/ 3317989 w 3923470"/>
                  <a:gd name="connsiteY64" fmla="*/ 1050325 h 3731741"/>
                  <a:gd name="connsiteX65" fmla="*/ 3404486 w 3923470"/>
                  <a:gd name="connsiteY65" fmla="*/ 1025611 h 3731741"/>
                  <a:gd name="connsiteX66" fmla="*/ 3552767 w 3923470"/>
                  <a:gd name="connsiteY66" fmla="*/ 963827 h 3731741"/>
                  <a:gd name="connsiteX67" fmla="*/ 3626908 w 3923470"/>
                  <a:gd name="connsiteY67" fmla="*/ 939114 h 3731741"/>
                  <a:gd name="connsiteX68" fmla="*/ 3738119 w 3923470"/>
                  <a:gd name="connsiteY68" fmla="*/ 790833 h 3731741"/>
                  <a:gd name="connsiteX69" fmla="*/ 3799902 w 3923470"/>
                  <a:gd name="connsiteY69" fmla="*/ 704335 h 3731741"/>
                  <a:gd name="connsiteX70" fmla="*/ 3911113 w 3923470"/>
                  <a:gd name="connsiteY70" fmla="*/ 518984 h 3731741"/>
                  <a:gd name="connsiteX71" fmla="*/ 3923470 w 3923470"/>
                  <a:gd name="connsiteY71" fmla="*/ 457200 h 3731741"/>
                  <a:gd name="connsiteX72" fmla="*/ 3874043 w 3923470"/>
                  <a:gd name="connsiteY72" fmla="*/ 271849 h 3731741"/>
                  <a:gd name="connsiteX73" fmla="*/ 3762832 w 3923470"/>
                  <a:gd name="connsiteY73" fmla="*/ 160638 h 3731741"/>
                  <a:gd name="connsiteX74" fmla="*/ 3503340 w 3923470"/>
                  <a:gd name="connsiteY74" fmla="*/ 24714 h 3731741"/>
                  <a:gd name="connsiteX75" fmla="*/ 3404486 w 3923470"/>
                  <a:gd name="connsiteY75" fmla="*/ 0 h 3731741"/>
                  <a:gd name="connsiteX76" fmla="*/ 3206778 w 3923470"/>
                  <a:gd name="connsiteY76" fmla="*/ 74141 h 3731741"/>
                  <a:gd name="connsiteX77" fmla="*/ 3182065 w 3923470"/>
                  <a:gd name="connsiteY77" fmla="*/ 148281 h 3731741"/>
                  <a:gd name="connsiteX78" fmla="*/ 3194421 w 3923470"/>
                  <a:gd name="connsiteY78" fmla="*/ 222422 h 3731741"/>
                  <a:gd name="connsiteX79" fmla="*/ 3169708 w 3923470"/>
                  <a:gd name="connsiteY79" fmla="*/ 247135 h 3731741"/>
                  <a:gd name="connsiteX0" fmla="*/ 3104181 w 3919727"/>
                  <a:gd name="connsiteY0" fmla="*/ 259492 h 3731741"/>
                  <a:gd name="connsiteX1" fmla="*/ 3067111 w 3919727"/>
                  <a:gd name="connsiteY1" fmla="*/ 271849 h 3731741"/>
                  <a:gd name="connsiteX2" fmla="*/ 2955900 w 3919727"/>
                  <a:gd name="connsiteY2" fmla="*/ 333633 h 3731741"/>
                  <a:gd name="connsiteX3" fmla="*/ 2894116 w 3919727"/>
                  <a:gd name="connsiteY3" fmla="*/ 345989 h 3731741"/>
                  <a:gd name="connsiteX4" fmla="*/ 2659338 w 3919727"/>
                  <a:gd name="connsiteY4" fmla="*/ 370703 h 3731741"/>
                  <a:gd name="connsiteX5" fmla="*/ 2572840 w 3919727"/>
                  <a:gd name="connsiteY5" fmla="*/ 420130 h 3731741"/>
                  <a:gd name="connsiteX6" fmla="*/ 2548127 w 3919727"/>
                  <a:gd name="connsiteY6" fmla="*/ 457200 h 3731741"/>
                  <a:gd name="connsiteX7" fmla="*/ 2498700 w 3919727"/>
                  <a:gd name="connsiteY7" fmla="*/ 568411 h 3731741"/>
                  <a:gd name="connsiteX8" fmla="*/ 2486343 w 3919727"/>
                  <a:gd name="connsiteY8" fmla="*/ 617838 h 3731741"/>
                  <a:gd name="connsiteX9" fmla="*/ 2473986 w 3919727"/>
                  <a:gd name="connsiteY9" fmla="*/ 815546 h 3731741"/>
                  <a:gd name="connsiteX10" fmla="*/ 2461630 w 3919727"/>
                  <a:gd name="connsiteY10" fmla="*/ 852616 h 3731741"/>
                  <a:gd name="connsiteX11" fmla="*/ 2412203 w 3919727"/>
                  <a:gd name="connsiteY11" fmla="*/ 951470 h 3731741"/>
                  <a:gd name="connsiteX12" fmla="*/ 2325705 w 3919727"/>
                  <a:gd name="connsiteY12" fmla="*/ 1062681 h 3731741"/>
                  <a:gd name="connsiteX13" fmla="*/ 2300992 w 3919727"/>
                  <a:gd name="connsiteY13" fmla="*/ 1099752 h 3731741"/>
                  <a:gd name="connsiteX14" fmla="*/ 2263922 w 3919727"/>
                  <a:gd name="connsiteY14" fmla="*/ 1124465 h 3731741"/>
                  <a:gd name="connsiteX15" fmla="*/ 2177424 w 3919727"/>
                  <a:gd name="connsiteY15" fmla="*/ 1173892 h 3731741"/>
                  <a:gd name="connsiteX16" fmla="*/ 1633727 w 3919727"/>
                  <a:gd name="connsiteY16" fmla="*/ 1186249 h 3731741"/>
                  <a:gd name="connsiteX17" fmla="*/ 1559586 w 3919727"/>
                  <a:gd name="connsiteY17" fmla="*/ 1198606 h 3731741"/>
                  <a:gd name="connsiteX18" fmla="*/ 1497803 w 3919727"/>
                  <a:gd name="connsiteY18" fmla="*/ 1272746 h 3731741"/>
                  <a:gd name="connsiteX19" fmla="*/ 1485446 w 3919727"/>
                  <a:gd name="connsiteY19" fmla="*/ 1309816 h 3731741"/>
                  <a:gd name="connsiteX20" fmla="*/ 1473089 w 3919727"/>
                  <a:gd name="connsiteY20" fmla="*/ 1371600 h 3731741"/>
                  <a:gd name="connsiteX21" fmla="*/ 1448376 w 3919727"/>
                  <a:gd name="connsiteY21" fmla="*/ 1421027 h 3731741"/>
                  <a:gd name="connsiteX22" fmla="*/ 1386592 w 3919727"/>
                  <a:gd name="connsiteY22" fmla="*/ 1507525 h 3731741"/>
                  <a:gd name="connsiteX23" fmla="*/ 1361878 w 3919727"/>
                  <a:gd name="connsiteY23" fmla="*/ 1569308 h 3731741"/>
                  <a:gd name="connsiteX24" fmla="*/ 1324808 w 3919727"/>
                  <a:gd name="connsiteY24" fmla="*/ 1643449 h 3731741"/>
                  <a:gd name="connsiteX25" fmla="*/ 1250667 w 3919727"/>
                  <a:gd name="connsiteY25" fmla="*/ 1853514 h 3731741"/>
                  <a:gd name="connsiteX26" fmla="*/ 1201240 w 3919727"/>
                  <a:gd name="connsiteY26" fmla="*/ 1964725 h 3731741"/>
                  <a:gd name="connsiteX27" fmla="*/ 1151813 w 3919727"/>
                  <a:gd name="connsiteY27" fmla="*/ 2113006 h 3731741"/>
                  <a:gd name="connsiteX28" fmla="*/ 1127100 w 3919727"/>
                  <a:gd name="connsiteY28" fmla="*/ 2162433 h 3731741"/>
                  <a:gd name="connsiteX29" fmla="*/ 1114743 w 3919727"/>
                  <a:gd name="connsiteY29" fmla="*/ 2199503 h 3731741"/>
                  <a:gd name="connsiteX30" fmla="*/ 744041 w 3919727"/>
                  <a:gd name="connsiteY30" fmla="*/ 2125362 h 3731741"/>
                  <a:gd name="connsiteX31" fmla="*/ 113846 w 3919727"/>
                  <a:gd name="connsiteY31" fmla="*/ 2088292 h 3731741"/>
                  <a:gd name="connsiteX32" fmla="*/ 2635 w 3919727"/>
                  <a:gd name="connsiteY32" fmla="*/ 2347784 h 3731741"/>
                  <a:gd name="connsiteX33" fmla="*/ 52062 w 3919727"/>
                  <a:gd name="connsiteY33" fmla="*/ 2570205 h 3731741"/>
                  <a:gd name="connsiteX34" fmla="*/ 237413 w 3919727"/>
                  <a:gd name="connsiteY34" fmla="*/ 2693772 h 3731741"/>
                  <a:gd name="connsiteX35" fmla="*/ 1225954 w 3919727"/>
                  <a:gd name="connsiteY35" fmla="*/ 2755557 h 3731741"/>
                  <a:gd name="connsiteX36" fmla="*/ 1337165 w 3919727"/>
                  <a:gd name="connsiteY36" fmla="*/ 2842054 h 3731741"/>
                  <a:gd name="connsiteX37" fmla="*/ 1361878 w 3919727"/>
                  <a:gd name="connsiteY37" fmla="*/ 2940908 h 3731741"/>
                  <a:gd name="connsiteX38" fmla="*/ 1386592 w 3919727"/>
                  <a:gd name="connsiteY38" fmla="*/ 3163330 h 3731741"/>
                  <a:gd name="connsiteX39" fmla="*/ 1423662 w 3919727"/>
                  <a:gd name="connsiteY39" fmla="*/ 3571103 h 3731741"/>
                  <a:gd name="connsiteX40" fmla="*/ 1621370 w 3919727"/>
                  <a:gd name="connsiteY40" fmla="*/ 3731741 h 3731741"/>
                  <a:gd name="connsiteX41" fmla="*/ 1782008 w 3919727"/>
                  <a:gd name="connsiteY41" fmla="*/ 3694670 h 3731741"/>
                  <a:gd name="connsiteX42" fmla="*/ 1819078 w 3919727"/>
                  <a:gd name="connsiteY42" fmla="*/ 3620530 h 3731741"/>
                  <a:gd name="connsiteX43" fmla="*/ 1880862 w 3919727"/>
                  <a:gd name="connsiteY43" fmla="*/ 3546389 h 3731741"/>
                  <a:gd name="connsiteX44" fmla="*/ 1955003 w 3919727"/>
                  <a:gd name="connsiteY44" fmla="*/ 3435179 h 3731741"/>
                  <a:gd name="connsiteX45" fmla="*/ 2053857 w 3919727"/>
                  <a:gd name="connsiteY45" fmla="*/ 3311611 h 3731741"/>
                  <a:gd name="connsiteX46" fmla="*/ 2152711 w 3919727"/>
                  <a:gd name="connsiteY46" fmla="*/ 3150973 h 3731741"/>
                  <a:gd name="connsiteX47" fmla="*/ 2251565 w 3919727"/>
                  <a:gd name="connsiteY47" fmla="*/ 3027406 h 3731741"/>
                  <a:gd name="connsiteX48" fmla="*/ 2338062 w 3919727"/>
                  <a:gd name="connsiteY48" fmla="*/ 2891481 h 3731741"/>
                  <a:gd name="connsiteX49" fmla="*/ 2325705 w 3919727"/>
                  <a:gd name="connsiteY49" fmla="*/ 2372497 h 3731741"/>
                  <a:gd name="connsiteX50" fmla="*/ 2263922 w 3919727"/>
                  <a:gd name="connsiteY50" fmla="*/ 2298357 h 3731741"/>
                  <a:gd name="connsiteX51" fmla="*/ 2115640 w 3919727"/>
                  <a:gd name="connsiteY51" fmla="*/ 2150076 h 3731741"/>
                  <a:gd name="connsiteX52" fmla="*/ 2066213 w 3919727"/>
                  <a:gd name="connsiteY52" fmla="*/ 2051222 h 3731741"/>
                  <a:gd name="connsiteX53" fmla="*/ 2177424 w 3919727"/>
                  <a:gd name="connsiteY53" fmla="*/ 1717589 h 3731741"/>
                  <a:gd name="connsiteX54" fmla="*/ 2263922 w 3919727"/>
                  <a:gd name="connsiteY54" fmla="*/ 1631092 h 3731741"/>
                  <a:gd name="connsiteX55" fmla="*/ 2338062 w 3919727"/>
                  <a:gd name="connsiteY55" fmla="*/ 1544595 h 3731741"/>
                  <a:gd name="connsiteX56" fmla="*/ 2387489 w 3919727"/>
                  <a:gd name="connsiteY56" fmla="*/ 1519881 h 3731741"/>
                  <a:gd name="connsiteX57" fmla="*/ 2622267 w 3919727"/>
                  <a:gd name="connsiteY57" fmla="*/ 1421027 h 3731741"/>
                  <a:gd name="connsiteX58" fmla="*/ 2745835 w 3919727"/>
                  <a:gd name="connsiteY58" fmla="*/ 1396314 h 3731741"/>
                  <a:gd name="connsiteX59" fmla="*/ 2955900 w 3919727"/>
                  <a:gd name="connsiteY59" fmla="*/ 1309816 h 3731741"/>
                  <a:gd name="connsiteX60" fmla="*/ 3017684 w 3919727"/>
                  <a:gd name="connsiteY60" fmla="*/ 1285103 h 3731741"/>
                  <a:gd name="connsiteX61" fmla="*/ 3042397 w 3919727"/>
                  <a:gd name="connsiteY61" fmla="*/ 1248033 h 3731741"/>
                  <a:gd name="connsiteX62" fmla="*/ 3091824 w 3919727"/>
                  <a:gd name="connsiteY62" fmla="*/ 1149179 h 3731741"/>
                  <a:gd name="connsiteX63" fmla="*/ 3153608 w 3919727"/>
                  <a:gd name="connsiteY63" fmla="*/ 1112108 h 3731741"/>
                  <a:gd name="connsiteX64" fmla="*/ 3314246 w 3919727"/>
                  <a:gd name="connsiteY64" fmla="*/ 1050325 h 3731741"/>
                  <a:gd name="connsiteX65" fmla="*/ 3400743 w 3919727"/>
                  <a:gd name="connsiteY65" fmla="*/ 1025611 h 3731741"/>
                  <a:gd name="connsiteX66" fmla="*/ 3549024 w 3919727"/>
                  <a:gd name="connsiteY66" fmla="*/ 963827 h 3731741"/>
                  <a:gd name="connsiteX67" fmla="*/ 3623165 w 3919727"/>
                  <a:gd name="connsiteY67" fmla="*/ 939114 h 3731741"/>
                  <a:gd name="connsiteX68" fmla="*/ 3734376 w 3919727"/>
                  <a:gd name="connsiteY68" fmla="*/ 790833 h 3731741"/>
                  <a:gd name="connsiteX69" fmla="*/ 3796159 w 3919727"/>
                  <a:gd name="connsiteY69" fmla="*/ 704335 h 3731741"/>
                  <a:gd name="connsiteX70" fmla="*/ 3907370 w 3919727"/>
                  <a:gd name="connsiteY70" fmla="*/ 518984 h 3731741"/>
                  <a:gd name="connsiteX71" fmla="*/ 3919727 w 3919727"/>
                  <a:gd name="connsiteY71" fmla="*/ 457200 h 3731741"/>
                  <a:gd name="connsiteX72" fmla="*/ 3870300 w 3919727"/>
                  <a:gd name="connsiteY72" fmla="*/ 271849 h 3731741"/>
                  <a:gd name="connsiteX73" fmla="*/ 3759089 w 3919727"/>
                  <a:gd name="connsiteY73" fmla="*/ 160638 h 3731741"/>
                  <a:gd name="connsiteX74" fmla="*/ 3499597 w 3919727"/>
                  <a:gd name="connsiteY74" fmla="*/ 24714 h 3731741"/>
                  <a:gd name="connsiteX75" fmla="*/ 3400743 w 3919727"/>
                  <a:gd name="connsiteY75" fmla="*/ 0 h 3731741"/>
                  <a:gd name="connsiteX76" fmla="*/ 3203035 w 3919727"/>
                  <a:gd name="connsiteY76" fmla="*/ 74141 h 3731741"/>
                  <a:gd name="connsiteX77" fmla="*/ 3178322 w 3919727"/>
                  <a:gd name="connsiteY77" fmla="*/ 148281 h 3731741"/>
                  <a:gd name="connsiteX78" fmla="*/ 3190678 w 3919727"/>
                  <a:gd name="connsiteY78" fmla="*/ 222422 h 3731741"/>
                  <a:gd name="connsiteX79" fmla="*/ 3165965 w 3919727"/>
                  <a:gd name="connsiteY79" fmla="*/ 247135 h 3731741"/>
                  <a:gd name="connsiteX0" fmla="*/ 3104181 w 3919727"/>
                  <a:gd name="connsiteY0" fmla="*/ 259492 h 3731741"/>
                  <a:gd name="connsiteX1" fmla="*/ 3067111 w 3919727"/>
                  <a:gd name="connsiteY1" fmla="*/ 271849 h 3731741"/>
                  <a:gd name="connsiteX2" fmla="*/ 2955900 w 3919727"/>
                  <a:gd name="connsiteY2" fmla="*/ 333633 h 3731741"/>
                  <a:gd name="connsiteX3" fmla="*/ 2894116 w 3919727"/>
                  <a:gd name="connsiteY3" fmla="*/ 345989 h 3731741"/>
                  <a:gd name="connsiteX4" fmla="*/ 2659338 w 3919727"/>
                  <a:gd name="connsiteY4" fmla="*/ 370703 h 3731741"/>
                  <a:gd name="connsiteX5" fmla="*/ 2572840 w 3919727"/>
                  <a:gd name="connsiteY5" fmla="*/ 420130 h 3731741"/>
                  <a:gd name="connsiteX6" fmla="*/ 2548127 w 3919727"/>
                  <a:gd name="connsiteY6" fmla="*/ 457200 h 3731741"/>
                  <a:gd name="connsiteX7" fmla="*/ 2498700 w 3919727"/>
                  <a:gd name="connsiteY7" fmla="*/ 568411 h 3731741"/>
                  <a:gd name="connsiteX8" fmla="*/ 2486343 w 3919727"/>
                  <a:gd name="connsiteY8" fmla="*/ 617838 h 3731741"/>
                  <a:gd name="connsiteX9" fmla="*/ 2473986 w 3919727"/>
                  <a:gd name="connsiteY9" fmla="*/ 815546 h 3731741"/>
                  <a:gd name="connsiteX10" fmla="*/ 2461630 w 3919727"/>
                  <a:gd name="connsiteY10" fmla="*/ 852616 h 3731741"/>
                  <a:gd name="connsiteX11" fmla="*/ 2412203 w 3919727"/>
                  <a:gd name="connsiteY11" fmla="*/ 951470 h 3731741"/>
                  <a:gd name="connsiteX12" fmla="*/ 2325705 w 3919727"/>
                  <a:gd name="connsiteY12" fmla="*/ 1062681 h 3731741"/>
                  <a:gd name="connsiteX13" fmla="*/ 2300992 w 3919727"/>
                  <a:gd name="connsiteY13" fmla="*/ 1099752 h 3731741"/>
                  <a:gd name="connsiteX14" fmla="*/ 2263922 w 3919727"/>
                  <a:gd name="connsiteY14" fmla="*/ 1124465 h 3731741"/>
                  <a:gd name="connsiteX15" fmla="*/ 2177424 w 3919727"/>
                  <a:gd name="connsiteY15" fmla="*/ 1173892 h 3731741"/>
                  <a:gd name="connsiteX16" fmla="*/ 1633727 w 3919727"/>
                  <a:gd name="connsiteY16" fmla="*/ 1186249 h 3731741"/>
                  <a:gd name="connsiteX17" fmla="*/ 1559586 w 3919727"/>
                  <a:gd name="connsiteY17" fmla="*/ 1198606 h 3731741"/>
                  <a:gd name="connsiteX18" fmla="*/ 1497803 w 3919727"/>
                  <a:gd name="connsiteY18" fmla="*/ 1272746 h 3731741"/>
                  <a:gd name="connsiteX19" fmla="*/ 1485446 w 3919727"/>
                  <a:gd name="connsiteY19" fmla="*/ 1309816 h 3731741"/>
                  <a:gd name="connsiteX20" fmla="*/ 1473089 w 3919727"/>
                  <a:gd name="connsiteY20" fmla="*/ 1371600 h 3731741"/>
                  <a:gd name="connsiteX21" fmla="*/ 1448376 w 3919727"/>
                  <a:gd name="connsiteY21" fmla="*/ 1421027 h 3731741"/>
                  <a:gd name="connsiteX22" fmla="*/ 1386592 w 3919727"/>
                  <a:gd name="connsiteY22" fmla="*/ 1507525 h 3731741"/>
                  <a:gd name="connsiteX23" fmla="*/ 1361878 w 3919727"/>
                  <a:gd name="connsiteY23" fmla="*/ 1569308 h 3731741"/>
                  <a:gd name="connsiteX24" fmla="*/ 1324808 w 3919727"/>
                  <a:gd name="connsiteY24" fmla="*/ 1643449 h 3731741"/>
                  <a:gd name="connsiteX25" fmla="*/ 1250667 w 3919727"/>
                  <a:gd name="connsiteY25" fmla="*/ 1853514 h 3731741"/>
                  <a:gd name="connsiteX26" fmla="*/ 1201240 w 3919727"/>
                  <a:gd name="connsiteY26" fmla="*/ 1964725 h 3731741"/>
                  <a:gd name="connsiteX27" fmla="*/ 1151813 w 3919727"/>
                  <a:gd name="connsiteY27" fmla="*/ 2113006 h 3731741"/>
                  <a:gd name="connsiteX28" fmla="*/ 1127100 w 3919727"/>
                  <a:gd name="connsiteY28" fmla="*/ 2162433 h 3731741"/>
                  <a:gd name="connsiteX29" fmla="*/ 744041 w 3919727"/>
                  <a:gd name="connsiteY29" fmla="*/ 2125362 h 3731741"/>
                  <a:gd name="connsiteX30" fmla="*/ 113846 w 3919727"/>
                  <a:gd name="connsiteY30" fmla="*/ 2088292 h 3731741"/>
                  <a:gd name="connsiteX31" fmla="*/ 2635 w 3919727"/>
                  <a:gd name="connsiteY31" fmla="*/ 2347784 h 3731741"/>
                  <a:gd name="connsiteX32" fmla="*/ 52062 w 3919727"/>
                  <a:gd name="connsiteY32" fmla="*/ 2570205 h 3731741"/>
                  <a:gd name="connsiteX33" fmla="*/ 237413 w 3919727"/>
                  <a:gd name="connsiteY33" fmla="*/ 2693772 h 3731741"/>
                  <a:gd name="connsiteX34" fmla="*/ 1225954 w 3919727"/>
                  <a:gd name="connsiteY34" fmla="*/ 2755557 h 3731741"/>
                  <a:gd name="connsiteX35" fmla="*/ 1337165 w 3919727"/>
                  <a:gd name="connsiteY35" fmla="*/ 2842054 h 3731741"/>
                  <a:gd name="connsiteX36" fmla="*/ 1361878 w 3919727"/>
                  <a:gd name="connsiteY36" fmla="*/ 2940908 h 3731741"/>
                  <a:gd name="connsiteX37" fmla="*/ 1386592 w 3919727"/>
                  <a:gd name="connsiteY37" fmla="*/ 3163330 h 3731741"/>
                  <a:gd name="connsiteX38" fmla="*/ 1423662 w 3919727"/>
                  <a:gd name="connsiteY38" fmla="*/ 3571103 h 3731741"/>
                  <a:gd name="connsiteX39" fmla="*/ 1621370 w 3919727"/>
                  <a:gd name="connsiteY39" fmla="*/ 3731741 h 3731741"/>
                  <a:gd name="connsiteX40" fmla="*/ 1782008 w 3919727"/>
                  <a:gd name="connsiteY40" fmla="*/ 3694670 h 3731741"/>
                  <a:gd name="connsiteX41" fmla="*/ 1819078 w 3919727"/>
                  <a:gd name="connsiteY41" fmla="*/ 3620530 h 3731741"/>
                  <a:gd name="connsiteX42" fmla="*/ 1880862 w 3919727"/>
                  <a:gd name="connsiteY42" fmla="*/ 3546389 h 3731741"/>
                  <a:gd name="connsiteX43" fmla="*/ 1955003 w 3919727"/>
                  <a:gd name="connsiteY43" fmla="*/ 3435179 h 3731741"/>
                  <a:gd name="connsiteX44" fmla="*/ 2053857 w 3919727"/>
                  <a:gd name="connsiteY44" fmla="*/ 3311611 h 3731741"/>
                  <a:gd name="connsiteX45" fmla="*/ 2152711 w 3919727"/>
                  <a:gd name="connsiteY45" fmla="*/ 3150973 h 3731741"/>
                  <a:gd name="connsiteX46" fmla="*/ 2251565 w 3919727"/>
                  <a:gd name="connsiteY46" fmla="*/ 3027406 h 3731741"/>
                  <a:gd name="connsiteX47" fmla="*/ 2338062 w 3919727"/>
                  <a:gd name="connsiteY47" fmla="*/ 2891481 h 3731741"/>
                  <a:gd name="connsiteX48" fmla="*/ 2325705 w 3919727"/>
                  <a:gd name="connsiteY48" fmla="*/ 2372497 h 3731741"/>
                  <a:gd name="connsiteX49" fmla="*/ 2263922 w 3919727"/>
                  <a:gd name="connsiteY49" fmla="*/ 2298357 h 3731741"/>
                  <a:gd name="connsiteX50" fmla="*/ 2115640 w 3919727"/>
                  <a:gd name="connsiteY50" fmla="*/ 2150076 h 3731741"/>
                  <a:gd name="connsiteX51" fmla="*/ 2066213 w 3919727"/>
                  <a:gd name="connsiteY51" fmla="*/ 2051222 h 3731741"/>
                  <a:gd name="connsiteX52" fmla="*/ 2177424 w 3919727"/>
                  <a:gd name="connsiteY52" fmla="*/ 1717589 h 3731741"/>
                  <a:gd name="connsiteX53" fmla="*/ 2263922 w 3919727"/>
                  <a:gd name="connsiteY53" fmla="*/ 1631092 h 3731741"/>
                  <a:gd name="connsiteX54" fmla="*/ 2338062 w 3919727"/>
                  <a:gd name="connsiteY54" fmla="*/ 1544595 h 3731741"/>
                  <a:gd name="connsiteX55" fmla="*/ 2387489 w 3919727"/>
                  <a:gd name="connsiteY55" fmla="*/ 1519881 h 3731741"/>
                  <a:gd name="connsiteX56" fmla="*/ 2622267 w 3919727"/>
                  <a:gd name="connsiteY56" fmla="*/ 1421027 h 3731741"/>
                  <a:gd name="connsiteX57" fmla="*/ 2745835 w 3919727"/>
                  <a:gd name="connsiteY57" fmla="*/ 1396314 h 3731741"/>
                  <a:gd name="connsiteX58" fmla="*/ 2955900 w 3919727"/>
                  <a:gd name="connsiteY58" fmla="*/ 1309816 h 3731741"/>
                  <a:gd name="connsiteX59" fmla="*/ 3017684 w 3919727"/>
                  <a:gd name="connsiteY59" fmla="*/ 1285103 h 3731741"/>
                  <a:gd name="connsiteX60" fmla="*/ 3042397 w 3919727"/>
                  <a:gd name="connsiteY60" fmla="*/ 1248033 h 3731741"/>
                  <a:gd name="connsiteX61" fmla="*/ 3091824 w 3919727"/>
                  <a:gd name="connsiteY61" fmla="*/ 1149179 h 3731741"/>
                  <a:gd name="connsiteX62" fmla="*/ 3153608 w 3919727"/>
                  <a:gd name="connsiteY62" fmla="*/ 1112108 h 3731741"/>
                  <a:gd name="connsiteX63" fmla="*/ 3314246 w 3919727"/>
                  <a:gd name="connsiteY63" fmla="*/ 1050325 h 3731741"/>
                  <a:gd name="connsiteX64" fmla="*/ 3400743 w 3919727"/>
                  <a:gd name="connsiteY64" fmla="*/ 1025611 h 3731741"/>
                  <a:gd name="connsiteX65" fmla="*/ 3549024 w 3919727"/>
                  <a:gd name="connsiteY65" fmla="*/ 963827 h 3731741"/>
                  <a:gd name="connsiteX66" fmla="*/ 3623165 w 3919727"/>
                  <a:gd name="connsiteY66" fmla="*/ 939114 h 3731741"/>
                  <a:gd name="connsiteX67" fmla="*/ 3734376 w 3919727"/>
                  <a:gd name="connsiteY67" fmla="*/ 790833 h 3731741"/>
                  <a:gd name="connsiteX68" fmla="*/ 3796159 w 3919727"/>
                  <a:gd name="connsiteY68" fmla="*/ 704335 h 3731741"/>
                  <a:gd name="connsiteX69" fmla="*/ 3907370 w 3919727"/>
                  <a:gd name="connsiteY69" fmla="*/ 518984 h 3731741"/>
                  <a:gd name="connsiteX70" fmla="*/ 3919727 w 3919727"/>
                  <a:gd name="connsiteY70" fmla="*/ 457200 h 3731741"/>
                  <a:gd name="connsiteX71" fmla="*/ 3870300 w 3919727"/>
                  <a:gd name="connsiteY71" fmla="*/ 271849 h 3731741"/>
                  <a:gd name="connsiteX72" fmla="*/ 3759089 w 3919727"/>
                  <a:gd name="connsiteY72" fmla="*/ 160638 h 3731741"/>
                  <a:gd name="connsiteX73" fmla="*/ 3499597 w 3919727"/>
                  <a:gd name="connsiteY73" fmla="*/ 24714 h 3731741"/>
                  <a:gd name="connsiteX74" fmla="*/ 3400743 w 3919727"/>
                  <a:gd name="connsiteY74" fmla="*/ 0 h 3731741"/>
                  <a:gd name="connsiteX75" fmla="*/ 3203035 w 3919727"/>
                  <a:gd name="connsiteY75" fmla="*/ 74141 h 3731741"/>
                  <a:gd name="connsiteX76" fmla="*/ 3178322 w 3919727"/>
                  <a:gd name="connsiteY76" fmla="*/ 148281 h 3731741"/>
                  <a:gd name="connsiteX77" fmla="*/ 3190678 w 3919727"/>
                  <a:gd name="connsiteY77" fmla="*/ 222422 h 3731741"/>
                  <a:gd name="connsiteX78" fmla="*/ 3165965 w 3919727"/>
                  <a:gd name="connsiteY78" fmla="*/ 247135 h 3731741"/>
                  <a:gd name="connsiteX0" fmla="*/ 3104181 w 3919727"/>
                  <a:gd name="connsiteY0" fmla="*/ 259492 h 3731741"/>
                  <a:gd name="connsiteX1" fmla="*/ 3067111 w 3919727"/>
                  <a:gd name="connsiteY1" fmla="*/ 271849 h 3731741"/>
                  <a:gd name="connsiteX2" fmla="*/ 2955900 w 3919727"/>
                  <a:gd name="connsiteY2" fmla="*/ 333633 h 3731741"/>
                  <a:gd name="connsiteX3" fmla="*/ 2894116 w 3919727"/>
                  <a:gd name="connsiteY3" fmla="*/ 345989 h 3731741"/>
                  <a:gd name="connsiteX4" fmla="*/ 2659338 w 3919727"/>
                  <a:gd name="connsiteY4" fmla="*/ 370703 h 3731741"/>
                  <a:gd name="connsiteX5" fmla="*/ 2572840 w 3919727"/>
                  <a:gd name="connsiteY5" fmla="*/ 420130 h 3731741"/>
                  <a:gd name="connsiteX6" fmla="*/ 2548127 w 3919727"/>
                  <a:gd name="connsiteY6" fmla="*/ 457200 h 3731741"/>
                  <a:gd name="connsiteX7" fmla="*/ 2498700 w 3919727"/>
                  <a:gd name="connsiteY7" fmla="*/ 568411 h 3731741"/>
                  <a:gd name="connsiteX8" fmla="*/ 2486343 w 3919727"/>
                  <a:gd name="connsiteY8" fmla="*/ 617838 h 3731741"/>
                  <a:gd name="connsiteX9" fmla="*/ 2473986 w 3919727"/>
                  <a:gd name="connsiteY9" fmla="*/ 815546 h 3731741"/>
                  <a:gd name="connsiteX10" fmla="*/ 2461630 w 3919727"/>
                  <a:gd name="connsiteY10" fmla="*/ 852616 h 3731741"/>
                  <a:gd name="connsiteX11" fmla="*/ 2412203 w 3919727"/>
                  <a:gd name="connsiteY11" fmla="*/ 951470 h 3731741"/>
                  <a:gd name="connsiteX12" fmla="*/ 2325705 w 3919727"/>
                  <a:gd name="connsiteY12" fmla="*/ 1062681 h 3731741"/>
                  <a:gd name="connsiteX13" fmla="*/ 2300992 w 3919727"/>
                  <a:gd name="connsiteY13" fmla="*/ 1099752 h 3731741"/>
                  <a:gd name="connsiteX14" fmla="*/ 2263922 w 3919727"/>
                  <a:gd name="connsiteY14" fmla="*/ 1124465 h 3731741"/>
                  <a:gd name="connsiteX15" fmla="*/ 2177424 w 3919727"/>
                  <a:gd name="connsiteY15" fmla="*/ 1173892 h 3731741"/>
                  <a:gd name="connsiteX16" fmla="*/ 1633727 w 3919727"/>
                  <a:gd name="connsiteY16" fmla="*/ 1186249 h 3731741"/>
                  <a:gd name="connsiteX17" fmla="*/ 1559586 w 3919727"/>
                  <a:gd name="connsiteY17" fmla="*/ 1198606 h 3731741"/>
                  <a:gd name="connsiteX18" fmla="*/ 1497803 w 3919727"/>
                  <a:gd name="connsiteY18" fmla="*/ 1272746 h 3731741"/>
                  <a:gd name="connsiteX19" fmla="*/ 1485446 w 3919727"/>
                  <a:gd name="connsiteY19" fmla="*/ 1309816 h 3731741"/>
                  <a:gd name="connsiteX20" fmla="*/ 1473089 w 3919727"/>
                  <a:gd name="connsiteY20" fmla="*/ 1371600 h 3731741"/>
                  <a:gd name="connsiteX21" fmla="*/ 1448376 w 3919727"/>
                  <a:gd name="connsiteY21" fmla="*/ 1421027 h 3731741"/>
                  <a:gd name="connsiteX22" fmla="*/ 1386592 w 3919727"/>
                  <a:gd name="connsiteY22" fmla="*/ 1507525 h 3731741"/>
                  <a:gd name="connsiteX23" fmla="*/ 1361878 w 3919727"/>
                  <a:gd name="connsiteY23" fmla="*/ 1569308 h 3731741"/>
                  <a:gd name="connsiteX24" fmla="*/ 1324808 w 3919727"/>
                  <a:gd name="connsiteY24" fmla="*/ 1643449 h 3731741"/>
                  <a:gd name="connsiteX25" fmla="*/ 1250667 w 3919727"/>
                  <a:gd name="connsiteY25" fmla="*/ 1853514 h 3731741"/>
                  <a:gd name="connsiteX26" fmla="*/ 1201240 w 3919727"/>
                  <a:gd name="connsiteY26" fmla="*/ 1964725 h 3731741"/>
                  <a:gd name="connsiteX27" fmla="*/ 1151813 w 3919727"/>
                  <a:gd name="connsiteY27" fmla="*/ 2113006 h 3731741"/>
                  <a:gd name="connsiteX28" fmla="*/ 744041 w 3919727"/>
                  <a:gd name="connsiteY28" fmla="*/ 2125362 h 3731741"/>
                  <a:gd name="connsiteX29" fmla="*/ 113846 w 3919727"/>
                  <a:gd name="connsiteY29" fmla="*/ 2088292 h 3731741"/>
                  <a:gd name="connsiteX30" fmla="*/ 2635 w 3919727"/>
                  <a:gd name="connsiteY30" fmla="*/ 2347784 h 3731741"/>
                  <a:gd name="connsiteX31" fmla="*/ 52062 w 3919727"/>
                  <a:gd name="connsiteY31" fmla="*/ 2570205 h 3731741"/>
                  <a:gd name="connsiteX32" fmla="*/ 237413 w 3919727"/>
                  <a:gd name="connsiteY32" fmla="*/ 2693772 h 3731741"/>
                  <a:gd name="connsiteX33" fmla="*/ 1225954 w 3919727"/>
                  <a:gd name="connsiteY33" fmla="*/ 2755557 h 3731741"/>
                  <a:gd name="connsiteX34" fmla="*/ 1337165 w 3919727"/>
                  <a:gd name="connsiteY34" fmla="*/ 2842054 h 3731741"/>
                  <a:gd name="connsiteX35" fmla="*/ 1361878 w 3919727"/>
                  <a:gd name="connsiteY35" fmla="*/ 2940908 h 3731741"/>
                  <a:gd name="connsiteX36" fmla="*/ 1386592 w 3919727"/>
                  <a:gd name="connsiteY36" fmla="*/ 3163330 h 3731741"/>
                  <a:gd name="connsiteX37" fmla="*/ 1423662 w 3919727"/>
                  <a:gd name="connsiteY37" fmla="*/ 3571103 h 3731741"/>
                  <a:gd name="connsiteX38" fmla="*/ 1621370 w 3919727"/>
                  <a:gd name="connsiteY38" fmla="*/ 3731741 h 3731741"/>
                  <a:gd name="connsiteX39" fmla="*/ 1782008 w 3919727"/>
                  <a:gd name="connsiteY39" fmla="*/ 3694670 h 3731741"/>
                  <a:gd name="connsiteX40" fmla="*/ 1819078 w 3919727"/>
                  <a:gd name="connsiteY40" fmla="*/ 3620530 h 3731741"/>
                  <a:gd name="connsiteX41" fmla="*/ 1880862 w 3919727"/>
                  <a:gd name="connsiteY41" fmla="*/ 3546389 h 3731741"/>
                  <a:gd name="connsiteX42" fmla="*/ 1955003 w 3919727"/>
                  <a:gd name="connsiteY42" fmla="*/ 3435179 h 3731741"/>
                  <a:gd name="connsiteX43" fmla="*/ 2053857 w 3919727"/>
                  <a:gd name="connsiteY43" fmla="*/ 3311611 h 3731741"/>
                  <a:gd name="connsiteX44" fmla="*/ 2152711 w 3919727"/>
                  <a:gd name="connsiteY44" fmla="*/ 3150973 h 3731741"/>
                  <a:gd name="connsiteX45" fmla="*/ 2251565 w 3919727"/>
                  <a:gd name="connsiteY45" fmla="*/ 3027406 h 3731741"/>
                  <a:gd name="connsiteX46" fmla="*/ 2338062 w 3919727"/>
                  <a:gd name="connsiteY46" fmla="*/ 2891481 h 3731741"/>
                  <a:gd name="connsiteX47" fmla="*/ 2325705 w 3919727"/>
                  <a:gd name="connsiteY47" fmla="*/ 2372497 h 3731741"/>
                  <a:gd name="connsiteX48" fmla="*/ 2263922 w 3919727"/>
                  <a:gd name="connsiteY48" fmla="*/ 2298357 h 3731741"/>
                  <a:gd name="connsiteX49" fmla="*/ 2115640 w 3919727"/>
                  <a:gd name="connsiteY49" fmla="*/ 2150076 h 3731741"/>
                  <a:gd name="connsiteX50" fmla="*/ 2066213 w 3919727"/>
                  <a:gd name="connsiteY50" fmla="*/ 2051222 h 3731741"/>
                  <a:gd name="connsiteX51" fmla="*/ 2177424 w 3919727"/>
                  <a:gd name="connsiteY51" fmla="*/ 1717589 h 3731741"/>
                  <a:gd name="connsiteX52" fmla="*/ 2263922 w 3919727"/>
                  <a:gd name="connsiteY52" fmla="*/ 1631092 h 3731741"/>
                  <a:gd name="connsiteX53" fmla="*/ 2338062 w 3919727"/>
                  <a:gd name="connsiteY53" fmla="*/ 1544595 h 3731741"/>
                  <a:gd name="connsiteX54" fmla="*/ 2387489 w 3919727"/>
                  <a:gd name="connsiteY54" fmla="*/ 1519881 h 3731741"/>
                  <a:gd name="connsiteX55" fmla="*/ 2622267 w 3919727"/>
                  <a:gd name="connsiteY55" fmla="*/ 1421027 h 3731741"/>
                  <a:gd name="connsiteX56" fmla="*/ 2745835 w 3919727"/>
                  <a:gd name="connsiteY56" fmla="*/ 1396314 h 3731741"/>
                  <a:gd name="connsiteX57" fmla="*/ 2955900 w 3919727"/>
                  <a:gd name="connsiteY57" fmla="*/ 1309816 h 3731741"/>
                  <a:gd name="connsiteX58" fmla="*/ 3017684 w 3919727"/>
                  <a:gd name="connsiteY58" fmla="*/ 1285103 h 3731741"/>
                  <a:gd name="connsiteX59" fmla="*/ 3042397 w 3919727"/>
                  <a:gd name="connsiteY59" fmla="*/ 1248033 h 3731741"/>
                  <a:gd name="connsiteX60" fmla="*/ 3091824 w 3919727"/>
                  <a:gd name="connsiteY60" fmla="*/ 1149179 h 3731741"/>
                  <a:gd name="connsiteX61" fmla="*/ 3153608 w 3919727"/>
                  <a:gd name="connsiteY61" fmla="*/ 1112108 h 3731741"/>
                  <a:gd name="connsiteX62" fmla="*/ 3314246 w 3919727"/>
                  <a:gd name="connsiteY62" fmla="*/ 1050325 h 3731741"/>
                  <a:gd name="connsiteX63" fmla="*/ 3400743 w 3919727"/>
                  <a:gd name="connsiteY63" fmla="*/ 1025611 h 3731741"/>
                  <a:gd name="connsiteX64" fmla="*/ 3549024 w 3919727"/>
                  <a:gd name="connsiteY64" fmla="*/ 963827 h 3731741"/>
                  <a:gd name="connsiteX65" fmla="*/ 3623165 w 3919727"/>
                  <a:gd name="connsiteY65" fmla="*/ 939114 h 3731741"/>
                  <a:gd name="connsiteX66" fmla="*/ 3734376 w 3919727"/>
                  <a:gd name="connsiteY66" fmla="*/ 790833 h 3731741"/>
                  <a:gd name="connsiteX67" fmla="*/ 3796159 w 3919727"/>
                  <a:gd name="connsiteY67" fmla="*/ 704335 h 3731741"/>
                  <a:gd name="connsiteX68" fmla="*/ 3907370 w 3919727"/>
                  <a:gd name="connsiteY68" fmla="*/ 518984 h 3731741"/>
                  <a:gd name="connsiteX69" fmla="*/ 3919727 w 3919727"/>
                  <a:gd name="connsiteY69" fmla="*/ 457200 h 3731741"/>
                  <a:gd name="connsiteX70" fmla="*/ 3870300 w 3919727"/>
                  <a:gd name="connsiteY70" fmla="*/ 271849 h 3731741"/>
                  <a:gd name="connsiteX71" fmla="*/ 3759089 w 3919727"/>
                  <a:gd name="connsiteY71" fmla="*/ 160638 h 3731741"/>
                  <a:gd name="connsiteX72" fmla="*/ 3499597 w 3919727"/>
                  <a:gd name="connsiteY72" fmla="*/ 24714 h 3731741"/>
                  <a:gd name="connsiteX73" fmla="*/ 3400743 w 3919727"/>
                  <a:gd name="connsiteY73" fmla="*/ 0 h 3731741"/>
                  <a:gd name="connsiteX74" fmla="*/ 3203035 w 3919727"/>
                  <a:gd name="connsiteY74" fmla="*/ 74141 h 3731741"/>
                  <a:gd name="connsiteX75" fmla="*/ 3178322 w 3919727"/>
                  <a:gd name="connsiteY75" fmla="*/ 148281 h 3731741"/>
                  <a:gd name="connsiteX76" fmla="*/ 3190678 w 3919727"/>
                  <a:gd name="connsiteY76" fmla="*/ 222422 h 3731741"/>
                  <a:gd name="connsiteX77" fmla="*/ 3165965 w 3919727"/>
                  <a:gd name="connsiteY77" fmla="*/ 247135 h 3731741"/>
                  <a:gd name="connsiteX0" fmla="*/ 3104181 w 3919727"/>
                  <a:gd name="connsiteY0" fmla="*/ 259492 h 3731741"/>
                  <a:gd name="connsiteX1" fmla="*/ 3067111 w 3919727"/>
                  <a:gd name="connsiteY1" fmla="*/ 271849 h 3731741"/>
                  <a:gd name="connsiteX2" fmla="*/ 2955900 w 3919727"/>
                  <a:gd name="connsiteY2" fmla="*/ 333633 h 3731741"/>
                  <a:gd name="connsiteX3" fmla="*/ 2894116 w 3919727"/>
                  <a:gd name="connsiteY3" fmla="*/ 345989 h 3731741"/>
                  <a:gd name="connsiteX4" fmla="*/ 2659338 w 3919727"/>
                  <a:gd name="connsiteY4" fmla="*/ 370703 h 3731741"/>
                  <a:gd name="connsiteX5" fmla="*/ 2572840 w 3919727"/>
                  <a:gd name="connsiteY5" fmla="*/ 420130 h 3731741"/>
                  <a:gd name="connsiteX6" fmla="*/ 2548127 w 3919727"/>
                  <a:gd name="connsiteY6" fmla="*/ 457200 h 3731741"/>
                  <a:gd name="connsiteX7" fmla="*/ 2498700 w 3919727"/>
                  <a:gd name="connsiteY7" fmla="*/ 568411 h 3731741"/>
                  <a:gd name="connsiteX8" fmla="*/ 2486343 w 3919727"/>
                  <a:gd name="connsiteY8" fmla="*/ 617838 h 3731741"/>
                  <a:gd name="connsiteX9" fmla="*/ 2473986 w 3919727"/>
                  <a:gd name="connsiteY9" fmla="*/ 815546 h 3731741"/>
                  <a:gd name="connsiteX10" fmla="*/ 2461630 w 3919727"/>
                  <a:gd name="connsiteY10" fmla="*/ 852616 h 3731741"/>
                  <a:gd name="connsiteX11" fmla="*/ 2412203 w 3919727"/>
                  <a:gd name="connsiteY11" fmla="*/ 951470 h 3731741"/>
                  <a:gd name="connsiteX12" fmla="*/ 2325705 w 3919727"/>
                  <a:gd name="connsiteY12" fmla="*/ 1062681 h 3731741"/>
                  <a:gd name="connsiteX13" fmla="*/ 2300992 w 3919727"/>
                  <a:gd name="connsiteY13" fmla="*/ 1099752 h 3731741"/>
                  <a:gd name="connsiteX14" fmla="*/ 2263922 w 3919727"/>
                  <a:gd name="connsiteY14" fmla="*/ 1124465 h 3731741"/>
                  <a:gd name="connsiteX15" fmla="*/ 2177424 w 3919727"/>
                  <a:gd name="connsiteY15" fmla="*/ 1173892 h 3731741"/>
                  <a:gd name="connsiteX16" fmla="*/ 1633727 w 3919727"/>
                  <a:gd name="connsiteY16" fmla="*/ 1186249 h 3731741"/>
                  <a:gd name="connsiteX17" fmla="*/ 1559586 w 3919727"/>
                  <a:gd name="connsiteY17" fmla="*/ 1198606 h 3731741"/>
                  <a:gd name="connsiteX18" fmla="*/ 1497803 w 3919727"/>
                  <a:gd name="connsiteY18" fmla="*/ 1272746 h 3731741"/>
                  <a:gd name="connsiteX19" fmla="*/ 1485446 w 3919727"/>
                  <a:gd name="connsiteY19" fmla="*/ 1309816 h 3731741"/>
                  <a:gd name="connsiteX20" fmla="*/ 1473089 w 3919727"/>
                  <a:gd name="connsiteY20" fmla="*/ 1371600 h 3731741"/>
                  <a:gd name="connsiteX21" fmla="*/ 1448376 w 3919727"/>
                  <a:gd name="connsiteY21" fmla="*/ 1421027 h 3731741"/>
                  <a:gd name="connsiteX22" fmla="*/ 1386592 w 3919727"/>
                  <a:gd name="connsiteY22" fmla="*/ 1507525 h 3731741"/>
                  <a:gd name="connsiteX23" fmla="*/ 1361878 w 3919727"/>
                  <a:gd name="connsiteY23" fmla="*/ 1569308 h 3731741"/>
                  <a:gd name="connsiteX24" fmla="*/ 1324808 w 3919727"/>
                  <a:gd name="connsiteY24" fmla="*/ 1643449 h 3731741"/>
                  <a:gd name="connsiteX25" fmla="*/ 1250667 w 3919727"/>
                  <a:gd name="connsiteY25" fmla="*/ 1853514 h 3731741"/>
                  <a:gd name="connsiteX26" fmla="*/ 1201240 w 3919727"/>
                  <a:gd name="connsiteY26" fmla="*/ 1964725 h 3731741"/>
                  <a:gd name="connsiteX27" fmla="*/ 1151813 w 3919727"/>
                  <a:gd name="connsiteY27" fmla="*/ 2113006 h 3731741"/>
                  <a:gd name="connsiteX28" fmla="*/ 744041 w 3919727"/>
                  <a:gd name="connsiteY28" fmla="*/ 2125362 h 3731741"/>
                  <a:gd name="connsiteX29" fmla="*/ 113846 w 3919727"/>
                  <a:gd name="connsiteY29" fmla="*/ 2088292 h 3731741"/>
                  <a:gd name="connsiteX30" fmla="*/ 2635 w 3919727"/>
                  <a:gd name="connsiteY30" fmla="*/ 2347784 h 3731741"/>
                  <a:gd name="connsiteX31" fmla="*/ 52062 w 3919727"/>
                  <a:gd name="connsiteY31" fmla="*/ 2570205 h 3731741"/>
                  <a:gd name="connsiteX32" fmla="*/ 237413 w 3919727"/>
                  <a:gd name="connsiteY32" fmla="*/ 2693772 h 3731741"/>
                  <a:gd name="connsiteX33" fmla="*/ 842895 w 3919727"/>
                  <a:gd name="connsiteY33" fmla="*/ 2743200 h 3731741"/>
                  <a:gd name="connsiteX34" fmla="*/ 1337165 w 3919727"/>
                  <a:gd name="connsiteY34" fmla="*/ 2842054 h 3731741"/>
                  <a:gd name="connsiteX35" fmla="*/ 1361878 w 3919727"/>
                  <a:gd name="connsiteY35" fmla="*/ 2940908 h 3731741"/>
                  <a:gd name="connsiteX36" fmla="*/ 1386592 w 3919727"/>
                  <a:gd name="connsiteY36" fmla="*/ 3163330 h 3731741"/>
                  <a:gd name="connsiteX37" fmla="*/ 1423662 w 3919727"/>
                  <a:gd name="connsiteY37" fmla="*/ 3571103 h 3731741"/>
                  <a:gd name="connsiteX38" fmla="*/ 1621370 w 3919727"/>
                  <a:gd name="connsiteY38" fmla="*/ 3731741 h 3731741"/>
                  <a:gd name="connsiteX39" fmla="*/ 1782008 w 3919727"/>
                  <a:gd name="connsiteY39" fmla="*/ 3694670 h 3731741"/>
                  <a:gd name="connsiteX40" fmla="*/ 1819078 w 3919727"/>
                  <a:gd name="connsiteY40" fmla="*/ 3620530 h 3731741"/>
                  <a:gd name="connsiteX41" fmla="*/ 1880862 w 3919727"/>
                  <a:gd name="connsiteY41" fmla="*/ 3546389 h 3731741"/>
                  <a:gd name="connsiteX42" fmla="*/ 1955003 w 3919727"/>
                  <a:gd name="connsiteY42" fmla="*/ 3435179 h 3731741"/>
                  <a:gd name="connsiteX43" fmla="*/ 2053857 w 3919727"/>
                  <a:gd name="connsiteY43" fmla="*/ 3311611 h 3731741"/>
                  <a:gd name="connsiteX44" fmla="*/ 2152711 w 3919727"/>
                  <a:gd name="connsiteY44" fmla="*/ 3150973 h 3731741"/>
                  <a:gd name="connsiteX45" fmla="*/ 2251565 w 3919727"/>
                  <a:gd name="connsiteY45" fmla="*/ 3027406 h 3731741"/>
                  <a:gd name="connsiteX46" fmla="*/ 2338062 w 3919727"/>
                  <a:gd name="connsiteY46" fmla="*/ 2891481 h 3731741"/>
                  <a:gd name="connsiteX47" fmla="*/ 2325705 w 3919727"/>
                  <a:gd name="connsiteY47" fmla="*/ 2372497 h 3731741"/>
                  <a:gd name="connsiteX48" fmla="*/ 2263922 w 3919727"/>
                  <a:gd name="connsiteY48" fmla="*/ 2298357 h 3731741"/>
                  <a:gd name="connsiteX49" fmla="*/ 2115640 w 3919727"/>
                  <a:gd name="connsiteY49" fmla="*/ 2150076 h 3731741"/>
                  <a:gd name="connsiteX50" fmla="*/ 2066213 w 3919727"/>
                  <a:gd name="connsiteY50" fmla="*/ 2051222 h 3731741"/>
                  <a:gd name="connsiteX51" fmla="*/ 2177424 w 3919727"/>
                  <a:gd name="connsiteY51" fmla="*/ 1717589 h 3731741"/>
                  <a:gd name="connsiteX52" fmla="*/ 2263922 w 3919727"/>
                  <a:gd name="connsiteY52" fmla="*/ 1631092 h 3731741"/>
                  <a:gd name="connsiteX53" fmla="*/ 2338062 w 3919727"/>
                  <a:gd name="connsiteY53" fmla="*/ 1544595 h 3731741"/>
                  <a:gd name="connsiteX54" fmla="*/ 2387489 w 3919727"/>
                  <a:gd name="connsiteY54" fmla="*/ 1519881 h 3731741"/>
                  <a:gd name="connsiteX55" fmla="*/ 2622267 w 3919727"/>
                  <a:gd name="connsiteY55" fmla="*/ 1421027 h 3731741"/>
                  <a:gd name="connsiteX56" fmla="*/ 2745835 w 3919727"/>
                  <a:gd name="connsiteY56" fmla="*/ 1396314 h 3731741"/>
                  <a:gd name="connsiteX57" fmla="*/ 2955900 w 3919727"/>
                  <a:gd name="connsiteY57" fmla="*/ 1309816 h 3731741"/>
                  <a:gd name="connsiteX58" fmla="*/ 3017684 w 3919727"/>
                  <a:gd name="connsiteY58" fmla="*/ 1285103 h 3731741"/>
                  <a:gd name="connsiteX59" fmla="*/ 3042397 w 3919727"/>
                  <a:gd name="connsiteY59" fmla="*/ 1248033 h 3731741"/>
                  <a:gd name="connsiteX60" fmla="*/ 3091824 w 3919727"/>
                  <a:gd name="connsiteY60" fmla="*/ 1149179 h 3731741"/>
                  <a:gd name="connsiteX61" fmla="*/ 3153608 w 3919727"/>
                  <a:gd name="connsiteY61" fmla="*/ 1112108 h 3731741"/>
                  <a:gd name="connsiteX62" fmla="*/ 3314246 w 3919727"/>
                  <a:gd name="connsiteY62" fmla="*/ 1050325 h 3731741"/>
                  <a:gd name="connsiteX63" fmla="*/ 3400743 w 3919727"/>
                  <a:gd name="connsiteY63" fmla="*/ 1025611 h 3731741"/>
                  <a:gd name="connsiteX64" fmla="*/ 3549024 w 3919727"/>
                  <a:gd name="connsiteY64" fmla="*/ 963827 h 3731741"/>
                  <a:gd name="connsiteX65" fmla="*/ 3623165 w 3919727"/>
                  <a:gd name="connsiteY65" fmla="*/ 939114 h 3731741"/>
                  <a:gd name="connsiteX66" fmla="*/ 3734376 w 3919727"/>
                  <a:gd name="connsiteY66" fmla="*/ 790833 h 3731741"/>
                  <a:gd name="connsiteX67" fmla="*/ 3796159 w 3919727"/>
                  <a:gd name="connsiteY67" fmla="*/ 704335 h 3731741"/>
                  <a:gd name="connsiteX68" fmla="*/ 3907370 w 3919727"/>
                  <a:gd name="connsiteY68" fmla="*/ 518984 h 3731741"/>
                  <a:gd name="connsiteX69" fmla="*/ 3919727 w 3919727"/>
                  <a:gd name="connsiteY69" fmla="*/ 457200 h 3731741"/>
                  <a:gd name="connsiteX70" fmla="*/ 3870300 w 3919727"/>
                  <a:gd name="connsiteY70" fmla="*/ 271849 h 3731741"/>
                  <a:gd name="connsiteX71" fmla="*/ 3759089 w 3919727"/>
                  <a:gd name="connsiteY71" fmla="*/ 160638 h 3731741"/>
                  <a:gd name="connsiteX72" fmla="*/ 3499597 w 3919727"/>
                  <a:gd name="connsiteY72" fmla="*/ 24714 h 3731741"/>
                  <a:gd name="connsiteX73" fmla="*/ 3400743 w 3919727"/>
                  <a:gd name="connsiteY73" fmla="*/ 0 h 3731741"/>
                  <a:gd name="connsiteX74" fmla="*/ 3203035 w 3919727"/>
                  <a:gd name="connsiteY74" fmla="*/ 74141 h 3731741"/>
                  <a:gd name="connsiteX75" fmla="*/ 3178322 w 3919727"/>
                  <a:gd name="connsiteY75" fmla="*/ 148281 h 3731741"/>
                  <a:gd name="connsiteX76" fmla="*/ 3190678 w 3919727"/>
                  <a:gd name="connsiteY76" fmla="*/ 222422 h 3731741"/>
                  <a:gd name="connsiteX77" fmla="*/ 3165965 w 3919727"/>
                  <a:gd name="connsiteY77" fmla="*/ 247135 h 3731741"/>
                  <a:gd name="connsiteX0" fmla="*/ 3104181 w 3919727"/>
                  <a:gd name="connsiteY0" fmla="*/ 259492 h 3731741"/>
                  <a:gd name="connsiteX1" fmla="*/ 3067111 w 3919727"/>
                  <a:gd name="connsiteY1" fmla="*/ 271849 h 3731741"/>
                  <a:gd name="connsiteX2" fmla="*/ 2955900 w 3919727"/>
                  <a:gd name="connsiteY2" fmla="*/ 333633 h 3731741"/>
                  <a:gd name="connsiteX3" fmla="*/ 2894116 w 3919727"/>
                  <a:gd name="connsiteY3" fmla="*/ 345989 h 3731741"/>
                  <a:gd name="connsiteX4" fmla="*/ 2659338 w 3919727"/>
                  <a:gd name="connsiteY4" fmla="*/ 370703 h 3731741"/>
                  <a:gd name="connsiteX5" fmla="*/ 2572840 w 3919727"/>
                  <a:gd name="connsiteY5" fmla="*/ 420130 h 3731741"/>
                  <a:gd name="connsiteX6" fmla="*/ 2548127 w 3919727"/>
                  <a:gd name="connsiteY6" fmla="*/ 457200 h 3731741"/>
                  <a:gd name="connsiteX7" fmla="*/ 2498700 w 3919727"/>
                  <a:gd name="connsiteY7" fmla="*/ 568411 h 3731741"/>
                  <a:gd name="connsiteX8" fmla="*/ 2486343 w 3919727"/>
                  <a:gd name="connsiteY8" fmla="*/ 617838 h 3731741"/>
                  <a:gd name="connsiteX9" fmla="*/ 2473986 w 3919727"/>
                  <a:gd name="connsiteY9" fmla="*/ 815546 h 3731741"/>
                  <a:gd name="connsiteX10" fmla="*/ 2461630 w 3919727"/>
                  <a:gd name="connsiteY10" fmla="*/ 852616 h 3731741"/>
                  <a:gd name="connsiteX11" fmla="*/ 2412203 w 3919727"/>
                  <a:gd name="connsiteY11" fmla="*/ 951470 h 3731741"/>
                  <a:gd name="connsiteX12" fmla="*/ 2325705 w 3919727"/>
                  <a:gd name="connsiteY12" fmla="*/ 1062681 h 3731741"/>
                  <a:gd name="connsiteX13" fmla="*/ 2300992 w 3919727"/>
                  <a:gd name="connsiteY13" fmla="*/ 1099752 h 3731741"/>
                  <a:gd name="connsiteX14" fmla="*/ 2263922 w 3919727"/>
                  <a:gd name="connsiteY14" fmla="*/ 1124465 h 3731741"/>
                  <a:gd name="connsiteX15" fmla="*/ 2177424 w 3919727"/>
                  <a:gd name="connsiteY15" fmla="*/ 1173892 h 3731741"/>
                  <a:gd name="connsiteX16" fmla="*/ 1633727 w 3919727"/>
                  <a:gd name="connsiteY16" fmla="*/ 1186249 h 3731741"/>
                  <a:gd name="connsiteX17" fmla="*/ 1559586 w 3919727"/>
                  <a:gd name="connsiteY17" fmla="*/ 1198606 h 3731741"/>
                  <a:gd name="connsiteX18" fmla="*/ 1497803 w 3919727"/>
                  <a:gd name="connsiteY18" fmla="*/ 1272746 h 3731741"/>
                  <a:gd name="connsiteX19" fmla="*/ 1485446 w 3919727"/>
                  <a:gd name="connsiteY19" fmla="*/ 1309816 h 3731741"/>
                  <a:gd name="connsiteX20" fmla="*/ 1473089 w 3919727"/>
                  <a:gd name="connsiteY20" fmla="*/ 1371600 h 3731741"/>
                  <a:gd name="connsiteX21" fmla="*/ 1448376 w 3919727"/>
                  <a:gd name="connsiteY21" fmla="*/ 1421027 h 3731741"/>
                  <a:gd name="connsiteX22" fmla="*/ 1386592 w 3919727"/>
                  <a:gd name="connsiteY22" fmla="*/ 1507525 h 3731741"/>
                  <a:gd name="connsiteX23" fmla="*/ 1361878 w 3919727"/>
                  <a:gd name="connsiteY23" fmla="*/ 1569308 h 3731741"/>
                  <a:gd name="connsiteX24" fmla="*/ 1324808 w 3919727"/>
                  <a:gd name="connsiteY24" fmla="*/ 1643449 h 3731741"/>
                  <a:gd name="connsiteX25" fmla="*/ 1250667 w 3919727"/>
                  <a:gd name="connsiteY25" fmla="*/ 1853514 h 3731741"/>
                  <a:gd name="connsiteX26" fmla="*/ 1201240 w 3919727"/>
                  <a:gd name="connsiteY26" fmla="*/ 1964725 h 3731741"/>
                  <a:gd name="connsiteX27" fmla="*/ 1151813 w 3919727"/>
                  <a:gd name="connsiteY27" fmla="*/ 2113006 h 3731741"/>
                  <a:gd name="connsiteX28" fmla="*/ 744041 w 3919727"/>
                  <a:gd name="connsiteY28" fmla="*/ 2125362 h 3731741"/>
                  <a:gd name="connsiteX29" fmla="*/ 113846 w 3919727"/>
                  <a:gd name="connsiteY29" fmla="*/ 2088292 h 3731741"/>
                  <a:gd name="connsiteX30" fmla="*/ 2635 w 3919727"/>
                  <a:gd name="connsiteY30" fmla="*/ 2347784 h 3731741"/>
                  <a:gd name="connsiteX31" fmla="*/ 52062 w 3919727"/>
                  <a:gd name="connsiteY31" fmla="*/ 2570205 h 3731741"/>
                  <a:gd name="connsiteX32" fmla="*/ 237413 w 3919727"/>
                  <a:gd name="connsiteY32" fmla="*/ 2693772 h 3731741"/>
                  <a:gd name="connsiteX33" fmla="*/ 842895 w 3919727"/>
                  <a:gd name="connsiteY33" fmla="*/ 2743200 h 3731741"/>
                  <a:gd name="connsiteX34" fmla="*/ 1250667 w 3919727"/>
                  <a:gd name="connsiteY34" fmla="*/ 2854411 h 3731741"/>
                  <a:gd name="connsiteX35" fmla="*/ 1361878 w 3919727"/>
                  <a:gd name="connsiteY35" fmla="*/ 2940908 h 3731741"/>
                  <a:gd name="connsiteX36" fmla="*/ 1386592 w 3919727"/>
                  <a:gd name="connsiteY36" fmla="*/ 3163330 h 3731741"/>
                  <a:gd name="connsiteX37" fmla="*/ 1423662 w 3919727"/>
                  <a:gd name="connsiteY37" fmla="*/ 3571103 h 3731741"/>
                  <a:gd name="connsiteX38" fmla="*/ 1621370 w 3919727"/>
                  <a:gd name="connsiteY38" fmla="*/ 3731741 h 3731741"/>
                  <a:gd name="connsiteX39" fmla="*/ 1782008 w 3919727"/>
                  <a:gd name="connsiteY39" fmla="*/ 3694670 h 3731741"/>
                  <a:gd name="connsiteX40" fmla="*/ 1819078 w 3919727"/>
                  <a:gd name="connsiteY40" fmla="*/ 3620530 h 3731741"/>
                  <a:gd name="connsiteX41" fmla="*/ 1880862 w 3919727"/>
                  <a:gd name="connsiteY41" fmla="*/ 3546389 h 3731741"/>
                  <a:gd name="connsiteX42" fmla="*/ 1955003 w 3919727"/>
                  <a:gd name="connsiteY42" fmla="*/ 3435179 h 3731741"/>
                  <a:gd name="connsiteX43" fmla="*/ 2053857 w 3919727"/>
                  <a:gd name="connsiteY43" fmla="*/ 3311611 h 3731741"/>
                  <a:gd name="connsiteX44" fmla="*/ 2152711 w 3919727"/>
                  <a:gd name="connsiteY44" fmla="*/ 3150973 h 3731741"/>
                  <a:gd name="connsiteX45" fmla="*/ 2251565 w 3919727"/>
                  <a:gd name="connsiteY45" fmla="*/ 3027406 h 3731741"/>
                  <a:gd name="connsiteX46" fmla="*/ 2338062 w 3919727"/>
                  <a:gd name="connsiteY46" fmla="*/ 2891481 h 3731741"/>
                  <a:gd name="connsiteX47" fmla="*/ 2325705 w 3919727"/>
                  <a:gd name="connsiteY47" fmla="*/ 2372497 h 3731741"/>
                  <a:gd name="connsiteX48" fmla="*/ 2263922 w 3919727"/>
                  <a:gd name="connsiteY48" fmla="*/ 2298357 h 3731741"/>
                  <a:gd name="connsiteX49" fmla="*/ 2115640 w 3919727"/>
                  <a:gd name="connsiteY49" fmla="*/ 2150076 h 3731741"/>
                  <a:gd name="connsiteX50" fmla="*/ 2066213 w 3919727"/>
                  <a:gd name="connsiteY50" fmla="*/ 2051222 h 3731741"/>
                  <a:gd name="connsiteX51" fmla="*/ 2177424 w 3919727"/>
                  <a:gd name="connsiteY51" fmla="*/ 1717589 h 3731741"/>
                  <a:gd name="connsiteX52" fmla="*/ 2263922 w 3919727"/>
                  <a:gd name="connsiteY52" fmla="*/ 1631092 h 3731741"/>
                  <a:gd name="connsiteX53" fmla="*/ 2338062 w 3919727"/>
                  <a:gd name="connsiteY53" fmla="*/ 1544595 h 3731741"/>
                  <a:gd name="connsiteX54" fmla="*/ 2387489 w 3919727"/>
                  <a:gd name="connsiteY54" fmla="*/ 1519881 h 3731741"/>
                  <a:gd name="connsiteX55" fmla="*/ 2622267 w 3919727"/>
                  <a:gd name="connsiteY55" fmla="*/ 1421027 h 3731741"/>
                  <a:gd name="connsiteX56" fmla="*/ 2745835 w 3919727"/>
                  <a:gd name="connsiteY56" fmla="*/ 1396314 h 3731741"/>
                  <a:gd name="connsiteX57" fmla="*/ 2955900 w 3919727"/>
                  <a:gd name="connsiteY57" fmla="*/ 1309816 h 3731741"/>
                  <a:gd name="connsiteX58" fmla="*/ 3017684 w 3919727"/>
                  <a:gd name="connsiteY58" fmla="*/ 1285103 h 3731741"/>
                  <a:gd name="connsiteX59" fmla="*/ 3042397 w 3919727"/>
                  <a:gd name="connsiteY59" fmla="*/ 1248033 h 3731741"/>
                  <a:gd name="connsiteX60" fmla="*/ 3091824 w 3919727"/>
                  <a:gd name="connsiteY60" fmla="*/ 1149179 h 3731741"/>
                  <a:gd name="connsiteX61" fmla="*/ 3153608 w 3919727"/>
                  <a:gd name="connsiteY61" fmla="*/ 1112108 h 3731741"/>
                  <a:gd name="connsiteX62" fmla="*/ 3314246 w 3919727"/>
                  <a:gd name="connsiteY62" fmla="*/ 1050325 h 3731741"/>
                  <a:gd name="connsiteX63" fmla="*/ 3400743 w 3919727"/>
                  <a:gd name="connsiteY63" fmla="*/ 1025611 h 3731741"/>
                  <a:gd name="connsiteX64" fmla="*/ 3549024 w 3919727"/>
                  <a:gd name="connsiteY64" fmla="*/ 963827 h 3731741"/>
                  <a:gd name="connsiteX65" fmla="*/ 3623165 w 3919727"/>
                  <a:gd name="connsiteY65" fmla="*/ 939114 h 3731741"/>
                  <a:gd name="connsiteX66" fmla="*/ 3734376 w 3919727"/>
                  <a:gd name="connsiteY66" fmla="*/ 790833 h 3731741"/>
                  <a:gd name="connsiteX67" fmla="*/ 3796159 w 3919727"/>
                  <a:gd name="connsiteY67" fmla="*/ 704335 h 3731741"/>
                  <a:gd name="connsiteX68" fmla="*/ 3907370 w 3919727"/>
                  <a:gd name="connsiteY68" fmla="*/ 518984 h 3731741"/>
                  <a:gd name="connsiteX69" fmla="*/ 3919727 w 3919727"/>
                  <a:gd name="connsiteY69" fmla="*/ 457200 h 3731741"/>
                  <a:gd name="connsiteX70" fmla="*/ 3870300 w 3919727"/>
                  <a:gd name="connsiteY70" fmla="*/ 271849 h 3731741"/>
                  <a:gd name="connsiteX71" fmla="*/ 3759089 w 3919727"/>
                  <a:gd name="connsiteY71" fmla="*/ 160638 h 3731741"/>
                  <a:gd name="connsiteX72" fmla="*/ 3499597 w 3919727"/>
                  <a:gd name="connsiteY72" fmla="*/ 24714 h 3731741"/>
                  <a:gd name="connsiteX73" fmla="*/ 3400743 w 3919727"/>
                  <a:gd name="connsiteY73" fmla="*/ 0 h 3731741"/>
                  <a:gd name="connsiteX74" fmla="*/ 3203035 w 3919727"/>
                  <a:gd name="connsiteY74" fmla="*/ 74141 h 3731741"/>
                  <a:gd name="connsiteX75" fmla="*/ 3178322 w 3919727"/>
                  <a:gd name="connsiteY75" fmla="*/ 148281 h 3731741"/>
                  <a:gd name="connsiteX76" fmla="*/ 3190678 w 3919727"/>
                  <a:gd name="connsiteY76" fmla="*/ 222422 h 3731741"/>
                  <a:gd name="connsiteX77" fmla="*/ 3165965 w 3919727"/>
                  <a:gd name="connsiteY77" fmla="*/ 247135 h 3731741"/>
                  <a:gd name="connsiteX0" fmla="*/ 3104181 w 3919727"/>
                  <a:gd name="connsiteY0" fmla="*/ 259492 h 3731741"/>
                  <a:gd name="connsiteX1" fmla="*/ 3067111 w 3919727"/>
                  <a:gd name="connsiteY1" fmla="*/ 271849 h 3731741"/>
                  <a:gd name="connsiteX2" fmla="*/ 2955900 w 3919727"/>
                  <a:gd name="connsiteY2" fmla="*/ 333633 h 3731741"/>
                  <a:gd name="connsiteX3" fmla="*/ 2894116 w 3919727"/>
                  <a:gd name="connsiteY3" fmla="*/ 345989 h 3731741"/>
                  <a:gd name="connsiteX4" fmla="*/ 2659338 w 3919727"/>
                  <a:gd name="connsiteY4" fmla="*/ 370703 h 3731741"/>
                  <a:gd name="connsiteX5" fmla="*/ 2572840 w 3919727"/>
                  <a:gd name="connsiteY5" fmla="*/ 420130 h 3731741"/>
                  <a:gd name="connsiteX6" fmla="*/ 2548127 w 3919727"/>
                  <a:gd name="connsiteY6" fmla="*/ 457200 h 3731741"/>
                  <a:gd name="connsiteX7" fmla="*/ 2498700 w 3919727"/>
                  <a:gd name="connsiteY7" fmla="*/ 568411 h 3731741"/>
                  <a:gd name="connsiteX8" fmla="*/ 2486343 w 3919727"/>
                  <a:gd name="connsiteY8" fmla="*/ 617838 h 3731741"/>
                  <a:gd name="connsiteX9" fmla="*/ 2473986 w 3919727"/>
                  <a:gd name="connsiteY9" fmla="*/ 815546 h 3731741"/>
                  <a:gd name="connsiteX10" fmla="*/ 2461630 w 3919727"/>
                  <a:gd name="connsiteY10" fmla="*/ 852616 h 3731741"/>
                  <a:gd name="connsiteX11" fmla="*/ 2412203 w 3919727"/>
                  <a:gd name="connsiteY11" fmla="*/ 951470 h 3731741"/>
                  <a:gd name="connsiteX12" fmla="*/ 2325705 w 3919727"/>
                  <a:gd name="connsiteY12" fmla="*/ 1062681 h 3731741"/>
                  <a:gd name="connsiteX13" fmla="*/ 2300992 w 3919727"/>
                  <a:gd name="connsiteY13" fmla="*/ 1099752 h 3731741"/>
                  <a:gd name="connsiteX14" fmla="*/ 2263922 w 3919727"/>
                  <a:gd name="connsiteY14" fmla="*/ 1124465 h 3731741"/>
                  <a:gd name="connsiteX15" fmla="*/ 2177424 w 3919727"/>
                  <a:gd name="connsiteY15" fmla="*/ 1173892 h 3731741"/>
                  <a:gd name="connsiteX16" fmla="*/ 1633727 w 3919727"/>
                  <a:gd name="connsiteY16" fmla="*/ 1186249 h 3731741"/>
                  <a:gd name="connsiteX17" fmla="*/ 1559586 w 3919727"/>
                  <a:gd name="connsiteY17" fmla="*/ 1198606 h 3731741"/>
                  <a:gd name="connsiteX18" fmla="*/ 1497803 w 3919727"/>
                  <a:gd name="connsiteY18" fmla="*/ 1272746 h 3731741"/>
                  <a:gd name="connsiteX19" fmla="*/ 1485446 w 3919727"/>
                  <a:gd name="connsiteY19" fmla="*/ 1309816 h 3731741"/>
                  <a:gd name="connsiteX20" fmla="*/ 1473089 w 3919727"/>
                  <a:gd name="connsiteY20" fmla="*/ 1371600 h 3731741"/>
                  <a:gd name="connsiteX21" fmla="*/ 1448376 w 3919727"/>
                  <a:gd name="connsiteY21" fmla="*/ 1421027 h 3731741"/>
                  <a:gd name="connsiteX22" fmla="*/ 1386592 w 3919727"/>
                  <a:gd name="connsiteY22" fmla="*/ 1507525 h 3731741"/>
                  <a:gd name="connsiteX23" fmla="*/ 1361878 w 3919727"/>
                  <a:gd name="connsiteY23" fmla="*/ 1569308 h 3731741"/>
                  <a:gd name="connsiteX24" fmla="*/ 1324808 w 3919727"/>
                  <a:gd name="connsiteY24" fmla="*/ 1643449 h 3731741"/>
                  <a:gd name="connsiteX25" fmla="*/ 1250667 w 3919727"/>
                  <a:gd name="connsiteY25" fmla="*/ 1853514 h 3731741"/>
                  <a:gd name="connsiteX26" fmla="*/ 1201240 w 3919727"/>
                  <a:gd name="connsiteY26" fmla="*/ 1964725 h 3731741"/>
                  <a:gd name="connsiteX27" fmla="*/ 1151813 w 3919727"/>
                  <a:gd name="connsiteY27" fmla="*/ 2113006 h 3731741"/>
                  <a:gd name="connsiteX28" fmla="*/ 682258 w 3919727"/>
                  <a:gd name="connsiteY28" fmla="*/ 2113005 h 3731741"/>
                  <a:gd name="connsiteX29" fmla="*/ 113846 w 3919727"/>
                  <a:gd name="connsiteY29" fmla="*/ 2088292 h 3731741"/>
                  <a:gd name="connsiteX30" fmla="*/ 2635 w 3919727"/>
                  <a:gd name="connsiteY30" fmla="*/ 2347784 h 3731741"/>
                  <a:gd name="connsiteX31" fmla="*/ 52062 w 3919727"/>
                  <a:gd name="connsiteY31" fmla="*/ 2570205 h 3731741"/>
                  <a:gd name="connsiteX32" fmla="*/ 237413 w 3919727"/>
                  <a:gd name="connsiteY32" fmla="*/ 2693772 h 3731741"/>
                  <a:gd name="connsiteX33" fmla="*/ 842895 w 3919727"/>
                  <a:gd name="connsiteY33" fmla="*/ 2743200 h 3731741"/>
                  <a:gd name="connsiteX34" fmla="*/ 1250667 w 3919727"/>
                  <a:gd name="connsiteY34" fmla="*/ 2854411 h 3731741"/>
                  <a:gd name="connsiteX35" fmla="*/ 1361878 w 3919727"/>
                  <a:gd name="connsiteY35" fmla="*/ 2940908 h 3731741"/>
                  <a:gd name="connsiteX36" fmla="*/ 1386592 w 3919727"/>
                  <a:gd name="connsiteY36" fmla="*/ 3163330 h 3731741"/>
                  <a:gd name="connsiteX37" fmla="*/ 1423662 w 3919727"/>
                  <a:gd name="connsiteY37" fmla="*/ 3571103 h 3731741"/>
                  <a:gd name="connsiteX38" fmla="*/ 1621370 w 3919727"/>
                  <a:gd name="connsiteY38" fmla="*/ 3731741 h 3731741"/>
                  <a:gd name="connsiteX39" fmla="*/ 1782008 w 3919727"/>
                  <a:gd name="connsiteY39" fmla="*/ 3694670 h 3731741"/>
                  <a:gd name="connsiteX40" fmla="*/ 1819078 w 3919727"/>
                  <a:gd name="connsiteY40" fmla="*/ 3620530 h 3731741"/>
                  <a:gd name="connsiteX41" fmla="*/ 1880862 w 3919727"/>
                  <a:gd name="connsiteY41" fmla="*/ 3546389 h 3731741"/>
                  <a:gd name="connsiteX42" fmla="*/ 1955003 w 3919727"/>
                  <a:gd name="connsiteY42" fmla="*/ 3435179 h 3731741"/>
                  <a:gd name="connsiteX43" fmla="*/ 2053857 w 3919727"/>
                  <a:gd name="connsiteY43" fmla="*/ 3311611 h 3731741"/>
                  <a:gd name="connsiteX44" fmla="*/ 2152711 w 3919727"/>
                  <a:gd name="connsiteY44" fmla="*/ 3150973 h 3731741"/>
                  <a:gd name="connsiteX45" fmla="*/ 2251565 w 3919727"/>
                  <a:gd name="connsiteY45" fmla="*/ 3027406 h 3731741"/>
                  <a:gd name="connsiteX46" fmla="*/ 2338062 w 3919727"/>
                  <a:gd name="connsiteY46" fmla="*/ 2891481 h 3731741"/>
                  <a:gd name="connsiteX47" fmla="*/ 2325705 w 3919727"/>
                  <a:gd name="connsiteY47" fmla="*/ 2372497 h 3731741"/>
                  <a:gd name="connsiteX48" fmla="*/ 2263922 w 3919727"/>
                  <a:gd name="connsiteY48" fmla="*/ 2298357 h 3731741"/>
                  <a:gd name="connsiteX49" fmla="*/ 2115640 w 3919727"/>
                  <a:gd name="connsiteY49" fmla="*/ 2150076 h 3731741"/>
                  <a:gd name="connsiteX50" fmla="*/ 2066213 w 3919727"/>
                  <a:gd name="connsiteY50" fmla="*/ 2051222 h 3731741"/>
                  <a:gd name="connsiteX51" fmla="*/ 2177424 w 3919727"/>
                  <a:gd name="connsiteY51" fmla="*/ 1717589 h 3731741"/>
                  <a:gd name="connsiteX52" fmla="*/ 2263922 w 3919727"/>
                  <a:gd name="connsiteY52" fmla="*/ 1631092 h 3731741"/>
                  <a:gd name="connsiteX53" fmla="*/ 2338062 w 3919727"/>
                  <a:gd name="connsiteY53" fmla="*/ 1544595 h 3731741"/>
                  <a:gd name="connsiteX54" fmla="*/ 2387489 w 3919727"/>
                  <a:gd name="connsiteY54" fmla="*/ 1519881 h 3731741"/>
                  <a:gd name="connsiteX55" fmla="*/ 2622267 w 3919727"/>
                  <a:gd name="connsiteY55" fmla="*/ 1421027 h 3731741"/>
                  <a:gd name="connsiteX56" fmla="*/ 2745835 w 3919727"/>
                  <a:gd name="connsiteY56" fmla="*/ 1396314 h 3731741"/>
                  <a:gd name="connsiteX57" fmla="*/ 2955900 w 3919727"/>
                  <a:gd name="connsiteY57" fmla="*/ 1309816 h 3731741"/>
                  <a:gd name="connsiteX58" fmla="*/ 3017684 w 3919727"/>
                  <a:gd name="connsiteY58" fmla="*/ 1285103 h 3731741"/>
                  <a:gd name="connsiteX59" fmla="*/ 3042397 w 3919727"/>
                  <a:gd name="connsiteY59" fmla="*/ 1248033 h 3731741"/>
                  <a:gd name="connsiteX60" fmla="*/ 3091824 w 3919727"/>
                  <a:gd name="connsiteY60" fmla="*/ 1149179 h 3731741"/>
                  <a:gd name="connsiteX61" fmla="*/ 3153608 w 3919727"/>
                  <a:gd name="connsiteY61" fmla="*/ 1112108 h 3731741"/>
                  <a:gd name="connsiteX62" fmla="*/ 3314246 w 3919727"/>
                  <a:gd name="connsiteY62" fmla="*/ 1050325 h 3731741"/>
                  <a:gd name="connsiteX63" fmla="*/ 3400743 w 3919727"/>
                  <a:gd name="connsiteY63" fmla="*/ 1025611 h 3731741"/>
                  <a:gd name="connsiteX64" fmla="*/ 3549024 w 3919727"/>
                  <a:gd name="connsiteY64" fmla="*/ 963827 h 3731741"/>
                  <a:gd name="connsiteX65" fmla="*/ 3623165 w 3919727"/>
                  <a:gd name="connsiteY65" fmla="*/ 939114 h 3731741"/>
                  <a:gd name="connsiteX66" fmla="*/ 3734376 w 3919727"/>
                  <a:gd name="connsiteY66" fmla="*/ 790833 h 3731741"/>
                  <a:gd name="connsiteX67" fmla="*/ 3796159 w 3919727"/>
                  <a:gd name="connsiteY67" fmla="*/ 704335 h 3731741"/>
                  <a:gd name="connsiteX68" fmla="*/ 3907370 w 3919727"/>
                  <a:gd name="connsiteY68" fmla="*/ 518984 h 3731741"/>
                  <a:gd name="connsiteX69" fmla="*/ 3919727 w 3919727"/>
                  <a:gd name="connsiteY69" fmla="*/ 457200 h 3731741"/>
                  <a:gd name="connsiteX70" fmla="*/ 3870300 w 3919727"/>
                  <a:gd name="connsiteY70" fmla="*/ 271849 h 3731741"/>
                  <a:gd name="connsiteX71" fmla="*/ 3759089 w 3919727"/>
                  <a:gd name="connsiteY71" fmla="*/ 160638 h 3731741"/>
                  <a:gd name="connsiteX72" fmla="*/ 3499597 w 3919727"/>
                  <a:gd name="connsiteY72" fmla="*/ 24714 h 3731741"/>
                  <a:gd name="connsiteX73" fmla="*/ 3400743 w 3919727"/>
                  <a:gd name="connsiteY73" fmla="*/ 0 h 3731741"/>
                  <a:gd name="connsiteX74" fmla="*/ 3203035 w 3919727"/>
                  <a:gd name="connsiteY74" fmla="*/ 74141 h 3731741"/>
                  <a:gd name="connsiteX75" fmla="*/ 3178322 w 3919727"/>
                  <a:gd name="connsiteY75" fmla="*/ 148281 h 3731741"/>
                  <a:gd name="connsiteX76" fmla="*/ 3190678 w 3919727"/>
                  <a:gd name="connsiteY76" fmla="*/ 222422 h 3731741"/>
                  <a:gd name="connsiteX77" fmla="*/ 3165965 w 3919727"/>
                  <a:gd name="connsiteY77" fmla="*/ 247135 h 3731741"/>
                  <a:gd name="connsiteX0" fmla="*/ 3104181 w 3919727"/>
                  <a:gd name="connsiteY0" fmla="*/ 259492 h 3731741"/>
                  <a:gd name="connsiteX1" fmla="*/ 3067111 w 3919727"/>
                  <a:gd name="connsiteY1" fmla="*/ 271849 h 3731741"/>
                  <a:gd name="connsiteX2" fmla="*/ 2955900 w 3919727"/>
                  <a:gd name="connsiteY2" fmla="*/ 333633 h 3731741"/>
                  <a:gd name="connsiteX3" fmla="*/ 2894116 w 3919727"/>
                  <a:gd name="connsiteY3" fmla="*/ 345989 h 3731741"/>
                  <a:gd name="connsiteX4" fmla="*/ 2659338 w 3919727"/>
                  <a:gd name="connsiteY4" fmla="*/ 370703 h 3731741"/>
                  <a:gd name="connsiteX5" fmla="*/ 2572840 w 3919727"/>
                  <a:gd name="connsiteY5" fmla="*/ 420130 h 3731741"/>
                  <a:gd name="connsiteX6" fmla="*/ 2548127 w 3919727"/>
                  <a:gd name="connsiteY6" fmla="*/ 457200 h 3731741"/>
                  <a:gd name="connsiteX7" fmla="*/ 2498700 w 3919727"/>
                  <a:gd name="connsiteY7" fmla="*/ 568411 h 3731741"/>
                  <a:gd name="connsiteX8" fmla="*/ 2486343 w 3919727"/>
                  <a:gd name="connsiteY8" fmla="*/ 617838 h 3731741"/>
                  <a:gd name="connsiteX9" fmla="*/ 2473986 w 3919727"/>
                  <a:gd name="connsiteY9" fmla="*/ 815546 h 3731741"/>
                  <a:gd name="connsiteX10" fmla="*/ 2461630 w 3919727"/>
                  <a:gd name="connsiteY10" fmla="*/ 852616 h 3731741"/>
                  <a:gd name="connsiteX11" fmla="*/ 2412203 w 3919727"/>
                  <a:gd name="connsiteY11" fmla="*/ 951470 h 3731741"/>
                  <a:gd name="connsiteX12" fmla="*/ 2325705 w 3919727"/>
                  <a:gd name="connsiteY12" fmla="*/ 1062681 h 3731741"/>
                  <a:gd name="connsiteX13" fmla="*/ 2300992 w 3919727"/>
                  <a:gd name="connsiteY13" fmla="*/ 1099752 h 3731741"/>
                  <a:gd name="connsiteX14" fmla="*/ 2263922 w 3919727"/>
                  <a:gd name="connsiteY14" fmla="*/ 1124465 h 3731741"/>
                  <a:gd name="connsiteX15" fmla="*/ 2177424 w 3919727"/>
                  <a:gd name="connsiteY15" fmla="*/ 1173892 h 3731741"/>
                  <a:gd name="connsiteX16" fmla="*/ 1633727 w 3919727"/>
                  <a:gd name="connsiteY16" fmla="*/ 1186249 h 3731741"/>
                  <a:gd name="connsiteX17" fmla="*/ 1559586 w 3919727"/>
                  <a:gd name="connsiteY17" fmla="*/ 1198606 h 3731741"/>
                  <a:gd name="connsiteX18" fmla="*/ 1497803 w 3919727"/>
                  <a:gd name="connsiteY18" fmla="*/ 1272746 h 3731741"/>
                  <a:gd name="connsiteX19" fmla="*/ 1485446 w 3919727"/>
                  <a:gd name="connsiteY19" fmla="*/ 1309816 h 3731741"/>
                  <a:gd name="connsiteX20" fmla="*/ 1473089 w 3919727"/>
                  <a:gd name="connsiteY20" fmla="*/ 1371600 h 3731741"/>
                  <a:gd name="connsiteX21" fmla="*/ 1448376 w 3919727"/>
                  <a:gd name="connsiteY21" fmla="*/ 1421027 h 3731741"/>
                  <a:gd name="connsiteX22" fmla="*/ 1386592 w 3919727"/>
                  <a:gd name="connsiteY22" fmla="*/ 1507525 h 3731741"/>
                  <a:gd name="connsiteX23" fmla="*/ 1361878 w 3919727"/>
                  <a:gd name="connsiteY23" fmla="*/ 1569308 h 3731741"/>
                  <a:gd name="connsiteX24" fmla="*/ 1324808 w 3919727"/>
                  <a:gd name="connsiteY24" fmla="*/ 1643449 h 3731741"/>
                  <a:gd name="connsiteX25" fmla="*/ 1250667 w 3919727"/>
                  <a:gd name="connsiteY25" fmla="*/ 1853514 h 3731741"/>
                  <a:gd name="connsiteX26" fmla="*/ 1201240 w 3919727"/>
                  <a:gd name="connsiteY26" fmla="*/ 1964725 h 3731741"/>
                  <a:gd name="connsiteX27" fmla="*/ 991176 w 3919727"/>
                  <a:gd name="connsiteY27" fmla="*/ 2075936 h 3731741"/>
                  <a:gd name="connsiteX28" fmla="*/ 682258 w 3919727"/>
                  <a:gd name="connsiteY28" fmla="*/ 2113005 h 3731741"/>
                  <a:gd name="connsiteX29" fmla="*/ 113846 w 3919727"/>
                  <a:gd name="connsiteY29" fmla="*/ 2088292 h 3731741"/>
                  <a:gd name="connsiteX30" fmla="*/ 2635 w 3919727"/>
                  <a:gd name="connsiteY30" fmla="*/ 2347784 h 3731741"/>
                  <a:gd name="connsiteX31" fmla="*/ 52062 w 3919727"/>
                  <a:gd name="connsiteY31" fmla="*/ 2570205 h 3731741"/>
                  <a:gd name="connsiteX32" fmla="*/ 237413 w 3919727"/>
                  <a:gd name="connsiteY32" fmla="*/ 2693772 h 3731741"/>
                  <a:gd name="connsiteX33" fmla="*/ 842895 w 3919727"/>
                  <a:gd name="connsiteY33" fmla="*/ 2743200 h 3731741"/>
                  <a:gd name="connsiteX34" fmla="*/ 1250667 w 3919727"/>
                  <a:gd name="connsiteY34" fmla="*/ 2854411 h 3731741"/>
                  <a:gd name="connsiteX35" fmla="*/ 1361878 w 3919727"/>
                  <a:gd name="connsiteY35" fmla="*/ 2940908 h 3731741"/>
                  <a:gd name="connsiteX36" fmla="*/ 1386592 w 3919727"/>
                  <a:gd name="connsiteY36" fmla="*/ 3163330 h 3731741"/>
                  <a:gd name="connsiteX37" fmla="*/ 1423662 w 3919727"/>
                  <a:gd name="connsiteY37" fmla="*/ 3571103 h 3731741"/>
                  <a:gd name="connsiteX38" fmla="*/ 1621370 w 3919727"/>
                  <a:gd name="connsiteY38" fmla="*/ 3731741 h 3731741"/>
                  <a:gd name="connsiteX39" fmla="*/ 1782008 w 3919727"/>
                  <a:gd name="connsiteY39" fmla="*/ 3694670 h 3731741"/>
                  <a:gd name="connsiteX40" fmla="*/ 1819078 w 3919727"/>
                  <a:gd name="connsiteY40" fmla="*/ 3620530 h 3731741"/>
                  <a:gd name="connsiteX41" fmla="*/ 1880862 w 3919727"/>
                  <a:gd name="connsiteY41" fmla="*/ 3546389 h 3731741"/>
                  <a:gd name="connsiteX42" fmla="*/ 1955003 w 3919727"/>
                  <a:gd name="connsiteY42" fmla="*/ 3435179 h 3731741"/>
                  <a:gd name="connsiteX43" fmla="*/ 2053857 w 3919727"/>
                  <a:gd name="connsiteY43" fmla="*/ 3311611 h 3731741"/>
                  <a:gd name="connsiteX44" fmla="*/ 2152711 w 3919727"/>
                  <a:gd name="connsiteY44" fmla="*/ 3150973 h 3731741"/>
                  <a:gd name="connsiteX45" fmla="*/ 2251565 w 3919727"/>
                  <a:gd name="connsiteY45" fmla="*/ 3027406 h 3731741"/>
                  <a:gd name="connsiteX46" fmla="*/ 2338062 w 3919727"/>
                  <a:gd name="connsiteY46" fmla="*/ 2891481 h 3731741"/>
                  <a:gd name="connsiteX47" fmla="*/ 2325705 w 3919727"/>
                  <a:gd name="connsiteY47" fmla="*/ 2372497 h 3731741"/>
                  <a:gd name="connsiteX48" fmla="*/ 2263922 w 3919727"/>
                  <a:gd name="connsiteY48" fmla="*/ 2298357 h 3731741"/>
                  <a:gd name="connsiteX49" fmla="*/ 2115640 w 3919727"/>
                  <a:gd name="connsiteY49" fmla="*/ 2150076 h 3731741"/>
                  <a:gd name="connsiteX50" fmla="*/ 2066213 w 3919727"/>
                  <a:gd name="connsiteY50" fmla="*/ 2051222 h 3731741"/>
                  <a:gd name="connsiteX51" fmla="*/ 2177424 w 3919727"/>
                  <a:gd name="connsiteY51" fmla="*/ 1717589 h 3731741"/>
                  <a:gd name="connsiteX52" fmla="*/ 2263922 w 3919727"/>
                  <a:gd name="connsiteY52" fmla="*/ 1631092 h 3731741"/>
                  <a:gd name="connsiteX53" fmla="*/ 2338062 w 3919727"/>
                  <a:gd name="connsiteY53" fmla="*/ 1544595 h 3731741"/>
                  <a:gd name="connsiteX54" fmla="*/ 2387489 w 3919727"/>
                  <a:gd name="connsiteY54" fmla="*/ 1519881 h 3731741"/>
                  <a:gd name="connsiteX55" fmla="*/ 2622267 w 3919727"/>
                  <a:gd name="connsiteY55" fmla="*/ 1421027 h 3731741"/>
                  <a:gd name="connsiteX56" fmla="*/ 2745835 w 3919727"/>
                  <a:gd name="connsiteY56" fmla="*/ 1396314 h 3731741"/>
                  <a:gd name="connsiteX57" fmla="*/ 2955900 w 3919727"/>
                  <a:gd name="connsiteY57" fmla="*/ 1309816 h 3731741"/>
                  <a:gd name="connsiteX58" fmla="*/ 3017684 w 3919727"/>
                  <a:gd name="connsiteY58" fmla="*/ 1285103 h 3731741"/>
                  <a:gd name="connsiteX59" fmla="*/ 3042397 w 3919727"/>
                  <a:gd name="connsiteY59" fmla="*/ 1248033 h 3731741"/>
                  <a:gd name="connsiteX60" fmla="*/ 3091824 w 3919727"/>
                  <a:gd name="connsiteY60" fmla="*/ 1149179 h 3731741"/>
                  <a:gd name="connsiteX61" fmla="*/ 3153608 w 3919727"/>
                  <a:gd name="connsiteY61" fmla="*/ 1112108 h 3731741"/>
                  <a:gd name="connsiteX62" fmla="*/ 3314246 w 3919727"/>
                  <a:gd name="connsiteY62" fmla="*/ 1050325 h 3731741"/>
                  <a:gd name="connsiteX63" fmla="*/ 3400743 w 3919727"/>
                  <a:gd name="connsiteY63" fmla="*/ 1025611 h 3731741"/>
                  <a:gd name="connsiteX64" fmla="*/ 3549024 w 3919727"/>
                  <a:gd name="connsiteY64" fmla="*/ 963827 h 3731741"/>
                  <a:gd name="connsiteX65" fmla="*/ 3623165 w 3919727"/>
                  <a:gd name="connsiteY65" fmla="*/ 939114 h 3731741"/>
                  <a:gd name="connsiteX66" fmla="*/ 3734376 w 3919727"/>
                  <a:gd name="connsiteY66" fmla="*/ 790833 h 3731741"/>
                  <a:gd name="connsiteX67" fmla="*/ 3796159 w 3919727"/>
                  <a:gd name="connsiteY67" fmla="*/ 704335 h 3731741"/>
                  <a:gd name="connsiteX68" fmla="*/ 3907370 w 3919727"/>
                  <a:gd name="connsiteY68" fmla="*/ 518984 h 3731741"/>
                  <a:gd name="connsiteX69" fmla="*/ 3919727 w 3919727"/>
                  <a:gd name="connsiteY69" fmla="*/ 457200 h 3731741"/>
                  <a:gd name="connsiteX70" fmla="*/ 3870300 w 3919727"/>
                  <a:gd name="connsiteY70" fmla="*/ 271849 h 3731741"/>
                  <a:gd name="connsiteX71" fmla="*/ 3759089 w 3919727"/>
                  <a:gd name="connsiteY71" fmla="*/ 160638 h 3731741"/>
                  <a:gd name="connsiteX72" fmla="*/ 3499597 w 3919727"/>
                  <a:gd name="connsiteY72" fmla="*/ 24714 h 3731741"/>
                  <a:gd name="connsiteX73" fmla="*/ 3400743 w 3919727"/>
                  <a:gd name="connsiteY73" fmla="*/ 0 h 3731741"/>
                  <a:gd name="connsiteX74" fmla="*/ 3203035 w 3919727"/>
                  <a:gd name="connsiteY74" fmla="*/ 74141 h 3731741"/>
                  <a:gd name="connsiteX75" fmla="*/ 3178322 w 3919727"/>
                  <a:gd name="connsiteY75" fmla="*/ 148281 h 3731741"/>
                  <a:gd name="connsiteX76" fmla="*/ 3190678 w 3919727"/>
                  <a:gd name="connsiteY76" fmla="*/ 222422 h 3731741"/>
                  <a:gd name="connsiteX77" fmla="*/ 3165965 w 3919727"/>
                  <a:gd name="connsiteY77" fmla="*/ 247135 h 3731741"/>
                  <a:gd name="connsiteX0" fmla="*/ 3104181 w 4058989"/>
                  <a:gd name="connsiteY0" fmla="*/ 259492 h 3731741"/>
                  <a:gd name="connsiteX1" fmla="*/ 3067111 w 4058989"/>
                  <a:gd name="connsiteY1" fmla="*/ 271849 h 3731741"/>
                  <a:gd name="connsiteX2" fmla="*/ 2955900 w 4058989"/>
                  <a:gd name="connsiteY2" fmla="*/ 333633 h 3731741"/>
                  <a:gd name="connsiteX3" fmla="*/ 2894116 w 4058989"/>
                  <a:gd name="connsiteY3" fmla="*/ 345989 h 3731741"/>
                  <a:gd name="connsiteX4" fmla="*/ 2659338 w 4058989"/>
                  <a:gd name="connsiteY4" fmla="*/ 370703 h 3731741"/>
                  <a:gd name="connsiteX5" fmla="*/ 2572840 w 4058989"/>
                  <a:gd name="connsiteY5" fmla="*/ 420130 h 3731741"/>
                  <a:gd name="connsiteX6" fmla="*/ 2548127 w 4058989"/>
                  <a:gd name="connsiteY6" fmla="*/ 457200 h 3731741"/>
                  <a:gd name="connsiteX7" fmla="*/ 2498700 w 4058989"/>
                  <a:gd name="connsiteY7" fmla="*/ 568411 h 3731741"/>
                  <a:gd name="connsiteX8" fmla="*/ 2486343 w 4058989"/>
                  <a:gd name="connsiteY8" fmla="*/ 617838 h 3731741"/>
                  <a:gd name="connsiteX9" fmla="*/ 2473986 w 4058989"/>
                  <a:gd name="connsiteY9" fmla="*/ 815546 h 3731741"/>
                  <a:gd name="connsiteX10" fmla="*/ 2461630 w 4058989"/>
                  <a:gd name="connsiteY10" fmla="*/ 852616 h 3731741"/>
                  <a:gd name="connsiteX11" fmla="*/ 2412203 w 4058989"/>
                  <a:gd name="connsiteY11" fmla="*/ 951470 h 3731741"/>
                  <a:gd name="connsiteX12" fmla="*/ 2325705 w 4058989"/>
                  <a:gd name="connsiteY12" fmla="*/ 1062681 h 3731741"/>
                  <a:gd name="connsiteX13" fmla="*/ 2300992 w 4058989"/>
                  <a:gd name="connsiteY13" fmla="*/ 1099752 h 3731741"/>
                  <a:gd name="connsiteX14" fmla="*/ 2263922 w 4058989"/>
                  <a:gd name="connsiteY14" fmla="*/ 1124465 h 3731741"/>
                  <a:gd name="connsiteX15" fmla="*/ 2177424 w 4058989"/>
                  <a:gd name="connsiteY15" fmla="*/ 1173892 h 3731741"/>
                  <a:gd name="connsiteX16" fmla="*/ 1633727 w 4058989"/>
                  <a:gd name="connsiteY16" fmla="*/ 1186249 h 3731741"/>
                  <a:gd name="connsiteX17" fmla="*/ 1559586 w 4058989"/>
                  <a:gd name="connsiteY17" fmla="*/ 1198606 h 3731741"/>
                  <a:gd name="connsiteX18" fmla="*/ 1497803 w 4058989"/>
                  <a:gd name="connsiteY18" fmla="*/ 1272746 h 3731741"/>
                  <a:gd name="connsiteX19" fmla="*/ 1485446 w 4058989"/>
                  <a:gd name="connsiteY19" fmla="*/ 1309816 h 3731741"/>
                  <a:gd name="connsiteX20" fmla="*/ 1473089 w 4058989"/>
                  <a:gd name="connsiteY20" fmla="*/ 1371600 h 3731741"/>
                  <a:gd name="connsiteX21" fmla="*/ 1448376 w 4058989"/>
                  <a:gd name="connsiteY21" fmla="*/ 1421027 h 3731741"/>
                  <a:gd name="connsiteX22" fmla="*/ 1386592 w 4058989"/>
                  <a:gd name="connsiteY22" fmla="*/ 1507525 h 3731741"/>
                  <a:gd name="connsiteX23" fmla="*/ 1361878 w 4058989"/>
                  <a:gd name="connsiteY23" fmla="*/ 1569308 h 3731741"/>
                  <a:gd name="connsiteX24" fmla="*/ 1324808 w 4058989"/>
                  <a:gd name="connsiteY24" fmla="*/ 1643449 h 3731741"/>
                  <a:gd name="connsiteX25" fmla="*/ 1250667 w 4058989"/>
                  <a:gd name="connsiteY25" fmla="*/ 1853514 h 3731741"/>
                  <a:gd name="connsiteX26" fmla="*/ 1201240 w 4058989"/>
                  <a:gd name="connsiteY26" fmla="*/ 1964725 h 3731741"/>
                  <a:gd name="connsiteX27" fmla="*/ 991176 w 4058989"/>
                  <a:gd name="connsiteY27" fmla="*/ 2075936 h 3731741"/>
                  <a:gd name="connsiteX28" fmla="*/ 682258 w 4058989"/>
                  <a:gd name="connsiteY28" fmla="*/ 2113005 h 3731741"/>
                  <a:gd name="connsiteX29" fmla="*/ 113846 w 4058989"/>
                  <a:gd name="connsiteY29" fmla="*/ 2088292 h 3731741"/>
                  <a:gd name="connsiteX30" fmla="*/ 2635 w 4058989"/>
                  <a:gd name="connsiteY30" fmla="*/ 2347784 h 3731741"/>
                  <a:gd name="connsiteX31" fmla="*/ 52062 w 4058989"/>
                  <a:gd name="connsiteY31" fmla="*/ 2570205 h 3731741"/>
                  <a:gd name="connsiteX32" fmla="*/ 237413 w 4058989"/>
                  <a:gd name="connsiteY32" fmla="*/ 2693772 h 3731741"/>
                  <a:gd name="connsiteX33" fmla="*/ 842895 w 4058989"/>
                  <a:gd name="connsiteY33" fmla="*/ 2743200 h 3731741"/>
                  <a:gd name="connsiteX34" fmla="*/ 1250667 w 4058989"/>
                  <a:gd name="connsiteY34" fmla="*/ 2854411 h 3731741"/>
                  <a:gd name="connsiteX35" fmla="*/ 1361878 w 4058989"/>
                  <a:gd name="connsiteY35" fmla="*/ 2940908 h 3731741"/>
                  <a:gd name="connsiteX36" fmla="*/ 1386592 w 4058989"/>
                  <a:gd name="connsiteY36" fmla="*/ 3163330 h 3731741"/>
                  <a:gd name="connsiteX37" fmla="*/ 1423662 w 4058989"/>
                  <a:gd name="connsiteY37" fmla="*/ 3571103 h 3731741"/>
                  <a:gd name="connsiteX38" fmla="*/ 1621370 w 4058989"/>
                  <a:gd name="connsiteY38" fmla="*/ 3731741 h 3731741"/>
                  <a:gd name="connsiteX39" fmla="*/ 1782008 w 4058989"/>
                  <a:gd name="connsiteY39" fmla="*/ 3694670 h 3731741"/>
                  <a:gd name="connsiteX40" fmla="*/ 1819078 w 4058989"/>
                  <a:gd name="connsiteY40" fmla="*/ 3620530 h 3731741"/>
                  <a:gd name="connsiteX41" fmla="*/ 1880862 w 4058989"/>
                  <a:gd name="connsiteY41" fmla="*/ 3546389 h 3731741"/>
                  <a:gd name="connsiteX42" fmla="*/ 1955003 w 4058989"/>
                  <a:gd name="connsiteY42" fmla="*/ 3435179 h 3731741"/>
                  <a:gd name="connsiteX43" fmla="*/ 2053857 w 4058989"/>
                  <a:gd name="connsiteY43" fmla="*/ 3311611 h 3731741"/>
                  <a:gd name="connsiteX44" fmla="*/ 2152711 w 4058989"/>
                  <a:gd name="connsiteY44" fmla="*/ 3150973 h 3731741"/>
                  <a:gd name="connsiteX45" fmla="*/ 2251565 w 4058989"/>
                  <a:gd name="connsiteY45" fmla="*/ 3027406 h 3731741"/>
                  <a:gd name="connsiteX46" fmla="*/ 2338062 w 4058989"/>
                  <a:gd name="connsiteY46" fmla="*/ 2891481 h 3731741"/>
                  <a:gd name="connsiteX47" fmla="*/ 2325705 w 4058989"/>
                  <a:gd name="connsiteY47" fmla="*/ 2372497 h 3731741"/>
                  <a:gd name="connsiteX48" fmla="*/ 2263922 w 4058989"/>
                  <a:gd name="connsiteY48" fmla="*/ 2298357 h 3731741"/>
                  <a:gd name="connsiteX49" fmla="*/ 2115640 w 4058989"/>
                  <a:gd name="connsiteY49" fmla="*/ 2150076 h 3731741"/>
                  <a:gd name="connsiteX50" fmla="*/ 2066213 w 4058989"/>
                  <a:gd name="connsiteY50" fmla="*/ 2051222 h 3731741"/>
                  <a:gd name="connsiteX51" fmla="*/ 2177424 w 4058989"/>
                  <a:gd name="connsiteY51" fmla="*/ 1717589 h 3731741"/>
                  <a:gd name="connsiteX52" fmla="*/ 2263922 w 4058989"/>
                  <a:gd name="connsiteY52" fmla="*/ 1631092 h 3731741"/>
                  <a:gd name="connsiteX53" fmla="*/ 2338062 w 4058989"/>
                  <a:gd name="connsiteY53" fmla="*/ 1544595 h 3731741"/>
                  <a:gd name="connsiteX54" fmla="*/ 2387489 w 4058989"/>
                  <a:gd name="connsiteY54" fmla="*/ 1519881 h 3731741"/>
                  <a:gd name="connsiteX55" fmla="*/ 2622267 w 4058989"/>
                  <a:gd name="connsiteY55" fmla="*/ 1421027 h 3731741"/>
                  <a:gd name="connsiteX56" fmla="*/ 2745835 w 4058989"/>
                  <a:gd name="connsiteY56" fmla="*/ 1396314 h 3731741"/>
                  <a:gd name="connsiteX57" fmla="*/ 2955900 w 4058989"/>
                  <a:gd name="connsiteY57" fmla="*/ 1309816 h 3731741"/>
                  <a:gd name="connsiteX58" fmla="*/ 3017684 w 4058989"/>
                  <a:gd name="connsiteY58" fmla="*/ 1285103 h 3731741"/>
                  <a:gd name="connsiteX59" fmla="*/ 3042397 w 4058989"/>
                  <a:gd name="connsiteY59" fmla="*/ 1248033 h 3731741"/>
                  <a:gd name="connsiteX60" fmla="*/ 3091824 w 4058989"/>
                  <a:gd name="connsiteY60" fmla="*/ 1149179 h 3731741"/>
                  <a:gd name="connsiteX61" fmla="*/ 3153608 w 4058989"/>
                  <a:gd name="connsiteY61" fmla="*/ 1112108 h 3731741"/>
                  <a:gd name="connsiteX62" fmla="*/ 3314246 w 4058989"/>
                  <a:gd name="connsiteY62" fmla="*/ 1050325 h 3731741"/>
                  <a:gd name="connsiteX63" fmla="*/ 3400743 w 4058989"/>
                  <a:gd name="connsiteY63" fmla="*/ 1025611 h 3731741"/>
                  <a:gd name="connsiteX64" fmla="*/ 3549024 w 4058989"/>
                  <a:gd name="connsiteY64" fmla="*/ 963827 h 3731741"/>
                  <a:gd name="connsiteX65" fmla="*/ 3623165 w 4058989"/>
                  <a:gd name="connsiteY65" fmla="*/ 939114 h 3731741"/>
                  <a:gd name="connsiteX66" fmla="*/ 3734376 w 4058989"/>
                  <a:gd name="connsiteY66" fmla="*/ 790833 h 3731741"/>
                  <a:gd name="connsiteX67" fmla="*/ 3796159 w 4058989"/>
                  <a:gd name="connsiteY67" fmla="*/ 704335 h 3731741"/>
                  <a:gd name="connsiteX68" fmla="*/ 3907370 w 4058989"/>
                  <a:gd name="connsiteY68" fmla="*/ 518984 h 3731741"/>
                  <a:gd name="connsiteX69" fmla="*/ 3919727 w 4058989"/>
                  <a:gd name="connsiteY69" fmla="*/ 457200 h 3731741"/>
                  <a:gd name="connsiteX70" fmla="*/ 4055651 w 4058989"/>
                  <a:gd name="connsiteY70" fmla="*/ 284206 h 3731741"/>
                  <a:gd name="connsiteX71" fmla="*/ 3759089 w 4058989"/>
                  <a:gd name="connsiteY71" fmla="*/ 160638 h 3731741"/>
                  <a:gd name="connsiteX72" fmla="*/ 3499597 w 4058989"/>
                  <a:gd name="connsiteY72" fmla="*/ 24714 h 3731741"/>
                  <a:gd name="connsiteX73" fmla="*/ 3400743 w 4058989"/>
                  <a:gd name="connsiteY73" fmla="*/ 0 h 3731741"/>
                  <a:gd name="connsiteX74" fmla="*/ 3203035 w 4058989"/>
                  <a:gd name="connsiteY74" fmla="*/ 74141 h 3731741"/>
                  <a:gd name="connsiteX75" fmla="*/ 3178322 w 4058989"/>
                  <a:gd name="connsiteY75" fmla="*/ 148281 h 3731741"/>
                  <a:gd name="connsiteX76" fmla="*/ 3190678 w 4058989"/>
                  <a:gd name="connsiteY76" fmla="*/ 222422 h 3731741"/>
                  <a:gd name="connsiteX77" fmla="*/ 3165965 w 4058989"/>
                  <a:gd name="connsiteY77" fmla="*/ 247135 h 3731741"/>
                  <a:gd name="connsiteX0" fmla="*/ 3104181 w 4219855"/>
                  <a:gd name="connsiteY0" fmla="*/ 259492 h 3731741"/>
                  <a:gd name="connsiteX1" fmla="*/ 3067111 w 4219855"/>
                  <a:gd name="connsiteY1" fmla="*/ 271849 h 3731741"/>
                  <a:gd name="connsiteX2" fmla="*/ 2955900 w 4219855"/>
                  <a:gd name="connsiteY2" fmla="*/ 333633 h 3731741"/>
                  <a:gd name="connsiteX3" fmla="*/ 2894116 w 4219855"/>
                  <a:gd name="connsiteY3" fmla="*/ 345989 h 3731741"/>
                  <a:gd name="connsiteX4" fmla="*/ 2659338 w 4219855"/>
                  <a:gd name="connsiteY4" fmla="*/ 370703 h 3731741"/>
                  <a:gd name="connsiteX5" fmla="*/ 2572840 w 4219855"/>
                  <a:gd name="connsiteY5" fmla="*/ 420130 h 3731741"/>
                  <a:gd name="connsiteX6" fmla="*/ 2548127 w 4219855"/>
                  <a:gd name="connsiteY6" fmla="*/ 457200 h 3731741"/>
                  <a:gd name="connsiteX7" fmla="*/ 2498700 w 4219855"/>
                  <a:gd name="connsiteY7" fmla="*/ 568411 h 3731741"/>
                  <a:gd name="connsiteX8" fmla="*/ 2486343 w 4219855"/>
                  <a:gd name="connsiteY8" fmla="*/ 617838 h 3731741"/>
                  <a:gd name="connsiteX9" fmla="*/ 2473986 w 4219855"/>
                  <a:gd name="connsiteY9" fmla="*/ 815546 h 3731741"/>
                  <a:gd name="connsiteX10" fmla="*/ 2461630 w 4219855"/>
                  <a:gd name="connsiteY10" fmla="*/ 852616 h 3731741"/>
                  <a:gd name="connsiteX11" fmla="*/ 2412203 w 4219855"/>
                  <a:gd name="connsiteY11" fmla="*/ 951470 h 3731741"/>
                  <a:gd name="connsiteX12" fmla="*/ 2325705 w 4219855"/>
                  <a:gd name="connsiteY12" fmla="*/ 1062681 h 3731741"/>
                  <a:gd name="connsiteX13" fmla="*/ 2300992 w 4219855"/>
                  <a:gd name="connsiteY13" fmla="*/ 1099752 h 3731741"/>
                  <a:gd name="connsiteX14" fmla="*/ 2263922 w 4219855"/>
                  <a:gd name="connsiteY14" fmla="*/ 1124465 h 3731741"/>
                  <a:gd name="connsiteX15" fmla="*/ 2177424 w 4219855"/>
                  <a:gd name="connsiteY15" fmla="*/ 1173892 h 3731741"/>
                  <a:gd name="connsiteX16" fmla="*/ 1633727 w 4219855"/>
                  <a:gd name="connsiteY16" fmla="*/ 1186249 h 3731741"/>
                  <a:gd name="connsiteX17" fmla="*/ 1559586 w 4219855"/>
                  <a:gd name="connsiteY17" fmla="*/ 1198606 h 3731741"/>
                  <a:gd name="connsiteX18" fmla="*/ 1497803 w 4219855"/>
                  <a:gd name="connsiteY18" fmla="*/ 1272746 h 3731741"/>
                  <a:gd name="connsiteX19" fmla="*/ 1485446 w 4219855"/>
                  <a:gd name="connsiteY19" fmla="*/ 1309816 h 3731741"/>
                  <a:gd name="connsiteX20" fmla="*/ 1473089 w 4219855"/>
                  <a:gd name="connsiteY20" fmla="*/ 1371600 h 3731741"/>
                  <a:gd name="connsiteX21" fmla="*/ 1448376 w 4219855"/>
                  <a:gd name="connsiteY21" fmla="*/ 1421027 h 3731741"/>
                  <a:gd name="connsiteX22" fmla="*/ 1386592 w 4219855"/>
                  <a:gd name="connsiteY22" fmla="*/ 1507525 h 3731741"/>
                  <a:gd name="connsiteX23" fmla="*/ 1361878 w 4219855"/>
                  <a:gd name="connsiteY23" fmla="*/ 1569308 h 3731741"/>
                  <a:gd name="connsiteX24" fmla="*/ 1324808 w 4219855"/>
                  <a:gd name="connsiteY24" fmla="*/ 1643449 h 3731741"/>
                  <a:gd name="connsiteX25" fmla="*/ 1250667 w 4219855"/>
                  <a:gd name="connsiteY25" fmla="*/ 1853514 h 3731741"/>
                  <a:gd name="connsiteX26" fmla="*/ 1201240 w 4219855"/>
                  <a:gd name="connsiteY26" fmla="*/ 1964725 h 3731741"/>
                  <a:gd name="connsiteX27" fmla="*/ 991176 w 4219855"/>
                  <a:gd name="connsiteY27" fmla="*/ 2075936 h 3731741"/>
                  <a:gd name="connsiteX28" fmla="*/ 682258 w 4219855"/>
                  <a:gd name="connsiteY28" fmla="*/ 2113005 h 3731741"/>
                  <a:gd name="connsiteX29" fmla="*/ 113846 w 4219855"/>
                  <a:gd name="connsiteY29" fmla="*/ 2088292 h 3731741"/>
                  <a:gd name="connsiteX30" fmla="*/ 2635 w 4219855"/>
                  <a:gd name="connsiteY30" fmla="*/ 2347784 h 3731741"/>
                  <a:gd name="connsiteX31" fmla="*/ 52062 w 4219855"/>
                  <a:gd name="connsiteY31" fmla="*/ 2570205 h 3731741"/>
                  <a:gd name="connsiteX32" fmla="*/ 237413 w 4219855"/>
                  <a:gd name="connsiteY32" fmla="*/ 2693772 h 3731741"/>
                  <a:gd name="connsiteX33" fmla="*/ 842895 w 4219855"/>
                  <a:gd name="connsiteY33" fmla="*/ 2743200 h 3731741"/>
                  <a:gd name="connsiteX34" fmla="*/ 1250667 w 4219855"/>
                  <a:gd name="connsiteY34" fmla="*/ 2854411 h 3731741"/>
                  <a:gd name="connsiteX35" fmla="*/ 1361878 w 4219855"/>
                  <a:gd name="connsiteY35" fmla="*/ 2940908 h 3731741"/>
                  <a:gd name="connsiteX36" fmla="*/ 1386592 w 4219855"/>
                  <a:gd name="connsiteY36" fmla="*/ 3163330 h 3731741"/>
                  <a:gd name="connsiteX37" fmla="*/ 1423662 w 4219855"/>
                  <a:gd name="connsiteY37" fmla="*/ 3571103 h 3731741"/>
                  <a:gd name="connsiteX38" fmla="*/ 1621370 w 4219855"/>
                  <a:gd name="connsiteY38" fmla="*/ 3731741 h 3731741"/>
                  <a:gd name="connsiteX39" fmla="*/ 1782008 w 4219855"/>
                  <a:gd name="connsiteY39" fmla="*/ 3694670 h 3731741"/>
                  <a:gd name="connsiteX40" fmla="*/ 1819078 w 4219855"/>
                  <a:gd name="connsiteY40" fmla="*/ 3620530 h 3731741"/>
                  <a:gd name="connsiteX41" fmla="*/ 1880862 w 4219855"/>
                  <a:gd name="connsiteY41" fmla="*/ 3546389 h 3731741"/>
                  <a:gd name="connsiteX42" fmla="*/ 1955003 w 4219855"/>
                  <a:gd name="connsiteY42" fmla="*/ 3435179 h 3731741"/>
                  <a:gd name="connsiteX43" fmla="*/ 2053857 w 4219855"/>
                  <a:gd name="connsiteY43" fmla="*/ 3311611 h 3731741"/>
                  <a:gd name="connsiteX44" fmla="*/ 2152711 w 4219855"/>
                  <a:gd name="connsiteY44" fmla="*/ 3150973 h 3731741"/>
                  <a:gd name="connsiteX45" fmla="*/ 2251565 w 4219855"/>
                  <a:gd name="connsiteY45" fmla="*/ 3027406 h 3731741"/>
                  <a:gd name="connsiteX46" fmla="*/ 2338062 w 4219855"/>
                  <a:gd name="connsiteY46" fmla="*/ 2891481 h 3731741"/>
                  <a:gd name="connsiteX47" fmla="*/ 2325705 w 4219855"/>
                  <a:gd name="connsiteY47" fmla="*/ 2372497 h 3731741"/>
                  <a:gd name="connsiteX48" fmla="*/ 2263922 w 4219855"/>
                  <a:gd name="connsiteY48" fmla="*/ 2298357 h 3731741"/>
                  <a:gd name="connsiteX49" fmla="*/ 2115640 w 4219855"/>
                  <a:gd name="connsiteY49" fmla="*/ 2150076 h 3731741"/>
                  <a:gd name="connsiteX50" fmla="*/ 2066213 w 4219855"/>
                  <a:gd name="connsiteY50" fmla="*/ 2051222 h 3731741"/>
                  <a:gd name="connsiteX51" fmla="*/ 2177424 w 4219855"/>
                  <a:gd name="connsiteY51" fmla="*/ 1717589 h 3731741"/>
                  <a:gd name="connsiteX52" fmla="*/ 2263922 w 4219855"/>
                  <a:gd name="connsiteY52" fmla="*/ 1631092 h 3731741"/>
                  <a:gd name="connsiteX53" fmla="*/ 2338062 w 4219855"/>
                  <a:gd name="connsiteY53" fmla="*/ 1544595 h 3731741"/>
                  <a:gd name="connsiteX54" fmla="*/ 2387489 w 4219855"/>
                  <a:gd name="connsiteY54" fmla="*/ 1519881 h 3731741"/>
                  <a:gd name="connsiteX55" fmla="*/ 2622267 w 4219855"/>
                  <a:gd name="connsiteY55" fmla="*/ 1421027 h 3731741"/>
                  <a:gd name="connsiteX56" fmla="*/ 2745835 w 4219855"/>
                  <a:gd name="connsiteY56" fmla="*/ 1396314 h 3731741"/>
                  <a:gd name="connsiteX57" fmla="*/ 2955900 w 4219855"/>
                  <a:gd name="connsiteY57" fmla="*/ 1309816 h 3731741"/>
                  <a:gd name="connsiteX58" fmla="*/ 3017684 w 4219855"/>
                  <a:gd name="connsiteY58" fmla="*/ 1285103 h 3731741"/>
                  <a:gd name="connsiteX59" fmla="*/ 3042397 w 4219855"/>
                  <a:gd name="connsiteY59" fmla="*/ 1248033 h 3731741"/>
                  <a:gd name="connsiteX60" fmla="*/ 3091824 w 4219855"/>
                  <a:gd name="connsiteY60" fmla="*/ 1149179 h 3731741"/>
                  <a:gd name="connsiteX61" fmla="*/ 3153608 w 4219855"/>
                  <a:gd name="connsiteY61" fmla="*/ 1112108 h 3731741"/>
                  <a:gd name="connsiteX62" fmla="*/ 3314246 w 4219855"/>
                  <a:gd name="connsiteY62" fmla="*/ 1050325 h 3731741"/>
                  <a:gd name="connsiteX63" fmla="*/ 3400743 w 4219855"/>
                  <a:gd name="connsiteY63" fmla="*/ 1025611 h 3731741"/>
                  <a:gd name="connsiteX64" fmla="*/ 3549024 w 4219855"/>
                  <a:gd name="connsiteY64" fmla="*/ 963827 h 3731741"/>
                  <a:gd name="connsiteX65" fmla="*/ 3623165 w 4219855"/>
                  <a:gd name="connsiteY65" fmla="*/ 939114 h 3731741"/>
                  <a:gd name="connsiteX66" fmla="*/ 3734376 w 4219855"/>
                  <a:gd name="connsiteY66" fmla="*/ 790833 h 3731741"/>
                  <a:gd name="connsiteX67" fmla="*/ 3796159 w 4219855"/>
                  <a:gd name="connsiteY67" fmla="*/ 704335 h 3731741"/>
                  <a:gd name="connsiteX68" fmla="*/ 3907370 w 4219855"/>
                  <a:gd name="connsiteY68" fmla="*/ 518984 h 3731741"/>
                  <a:gd name="connsiteX69" fmla="*/ 4216290 w 4219855"/>
                  <a:gd name="connsiteY69" fmla="*/ 506627 h 3731741"/>
                  <a:gd name="connsiteX70" fmla="*/ 4055651 w 4219855"/>
                  <a:gd name="connsiteY70" fmla="*/ 284206 h 3731741"/>
                  <a:gd name="connsiteX71" fmla="*/ 3759089 w 4219855"/>
                  <a:gd name="connsiteY71" fmla="*/ 160638 h 3731741"/>
                  <a:gd name="connsiteX72" fmla="*/ 3499597 w 4219855"/>
                  <a:gd name="connsiteY72" fmla="*/ 24714 h 3731741"/>
                  <a:gd name="connsiteX73" fmla="*/ 3400743 w 4219855"/>
                  <a:gd name="connsiteY73" fmla="*/ 0 h 3731741"/>
                  <a:gd name="connsiteX74" fmla="*/ 3203035 w 4219855"/>
                  <a:gd name="connsiteY74" fmla="*/ 74141 h 3731741"/>
                  <a:gd name="connsiteX75" fmla="*/ 3178322 w 4219855"/>
                  <a:gd name="connsiteY75" fmla="*/ 148281 h 3731741"/>
                  <a:gd name="connsiteX76" fmla="*/ 3190678 w 4219855"/>
                  <a:gd name="connsiteY76" fmla="*/ 222422 h 3731741"/>
                  <a:gd name="connsiteX77" fmla="*/ 3165965 w 4219855"/>
                  <a:gd name="connsiteY77" fmla="*/ 247135 h 3731741"/>
                  <a:gd name="connsiteX0" fmla="*/ 3104181 w 4327672"/>
                  <a:gd name="connsiteY0" fmla="*/ 259492 h 3731741"/>
                  <a:gd name="connsiteX1" fmla="*/ 3067111 w 4327672"/>
                  <a:gd name="connsiteY1" fmla="*/ 271849 h 3731741"/>
                  <a:gd name="connsiteX2" fmla="*/ 2955900 w 4327672"/>
                  <a:gd name="connsiteY2" fmla="*/ 333633 h 3731741"/>
                  <a:gd name="connsiteX3" fmla="*/ 2894116 w 4327672"/>
                  <a:gd name="connsiteY3" fmla="*/ 345989 h 3731741"/>
                  <a:gd name="connsiteX4" fmla="*/ 2659338 w 4327672"/>
                  <a:gd name="connsiteY4" fmla="*/ 370703 h 3731741"/>
                  <a:gd name="connsiteX5" fmla="*/ 2572840 w 4327672"/>
                  <a:gd name="connsiteY5" fmla="*/ 420130 h 3731741"/>
                  <a:gd name="connsiteX6" fmla="*/ 2548127 w 4327672"/>
                  <a:gd name="connsiteY6" fmla="*/ 457200 h 3731741"/>
                  <a:gd name="connsiteX7" fmla="*/ 2498700 w 4327672"/>
                  <a:gd name="connsiteY7" fmla="*/ 568411 h 3731741"/>
                  <a:gd name="connsiteX8" fmla="*/ 2486343 w 4327672"/>
                  <a:gd name="connsiteY8" fmla="*/ 617838 h 3731741"/>
                  <a:gd name="connsiteX9" fmla="*/ 2473986 w 4327672"/>
                  <a:gd name="connsiteY9" fmla="*/ 815546 h 3731741"/>
                  <a:gd name="connsiteX10" fmla="*/ 2461630 w 4327672"/>
                  <a:gd name="connsiteY10" fmla="*/ 852616 h 3731741"/>
                  <a:gd name="connsiteX11" fmla="*/ 2412203 w 4327672"/>
                  <a:gd name="connsiteY11" fmla="*/ 951470 h 3731741"/>
                  <a:gd name="connsiteX12" fmla="*/ 2325705 w 4327672"/>
                  <a:gd name="connsiteY12" fmla="*/ 1062681 h 3731741"/>
                  <a:gd name="connsiteX13" fmla="*/ 2300992 w 4327672"/>
                  <a:gd name="connsiteY13" fmla="*/ 1099752 h 3731741"/>
                  <a:gd name="connsiteX14" fmla="*/ 2263922 w 4327672"/>
                  <a:gd name="connsiteY14" fmla="*/ 1124465 h 3731741"/>
                  <a:gd name="connsiteX15" fmla="*/ 2177424 w 4327672"/>
                  <a:gd name="connsiteY15" fmla="*/ 1173892 h 3731741"/>
                  <a:gd name="connsiteX16" fmla="*/ 1633727 w 4327672"/>
                  <a:gd name="connsiteY16" fmla="*/ 1186249 h 3731741"/>
                  <a:gd name="connsiteX17" fmla="*/ 1559586 w 4327672"/>
                  <a:gd name="connsiteY17" fmla="*/ 1198606 h 3731741"/>
                  <a:gd name="connsiteX18" fmla="*/ 1497803 w 4327672"/>
                  <a:gd name="connsiteY18" fmla="*/ 1272746 h 3731741"/>
                  <a:gd name="connsiteX19" fmla="*/ 1485446 w 4327672"/>
                  <a:gd name="connsiteY19" fmla="*/ 1309816 h 3731741"/>
                  <a:gd name="connsiteX20" fmla="*/ 1473089 w 4327672"/>
                  <a:gd name="connsiteY20" fmla="*/ 1371600 h 3731741"/>
                  <a:gd name="connsiteX21" fmla="*/ 1448376 w 4327672"/>
                  <a:gd name="connsiteY21" fmla="*/ 1421027 h 3731741"/>
                  <a:gd name="connsiteX22" fmla="*/ 1386592 w 4327672"/>
                  <a:gd name="connsiteY22" fmla="*/ 1507525 h 3731741"/>
                  <a:gd name="connsiteX23" fmla="*/ 1361878 w 4327672"/>
                  <a:gd name="connsiteY23" fmla="*/ 1569308 h 3731741"/>
                  <a:gd name="connsiteX24" fmla="*/ 1324808 w 4327672"/>
                  <a:gd name="connsiteY24" fmla="*/ 1643449 h 3731741"/>
                  <a:gd name="connsiteX25" fmla="*/ 1250667 w 4327672"/>
                  <a:gd name="connsiteY25" fmla="*/ 1853514 h 3731741"/>
                  <a:gd name="connsiteX26" fmla="*/ 1201240 w 4327672"/>
                  <a:gd name="connsiteY26" fmla="*/ 1964725 h 3731741"/>
                  <a:gd name="connsiteX27" fmla="*/ 991176 w 4327672"/>
                  <a:gd name="connsiteY27" fmla="*/ 2075936 h 3731741"/>
                  <a:gd name="connsiteX28" fmla="*/ 682258 w 4327672"/>
                  <a:gd name="connsiteY28" fmla="*/ 2113005 h 3731741"/>
                  <a:gd name="connsiteX29" fmla="*/ 113846 w 4327672"/>
                  <a:gd name="connsiteY29" fmla="*/ 2088292 h 3731741"/>
                  <a:gd name="connsiteX30" fmla="*/ 2635 w 4327672"/>
                  <a:gd name="connsiteY30" fmla="*/ 2347784 h 3731741"/>
                  <a:gd name="connsiteX31" fmla="*/ 52062 w 4327672"/>
                  <a:gd name="connsiteY31" fmla="*/ 2570205 h 3731741"/>
                  <a:gd name="connsiteX32" fmla="*/ 237413 w 4327672"/>
                  <a:gd name="connsiteY32" fmla="*/ 2693772 h 3731741"/>
                  <a:gd name="connsiteX33" fmla="*/ 842895 w 4327672"/>
                  <a:gd name="connsiteY33" fmla="*/ 2743200 h 3731741"/>
                  <a:gd name="connsiteX34" fmla="*/ 1250667 w 4327672"/>
                  <a:gd name="connsiteY34" fmla="*/ 2854411 h 3731741"/>
                  <a:gd name="connsiteX35" fmla="*/ 1361878 w 4327672"/>
                  <a:gd name="connsiteY35" fmla="*/ 2940908 h 3731741"/>
                  <a:gd name="connsiteX36" fmla="*/ 1386592 w 4327672"/>
                  <a:gd name="connsiteY36" fmla="*/ 3163330 h 3731741"/>
                  <a:gd name="connsiteX37" fmla="*/ 1423662 w 4327672"/>
                  <a:gd name="connsiteY37" fmla="*/ 3571103 h 3731741"/>
                  <a:gd name="connsiteX38" fmla="*/ 1621370 w 4327672"/>
                  <a:gd name="connsiteY38" fmla="*/ 3731741 h 3731741"/>
                  <a:gd name="connsiteX39" fmla="*/ 1782008 w 4327672"/>
                  <a:gd name="connsiteY39" fmla="*/ 3694670 h 3731741"/>
                  <a:gd name="connsiteX40" fmla="*/ 1819078 w 4327672"/>
                  <a:gd name="connsiteY40" fmla="*/ 3620530 h 3731741"/>
                  <a:gd name="connsiteX41" fmla="*/ 1880862 w 4327672"/>
                  <a:gd name="connsiteY41" fmla="*/ 3546389 h 3731741"/>
                  <a:gd name="connsiteX42" fmla="*/ 1955003 w 4327672"/>
                  <a:gd name="connsiteY42" fmla="*/ 3435179 h 3731741"/>
                  <a:gd name="connsiteX43" fmla="*/ 2053857 w 4327672"/>
                  <a:gd name="connsiteY43" fmla="*/ 3311611 h 3731741"/>
                  <a:gd name="connsiteX44" fmla="*/ 2152711 w 4327672"/>
                  <a:gd name="connsiteY44" fmla="*/ 3150973 h 3731741"/>
                  <a:gd name="connsiteX45" fmla="*/ 2251565 w 4327672"/>
                  <a:gd name="connsiteY45" fmla="*/ 3027406 h 3731741"/>
                  <a:gd name="connsiteX46" fmla="*/ 2338062 w 4327672"/>
                  <a:gd name="connsiteY46" fmla="*/ 2891481 h 3731741"/>
                  <a:gd name="connsiteX47" fmla="*/ 2325705 w 4327672"/>
                  <a:gd name="connsiteY47" fmla="*/ 2372497 h 3731741"/>
                  <a:gd name="connsiteX48" fmla="*/ 2263922 w 4327672"/>
                  <a:gd name="connsiteY48" fmla="*/ 2298357 h 3731741"/>
                  <a:gd name="connsiteX49" fmla="*/ 2115640 w 4327672"/>
                  <a:gd name="connsiteY49" fmla="*/ 2150076 h 3731741"/>
                  <a:gd name="connsiteX50" fmla="*/ 2066213 w 4327672"/>
                  <a:gd name="connsiteY50" fmla="*/ 2051222 h 3731741"/>
                  <a:gd name="connsiteX51" fmla="*/ 2177424 w 4327672"/>
                  <a:gd name="connsiteY51" fmla="*/ 1717589 h 3731741"/>
                  <a:gd name="connsiteX52" fmla="*/ 2263922 w 4327672"/>
                  <a:gd name="connsiteY52" fmla="*/ 1631092 h 3731741"/>
                  <a:gd name="connsiteX53" fmla="*/ 2338062 w 4327672"/>
                  <a:gd name="connsiteY53" fmla="*/ 1544595 h 3731741"/>
                  <a:gd name="connsiteX54" fmla="*/ 2387489 w 4327672"/>
                  <a:gd name="connsiteY54" fmla="*/ 1519881 h 3731741"/>
                  <a:gd name="connsiteX55" fmla="*/ 2622267 w 4327672"/>
                  <a:gd name="connsiteY55" fmla="*/ 1421027 h 3731741"/>
                  <a:gd name="connsiteX56" fmla="*/ 2745835 w 4327672"/>
                  <a:gd name="connsiteY56" fmla="*/ 1396314 h 3731741"/>
                  <a:gd name="connsiteX57" fmla="*/ 2955900 w 4327672"/>
                  <a:gd name="connsiteY57" fmla="*/ 1309816 h 3731741"/>
                  <a:gd name="connsiteX58" fmla="*/ 3017684 w 4327672"/>
                  <a:gd name="connsiteY58" fmla="*/ 1285103 h 3731741"/>
                  <a:gd name="connsiteX59" fmla="*/ 3042397 w 4327672"/>
                  <a:gd name="connsiteY59" fmla="*/ 1248033 h 3731741"/>
                  <a:gd name="connsiteX60" fmla="*/ 3091824 w 4327672"/>
                  <a:gd name="connsiteY60" fmla="*/ 1149179 h 3731741"/>
                  <a:gd name="connsiteX61" fmla="*/ 3153608 w 4327672"/>
                  <a:gd name="connsiteY61" fmla="*/ 1112108 h 3731741"/>
                  <a:gd name="connsiteX62" fmla="*/ 3314246 w 4327672"/>
                  <a:gd name="connsiteY62" fmla="*/ 1050325 h 3731741"/>
                  <a:gd name="connsiteX63" fmla="*/ 3400743 w 4327672"/>
                  <a:gd name="connsiteY63" fmla="*/ 1025611 h 3731741"/>
                  <a:gd name="connsiteX64" fmla="*/ 3549024 w 4327672"/>
                  <a:gd name="connsiteY64" fmla="*/ 963827 h 3731741"/>
                  <a:gd name="connsiteX65" fmla="*/ 3623165 w 4327672"/>
                  <a:gd name="connsiteY65" fmla="*/ 939114 h 3731741"/>
                  <a:gd name="connsiteX66" fmla="*/ 3734376 w 4327672"/>
                  <a:gd name="connsiteY66" fmla="*/ 790833 h 3731741"/>
                  <a:gd name="connsiteX67" fmla="*/ 3796159 w 4327672"/>
                  <a:gd name="connsiteY67" fmla="*/ 704335 h 3731741"/>
                  <a:gd name="connsiteX68" fmla="*/ 4327499 w 4327672"/>
                  <a:gd name="connsiteY68" fmla="*/ 790833 h 3731741"/>
                  <a:gd name="connsiteX69" fmla="*/ 4216290 w 4327672"/>
                  <a:gd name="connsiteY69" fmla="*/ 506627 h 3731741"/>
                  <a:gd name="connsiteX70" fmla="*/ 4055651 w 4327672"/>
                  <a:gd name="connsiteY70" fmla="*/ 284206 h 3731741"/>
                  <a:gd name="connsiteX71" fmla="*/ 3759089 w 4327672"/>
                  <a:gd name="connsiteY71" fmla="*/ 160638 h 3731741"/>
                  <a:gd name="connsiteX72" fmla="*/ 3499597 w 4327672"/>
                  <a:gd name="connsiteY72" fmla="*/ 24714 h 3731741"/>
                  <a:gd name="connsiteX73" fmla="*/ 3400743 w 4327672"/>
                  <a:gd name="connsiteY73" fmla="*/ 0 h 3731741"/>
                  <a:gd name="connsiteX74" fmla="*/ 3203035 w 4327672"/>
                  <a:gd name="connsiteY74" fmla="*/ 74141 h 3731741"/>
                  <a:gd name="connsiteX75" fmla="*/ 3178322 w 4327672"/>
                  <a:gd name="connsiteY75" fmla="*/ 148281 h 3731741"/>
                  <a:gd name="connsiteX76" fmla="*/ 3190678 w 4327672"/>
                  <a:gd name="connsiteY76" fmla="*/ 222422 h 3731741"/>
                  <a:gd name="connsiteX77" fmla="*/ 3165965 w 4327672"/>
                  <a:gd name="connsiteY77" fmla="*/ 247135 h 3731741"/>
                  <a:gd name="connsiteX0" fmla="*/ 3104181 w 4327672"/>
                  <a:gd name="connsiteY0" fmla="*/ 259492 h 3731741"/>
                  <a:gd name="connsiteX1" fmla="*/ 3067111 w 4327672"/>
                  <a:gd name="connsiteY1" fmla="*/ 271849 h 3731741"/>
                  <a:gd name="connsiteX2" fmla="*/ 2955900 w 4327672"/>
                  <a:gd name="connsiteY2" fmla="*/ 333633 h 3731741"/>
                  <a:gd name="connsiteX3" fmla="*/ 2894116 w 4327672"/>
                  <a:gd name="connsiteY3" fmla="*/ 345989 h 3731741"/>
                  <a:gd name="connsiteX4" fmla="*/ 2659338 w 4327672"/>
                  <a:gd name="connsiteY4" fmla="*/ 370703 h 3731741"/>
                  <a:gd name="connsiteX5" fmla="*/ 2572840 w 4327672"/>
                  <a:gd name="connsiteY5" fmla="*/ 420130 h 3731741"/>
                  <a:gd name="connsiteX6" fmla="*/ 2548127 w 4327672"/>
                  <a:gd name="connsiteY6" fmla="*/ 457200 h 3731741"/>
                  <a:gd name="connsiteX7" fmla="*/ 2498700 w 4327672"/>
                  <a:gd name="connsiteY7" fmla="*/ 568411 h 3731741"/>
                  <a:gd name="connsiteX8" fmla="*/ 2486343 w 4327672"/>
                  <a:gd name="connsiteY8" fmla="*/ 617838 h 3731741"/>
                  <a:gd name="connsiteX9" fmla="*/ 2473986 w 4327672"/>
                  <a:gd name="connsiteY9" fmla="*/ 815546 h 3731741"/>
                  <a:gd name="connsiteX10" fmla="*/ 2461630 w 4327672"/>
                  <a:gd name="connsiteY10" fmla="*/ 852616 h 3731741"/>
                  <a:gd name="connsiteX11" fmla="*/ 2412203 w 4327672"/>
                  <a:gd name="connsiteY11" fmla="*/ 951470 h 3731741"/>
                  <a:gd name="connsiteX12" fmla="*/ 2325705 w 4327672"/>
                  <a:gd name="connsiteY12" fmla="*/ 1062681 h 3731741"/>
                  <a:gd name="connsiteX13" fmla="*/ 2300992 w 4327672"/>
                  <a:gd name="connsiteY13" fmla="*/ 1099752 h 3731741"/>
                  <a:gd name="connsiteX14" fmla="*/ 2263922 w 4327672"/>
                  <a:gd name="connsiteY14" fmla="*/ 1124465 h 3731741"/>
                  <a:gd name="connsiteX15" fmla="*/ 2177424 w 4327672"/>
                  <a:gd name="connsiteY15" fmla="*/ 1173892 h 3731741"/>
                  <a:gd name="connsiteX16" fmla="*/ 1633727 w 4327672"/>
                  <a:gd name="connsiteY16" fmla="*/ 1186249 h 3731741"/>
                  <a:gd name="connsiteX17" fmla="*/ 1559586 w 4327672"/>
                  <a:gd name="connsiteY17" fmla="*/ 1198606 h 3731741"/>
                  <a:gd name="connsiteX18" fmla="*/ 1497803 w 4327672"/>
                  <a:gd name="connsiteY18" fmla="*/ 1272746 h 3731741"/>
                  <a:gd name="connsiteX19" fmla="*/ 1485446 w 4327672"/>
                  <a:gd name="connsiteY19" fmla="*/ 1309816 h 3731741"/>
                  <a:gd name="connsiteX20" fmla="*/ 1473089 w 4327672"/>
                  <a:gd name="connsiteY20" fmla="*/ 1371600 h 3731741"/>
                  <a:gd name="connsiteX21" fmla="*/ 1448376 w 4327672"/>
                  <a:gd name="connsiteY21" fmla="*/ 1421027 h 3731741"/>
                  <a:gd name="connsiteX22" fmla="*/ 1386592 w 4327672"/>
                  <a:gd name="connsiteY22" fmla="*/ 1507525 h 3731741"/>
                  <a:gd name="connsiteX23" fmla="*/ 1361878 w 4327672"/>
                  <a:gd name="connsiteY23" fmla="*/ 1569308 h 3731741"/>
                  <a:gd name="connsiteX24" fmla="*/ 1324808 w 4327672"/>
                  <a:gd name="connsiteY24" fmla="*/ 1643449 h 3731741"/>
                  <a:gd name="connsiteX25" fmla="*/ 1250667 w 4327672"/>
                  <a:gd name="connsiteY25" fmla="*/ 1853514 h 3731741"/>
                  <a:gd name="connsiteX26" fmla="*/ 1201240 w 4327672"/>
                  <a:gd name="connsiteY26" fmla="*/ 1964725 h 3731741"/>
                  <a:gd name="connsiteX27" fmla="*/ 991176 w 4327672"/>
                  <a:gd name="connsiteY27" fmla="*/ 2075936 h 3731741"/>
                  <a:gd name="connsiteX28" fmla="*/ 682258 w 4327672"/>
                  <a:gd name="connsiteY28" fmla="*/ 2113005 h 3731741"/>
                  <a:gd name="connsiteX29" fmla="*/ 113846 w 4327672"/>
                  <a:gd name="connsiteY29" fmla="*/ 2088292 h 3731741"/>
                  <a:gd name="connsiteX30" fmla="*/ 2635 w 4327672"/>
                  <a:gd name="connsiteY30" fmla="*/ 2347784 h 3731741"/>
                  <a:gd name="connsiteX31" fmla="*/ 52062 w 4327672"/>
                  <a:gd name="connsiteY31" fmla="*/ 2570205 h 3731741"/>
                  <a:gd name="connsiteX32" fmla="*/ 237413 w 4327672"/>
                  <a:gd name="connsiteY32" fmla="*/ 2693772 h 3731741"/>
                  <a:gd name="connsiteX33" fmla="*/ 842895 w 4327672"/>
                  <a:gd name="connsiteY33" fmla="*/ 2743200 h 3731741"/>
                  <a:gd name="connsiteX34" fmla="*/ 1250667 w 4327672"/>
                  <a:gd name="connsiteY34" fmla="*/ 2854411 h 3731741"/>
                  <a:gd name="connsiteX35" fmla="*/ 1361878 w 4327672"/>
                  <a:gd name="connsiteY35" fmla="*/ 2940908 h 3731741"/>
                  <a:gd name="connsiteX36" fmla="*/ 1386592 w 4327672"/>
                  <a:gd name="connsiteY36" fmla="*/ 3163330 h 3731741"/>
                  <a:gd name="connsiteX37" fmla="*/ 1423662 w 4327672"/>
                  <a:gd name="connsiteY37" fmla="*/ 3571103 h 3731741"/>
                  <a:gd name="connsiteX38" fmla="*/ 1621370 w 4327672"/>
                  <a:gd name="connsiteY38" fmla="*/ 3731741 h 3731741"/>
                  <a:gd name="connsiteX39" fmla="*/ 1782008 w 4327672"/>
                  <a:gd name="connsiteY39" fmla="*/ 3694670 h 3731741"/>
                  <a:gd name="connsiteX40" fmla="*/ 1819078 w 4327672"/>
                  <a:gd name="connsiteY40" fmla="*/ 3620530 h 3731741"/>
                  <a:gd name="connsiteX41" fmla="*/ 1880862 w 4327672"/>
                  <a:gd name="connsiteY41" fmla="*/ 3546389 h 3731741"/>
                  <a:gd name="connsiteX42" fmla="*/ 1955003 w 4327672"/>
                  <a:gd name="connsiteY42" fmla="*/ 3435179 h 3731741"/>
                  <a:gd name="connsiteX43" fmla="*/ 2053857 w 4327672"/>
                  <a:gd name="connsiteY43" fmla="*/ 3311611 h 3731741"/>
                  <a:gd name="connsiteX44" fmla="*/ 2152711 w 4327672"/>
                  <a:gd name="connsiteY44" fmla="*/ 3150973 h 3731741"/>
                  <a:gd name="connsiteX45" fmla="*/ 2251565 w 4327672"/>
                  <a:gd name="connsiteY45" fmla="*/ 3027406 h 3731741"/>
                  <a:gd name="connsiteX46" fmla="*/ 2338062 w 4327672"/>
                  <a:gd name="connsiteY46" fmla="*/ 2891481 h 3731741"/>
                  <a:gd name="connsiteX47" fmla="*/ 2325705 w 4327672"/>
                  <a:gd name="connsiteY47" fmla="*/ 2372497 h 3731741"/>
                  <a:gd name="connsiteX48" fmla="*/ 2263922 w 4327672"/>
                  <a:gd name="connsiteY48" fmla="*/ 2298357 h 3731741"/>
                  <a:gd name="connsiteX49" fmla="*/ 2115640 w 4327672"/>
                  <a:gd name="connsiteY49" fmla="*/ 2150076 h 3731741"/>
                  <a:gd name="connsiteX50" fmla="*/ 2066213 w 4327672"/>
                  <a:gd name="connsiteY50" fmla="*/ 2051222 h 3731741"/>
                  <a:gd name="connsiteX51" fmla="*/ 2177424 w 4327672"/>
                  <a:gd name="connsiteY51" fmla="*/ 1717589 h 3731741"/>
                  <a:gd name="connsiteX52" fmla="*/ 2263922 w 4327672"/>
                  <a:gd name="connsiteY52" fmla="*/ 1631092 h 3731741"/>
                  <a:gd name="connsiteX53" fmla="*/ 2338062 w 4327672"/>
                  <a:gd name="connsiteY53" fmla="*/ 1544595 h 3731741"/>
                  <a:gd name="connsiteX54" fmla="*/ 2387489 w 4327672"/>
                  <a:gd name="connsiteY54" fmla="*/ 1519881 h 3731741"/>
                  <a:gd name="connsiteX55" fmla="*/ 2622267 w 4327672"/>
                  <a:gd name="connsiteY55" fmla="*/ 1421027 h 3731741"/>
                  <a:gd name="connsiteX56" fmla="*/ 2745835 w 4327672"/>
                  <a:gd name="connsiteY56" fmla="*/ 1396314 h 3731741"/>
                  <a:gd name="connsiteX57" fmla="*/ 2955900 w 4327672"/>
                  <a:gd name="connsiteY57" fmla="*/ 1309816 h 3731741"/>
                  <a:gd name="connsiteX58" fmla="*/ 3017684 w 4327672"/>
                  <a:gd name="connsiteY58" fmla="*/ 1285103 h 3731741"/>
                  <a:gd name="connsiteX59" fmla="*/ 3042397 w 4327672"/>
                  <a:gd name="connsiteY59" fmla="*/ 1248033 h 3731741"/>
                  <a:gd name="connsiteX60" fmla="*/ 3091824 w 4327672"/>
                  <a:gd name="connsiteY60" fmla="*/ 1149179 h 3731741"/>
                  <a:gd name="connsiteX61" fmla="*/ 3153608 w 4327672"/>
                  <a:gd name="connsiteY61" fmla="*/ 1112108 h 3731741"/>
                  <a:gd name="connsiteX62" fmla="*/ 3314246 w 4327672"/>
                  <a:gd name="connsiteY62" fmla="*/ 1050325 h 3731741"/>
                  <a:gd name="connsiteX63" fmla="*/ 3400743 w 4327672"/>
                  <a:gd name="connsiteY63" fmla="*/ 1025611 h 3731741"/>
                  <a:gd name="connsiteX64" fmla="*/ 3549024 w 4327672"/>
                  <a:gd name="connsiteY64" fmla="*/ 963827 h 3731741"/>
                  <a:gd name="connsiteX65" fmla="*/ 3623165 w 4327672"/>
                  <a:gd name="connsiteY65" fmla="*/ 939114 h 3731741"/>
                  <a:gd name="connsiteX66" fmla="*/ 3734376 w 4327672"/>
                  <a:gd name="connsiteY66" fmla="*/ 790833 h 3731741"/>
                  <a:gd name="connsiteX67" fmla="*/ 4142148 w 4327672"/>
                  <a:gd name="connsiteY67" fmla="*/ 1000897 h 3731741"/>
                  <a:gd name="connsiteX68" fmla="*/ 4327499 w 4327672"/>
                  <a:gd name="connsiteY68" fmla="*/ 790833 h 3731741"/>
                  <a:gd name="connsiteX69" fmla="*/ 4216290 w 4327672"/>
                  <a:gd name="connsiteY69" fmla="*/ 506627 h 3731741"/>
                  <a:gd name="connsiteX70" fmla="*/ 4055651 w 4327672"/>
                  <a:gd name="connsiteY70" fmla="*/ 284206 h 3731741"/>
                  <a:gd name="connsiteX71" fmla="*/ 3759089 w 4327672"/>
                  <a:gd name="connsiteY71" fmla="*/ 160638 h 3731741"/>
                  <a:gd name="connsiteX72" fmla="*/ 3499597 w 4327672"/>
                  <a:gd name="connsiteY72" fmla="*/ 24714 h 3731741"/>
                  <a:gd name="connsiteX73" fmla="*/ 3400743 w 4327672"/>
                  <a:gd name="connsiteY73" fmla="*/ 0 h 3731741"/>
                  <a:gd name="connsiteX74" fmla="*/ 3203035 w 4327672"/>
                  <a:gd name="connsiteY74" fmla="*/ 74141 h 3731741"/>
                  <a:gd name="connsiteX75" fmla="*/ 3178322 w 4327672"/>
                  <a:gd name="connsiteY75" fmla="*/ 148281 h 3731741"/>
                  <a:gd name="connsiteX76" fmla="*/ 3190678 w 4327672"/>
                  <a:gd name="connsiteY76" fmla="*/ 222422 h 3731741"/>
                  <a:gd name="connsiteX77" fmla="*/ 3165965 w 4327672"/>
                  <a:gd name="connsiteY77" fmla="*/ 247135 h 3731741"/>
                  <a:gd name="connsiteX0" fmla="*/ 3104181 w 4327672"/>
                  <a:gd name="connsiteY0" fmla="*/ 259492 h 3731741"/>
                  <a:gd name="connsiteX1" fmla="*/ 3067111 w 4327672"/>
                  <a:gd name="connsiteY1" fmla="*/ 271849 h 3731741"/>
                  <a:gd name="connsiteX2" fmla="*/ 2955900 w 4327672"/>
                  <a:gd name="connsiteY2" fmla="*/ 333633 h 3731741"/>
                  <a:gd name="connsiteX3" fmla="*/ 2894116 w 4327672"/>
                  <a:gd name="connsiteY3" fmla="*/ 345989 h 3731741"/>
                  <a:gd name="connsiteX4" fmla="*/ 2659338 w 4327672"/>
                  <a:gd name="connsiteY4" fmla="*/ 370703 h 3731741"/>
                  <a:gd name="connsiteX5" fmla="*/ 2572840 w 4327672"/>
                  <a:gd name="connsiteY5" fmla="*/ 420130 h 3731741"/>
                  <a:gd name="connsiteX6" fmla="*/ 2548127 w 4327672"/>
                  <a:gd name="connsiteY6" fmla="*/ 457200 h 3731741"/>
                  <a:gd name="connsiteX7" fmla="*/ 2498700 w 4327672"/>
                  <a:gd name="connsiteY7" fmla="*/ 568411 h 3731741"/>
                  <a:gd name="connsiteX8" fmla="*/ 2486343 w 4327672"/>
                  <a:gd name="connsiteY8" fmla="*/ 617838 h 3731741"/>
                  <a:gd name="connsiteX9" fmla="*/ 2473986 w 4327672"/>
                  <a:gd name="connsiteY9" fmla="*/ 815546 h 3731741"/>
                  <a:gd name="connsiteX10" fmla="*/ 2461630 w 4327672"/>
                  <a:gd name="connsiteY10" fmla="*/ 852616 h 3731741"/>
                  <a:gd name="connsiteX11" fmla="*/ 2412203 w 4327672"/>
                  <a:gd name="connsiteY11" fmla="*/ 951470 h 3731741"/>
                  <a:gd name="connsiteX12" fmla="*/ 2325705 w 4327672"/>
                  <a:gd name="connsiteY12" fmla="*/ 1062681 h 3731741"/>
                  <a:gd name="connsiteX13" fmla="*/ 2300992 w 4327672"/>
                  <a:gd name="connsiteY13" fmla="*/ 1099752 h 3731741"/>
                  <a:gd name="connsiteX14" fmla="*/ 2263922 w 4327672"/>
                  <a:gd name="connsiteY14" fmla="*/ 1124465 h 3731741"/>
                  <a:gd name="connsiteX15" fmla="*/ 2177424 w 4327672"/>
                  <a:gd name="connsiteY15" fmla="*/ 1173892 h 3731741"/>
                  <a:gd name="connsiteX16" fmla="*/ 1633727 w 4327672"/>
                  <a:gd name="connsiteY16" fmla="*/ 1186249 h 3731741"/>
                  <a:gd name="connsiteX17" fmla="*/ 1559586 w 4327672"/>
                  <a:gd name="connsiteY17" fmla="*/ 1198606 h 3731741"/>
                  <a:gd name="connsiteX18" fmla="*/ 1497803 w 4327672"/>
                  <a:gd name="connsiteY18" fmla="*/ 1272746 h 3731741"/>
                  <a:gd name="connsiteX19" fmla="*/ 1485446 w 4327672"/>
                  <a:gd name="connsiteY19" fmla="*/ 1309816 h 3731741"/>
                  <a:gd name="connsiteX20" fmla="*/ 1473089 w 4327672"/>
                  <a:gd name="connsiteY20" fmla="*/ 1371600 h 3731741"/>
                  <a:gd name="connsiteX21" fmla="*/ 1448376 w 4327672"/>
                  <a:gd name="connsiteY21" fmla="*/ 1421027 h 3731741"/>
                  <a:gd name="connsiteX22" fmla="*/ 1386592 w 4327672"/>
                  <a:gd name="connsiteY22" fmla="*/ 1507525 h 3731741"/>
                  <a:gd name="connsiteX23" fmla="*/ 1361878 w 4327672"/>
                  <a:gd name="connsiteY23" fmla="*/ 1569308 h 3731741"/>
                  <a:gd name="connsiteX24" fmla="*/ 1324808 w 4327672"/>
                  <a:gd name="connsiteY24" fmla="*/ 1643449 h 3731741"/>
                  <a:gd name="connsiteX25" fmla="*/ 1250667 w 4327672"/>
                  <a:gd name="connsiteY25" fmla="*/ 1853514 h 3731741"/>
                  <a:gd name="connsiteX26" fmla="*/ 1201240 w 4327672"/>
                  <a:gd name="connsiteY26" fmla="*/ 1964725 h 3731741"/>
                  <a:gd name="connsiteX27" fmla="*/ 991176 w 4327672"/>
                  <a:gd name="connsiteY27" fmla="*/ 2075936 h 3731741"/>
                  <a:gd name="connsiteX28" fmla="*/ 682258 w 4327672"/>
                  <a:gd name="connsiteY28" fmla="*/ 2113005 h 3731741"/>
                  <a:gd name="connsiteX29" fmla="*/ 113846 w 4327672"/>
                  <a:gd name="connsiteY29" fmla="*/ 2088292 h 3731741"/>
                  <a:gd name="connsiteX30" fmla="*/ 2635 w 4327672"/>
                  <a:gd name="connsiteY30" fmla="*/ 2347784 h 3731741"/>
                  <a:gd name="connsiteX31" fmla="*/ 52062 w 4327672"/>
                  <a:gd name="connsiteY31" fmla="*/ 2570205 h 3731741"/>
                  <a:gd name="connsiteX32" fmla="*/ 237413 w 4327672"/>
                  <a:gd name="connsiteY32" fmla="*/ 2693772 h 3731741"/>
                  <a:gd name="connsiteX33" fmla="*/ 842895 w 4327672"/>
                  <a:gd name="connsiteY33" fmla="*/ 2743200 h 3731741"/>
                  <a:gd name="connsiteX34" fmla="*/ 1250667 w 4327672"/>
                  <a:gd name="connsiteY34" fmla="*/ 2854411 h 3731741"/>
                  <a:gd name="connsiteX35" fmla="*/ 1361878 w 4327672"/>
                  <a:gd name="connsiteY35" fmla="*/ 2940908 h 3731741"/>
                  <a:gd name="connsiteX36" fmla="*/ 1386592 w 4327672"/>
                  <a:gd name="connsiteY36" fmla="*/ 3163330 h 3731741"/>
                  <a:gd name="connsiteX37" fmla="*/ 1423662 w 4327672"/>
                  <a:gd name="connsiteY37" fmla="*/ 3571103 h 3731741"/>
                  <a:gd name="connsiteX38" fmla="*/ 1621370 w 4327672"/>
                  <a:gd name="connsiteY38" fmla="*/ 3731741 h 3731741"/>
                  <a:gd name="connsiteX39" fmla="*/ 1782008 w 4327672"/>
                  <a:gd name="connsiteY39" fmla="*/ 3694670 h 3731741"/>
                  <a:gd name="connsiteX40" fmla="*/ 1819078 w 4327672"/>
                  <a:gd name="connsiteY40" fmla="*/ 3620530 h 3731741"/>
                  <a:gd name="connsiteX41" fmla="*/ 1880862 w 4327672"/>
                  <a:gd name="connsiteY41" fmla="*/ 3546389 h 3731741"/>
                  <a:gd name="connsiteX42" fmla="*/ 1955003 w 4327672"/>
                  <a:gd name="connsiteY42" fmla="*/ 3435179 h 3731741"/>
                  <a:gd name="connsiteX43" fmla="*/ 2053857 w 4327672"/>
                  <a:gd name="connsiteY43" fmla="*/ 3311611 h 3731741"/>
                  <a:gd name="connsiteX44" fmla="*/ 2152711 w 4327672"/>
                  <a:gd name="connsiteY44" fmla="*/ 3150973 h 3731741"/>
                  <a:gd name="connsiteX45" fmla="*/ 2251565 w 4327672"/>
                  <a:gd name="connsiteY45" fmla="*/ 3027406 h 3731741"/>
                  <a:gd name="connsiteX46" fmla="*/ 2338062 w 4327672"/>
                  <a:gd name="connsiteY46" fmla="*/ 2891481 h 3731741"/>
                  <a:gd name="connsiteX47" fmla="*/ 2325705 w 4327672"/>
                  <a:gd name="connsiteY47" fmla="*/ 2372497 h 3731741"/>
                  <a:gd name="connsiteX48" fmla="*/ 2263922 w 4327672"/>
                  <a:gd name="connsiteY48" fmla="*/ 2298357 h 3731741"/>
                  <a:gd name="connsiteX49" fmla="*/ 2115640 w 4327672"/>
                  <a:gd name="connsiteY49" fmla="*/ 2150076 h 3731741"/>
                  <a:gd name="connsiteX50" fmla="*/ 2066213 w 4327672"/>
                  <a:gd name="connsiteY50" fmla="*/ 2051222 h 3731741"/>
                  <a:gd name="connsiteX51" fmla="*/ 2177424 w 4327672"/>
                  <a:gd name="connsiteY51" fmla="*/ 1717589 h 3731741"/>
                  <a:gd name="connsiteX52" fmla="*/ 2263922 w 4327672"/>
                  <a:gd name="connsiteY52" fmla="*/ 1631092 h 3731741"/>
                  <a:gd name="connsiteX53" fmla="*/ 2338062 w 4327672"/>
                  <a:gd name="connsiteY53" fmla="*/ 1544595 h 3731741"/>
                  <a:gd name="connsiteX54" fmla="*/ 2387489 w 4327672"/>
                  <a:gd name="connsiteY54" fmla="*/ 1519881 h 3731741"/>
                  <a:gd name="connsiteX55" fmla="*/ 2622267 w 4327672"/>
                  <a:gd name="connsiteY55" fmla="*/ 1421027 h 3731741"/>
                  <a:gd name="connsiteX56" fmla="*/ 2745835 w 4327672"/>
                  <a:gd name="connsiteY56" fmla="*/ 1396314 h 3731741"/>
                  <a:gd name="connsiteX57" fmla="*/ 2955900 w 4327672"/>
                  <a:gd name="connsiteY57" fmla="*/ 1309816 h 3731741"/>
                  <a:gd name="connsiteX58" fmla="*/ 3017684 w 4327672"/>
                  <a:gd name="connsiteY58" fmla="*/ 1285103 h 3731741"/>
                  <a:gd name="connsiteX59" fmla="*/ 3042397 w 4327672"/>
                  <a:gd name="connsiteY59" fmla="*/ 1248033 h 3731741"/>
                  <a:gd name="connsiteX60" fmla="*/ 3091824 w 4327672"/>
                  <a:gd name="connsiteY60" fmla="*/ 1149179 h 3731741"/>
                  <a:gd name="connsiteX61" fmla="*/ 3153608 w 4327672"/>
                  <a:gd name="connsiteY61" fmla="*/ 1112108 h 3731741"/>
                  <a:gd name="connsiteX62" fmla="*/ 3314246 w 4327672"/>
                  <a:gd name="connsiteY62" fmla="*/ 1050325 h 3731741"/>
                  <a:gd name="connsiteX63" fmla="*/ 3400743 w 4327672"/>
                  <a:gd name="connsiteY63" fmla="*/ 1025611 h 3731741"/>
                  <a:gd name="connsiteX64" fmla="*/ 3549024 w 4327672"/>
                  <a:gd name="connsiteY64" fmla="*/ 963827 h 3731741"/>
                  <a:gd name="connsiteX65" fmla="*/ 3623165 w 4327672"/>
                  <a:gd name="connsiteY65" fmla="*/ 939114 h 3731741"/>
                  <a:gd name="connsiteX66" fmla="*/ 4142148 w 4327672"/>
                  <a:gd name="connsiteY66" fmla="*/ 1000897 h 3731741"/>
                  <a:gd name="connsiteX67" fmla="*/ 4327499 w 4327672"/>
                  <a:gd name="connsiteY67" fmla="*/ 790833 h 3731741"/>
                  <a:gd name="connsiteX68" fmla="*/ 4216290 w 4327672"/>
                  <a:gd name="connsiteY68" fmla="*/ 506627 h 3731741"/>
                  <a:gd name="connsiteX69" fmla="*/ 4055651 w 4327672"/>
                  <a:gd name="connsiteY69" fmla="*/ 284206 h 3731741"/>
                  <a:gd name="connsiteX70" fmla="*/ 3759089 w 4327672"/>
                  <a:gd name="connsiteY70" fmla="*/ 160638 h 3731741"/>
                  <a:gd name="connsiteX71" fmla="*/ 3499597 w 4327672"/>
                  <a:gd name="connsiteY71" fmla="*/ 24714 h 3731741"/>
                  <a:gd name="connsiteX72" fmla="*/ 3400743 w 4327672"/>
                  <a:gd name="connsiteY72" fmla="*/ 0 h 3731741"/>
                  <a:gd name="connsiteX73" fmla="*/ 3203035 w 4327672"/>
                  <a:gd name="connsiteY73" fmla="*/ 74141 h 3731741"/>
                  <a:gd name="connsiteX74" fmla="*/ 3178322 w 4327672"/>
                  <a:gd name="connsiteY74" fmla="*/ 148281 h 3731741"/>
                  <a:gd name="connsiteX75" fmla="*/ 3190678 w 4327672"/>
                  <a:gd name="connsiteY75" fmla="*/ 222422 h 3731741"/>
                  <a:gd name="connsiteX76" fmla="*/ 3165965 w 4327672"/>
                  <a:gd name="connsiteY76" fmla="*/ 247135 h 373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4327672" h="3731741">
                    <a:moveTo>
                      <a:pt x="3104181" y="259492"/>
                    </a:moveTo>
                    <a:cubicBezTo>
                      <a:pt x="3091657" y="263070"/>
                      <a:pt x="3078761" y="266024"/>
                      <a:pt x="3067111" y="271849"/>
                    </a:cubicBezTo>
                    <a:cubicBezTo>
                      <a:pt x="3035447" y="287681"/>
                      <a:pt x="2991593" y="321735"/>
                      <a:pt x="2955900" y="333633"/>
                    </a:cubicBezTo>
                    <a:cubicBezTo>
                      <a:pt x="2935975" y="340275"/>
                      <a:pt x="2914956" y="343384"/>
                      <a:pt x="2894116" y="345989"/>
                    </a:cubicBezTo>
                    <a:cubicBezTo>
                      <a:pt x="2816032" y="355749"/>
                      <a:pt x="2659338" y="370703"/>
                      <a:pt x="2659338" y="370703"/>
                    </a:cubicBezTo>
                    <a:cubicBezTo>
                      <a:pt x="2639953" y="380395"/>
                      <a:pt x="2590307" y="402663"/>
                      <a:pt x="2572840" y="420130"/>
                    </a:cubicBezTo>
                    <a:cubicBezTo>
                      <a:pt x="2562339" y="430631"/>
                      <a:pt x="2555495" y="444306"/>
                      <a:pt x="2548127" y="457200"/>
                    </a:cubicBezTo>
                    <a:cubicBezTo>
                      <a:pt x="2530900" y="487348"/>
                      <a:pt x="2509294" y="536628"/>
                      <a:pt x="2498700" y="568411"/>
                    </a:cubicBezTo>
                    <a:cubicBezTo>
                      <a:pt x="2493330" y="584522"/>
                      <a:pt x="2490462" y="601362"/>
                      <a:pt x="2486343" y="617838"/>
                    </a:cubicBezTo>
                    <a:cubicBezTo>
                      <a:pt x="2482224" y="683741"/>
                      <a:pt x="2480898" y="749878"/>
                      <a:pt x="2473986" y="815546"/>
                    </a:cubicBezTo>
                    <a:cubicBezTo>
                      <a:pt x="2472623" y="828499"/>
                      <a:pt x="2466203" y="840420"/>
                      <a:pt x="2461630" y="852616"/>
                    </a:cubicBezTo>
                    <a:cubicBezTo>
                      <a:pt x="2442092" y="904717"/>
                      <a:pt x="2442061" y="911659"/>
                      <a:pt x="2412203" y="951470"/>
                    </a:cubicBezTo>
                    <a:cubicBezTo>
                      <a:pt x="2384025" y="989040"/>
                      <a:pt x="2351755" y="1023605"/>
                      <a:pt x="2325705" y="1062681"/>
                    </a:cubicBezTo>
                    <a:cubicBezTo>
                      <a:pt x="2317467" y="1075038"/>
                      <a:pt x="2311493" y="1089251"/>
                      <a:pt x="2300992" y="1099752"/>
                    </a:cubicBezTo>
                    <a:cubicBezTo>
                      <a:pt x="2290491" y="1110253"/>
                      <a:pt x="2276279" y="1116227"/>
                      <a:pt x="2263922" y="1124465"/>
                    </a:cubicBezTo>
                    <a:cubicBezTo>
                      <a:pt x="2233447" y="1170176"/>
                      <a:pt x="2245442" y="1171116"/>
                      <a:pt x="2177424" y="1173892"/>
                    </a:cubicBezTo>
                    <a:cubicBezTo>
                      <a:pt x="1996296" y="1181285"/>
                      <a:pt x="1814959" y="1182130"/>
                      <a:pt x="1633727" y="1186249"/>
                    </a:cubicBezTo>
                    <a:cubicBezTo>
                      <a:pt x="1609013" y="1190368"/>
                      <a:pt x="1583355" y="1190683"/>
                      <a:pt x="1559586" y="1198606"/>
                    </a:cubicBezTo>
                    <a:cubicBezTo>
                      <a:pt x="1520135" y="1211756"/>
                      <a:pt x="1513101" y="1237051"/>
                      <a:pt x="1497803" y="1272746"/>
                    </a:cubicBezTo>
                    <a:cubicBezTo>
                      <a:pt x="1492672" y="1284718"/>
                      <a:pt x="1488605" y="1297180"/>
                      <a:pt x="1485446" y="1309816"/>
                    </a:cubicBezTo>
                    <a:cubicBezTo>
                      <a:pt x="1480352" y="1330191"/>
                      <a:pt x="1479731" y="1351675"/>
                      <a:pt x="1473089" y="1371600"/>
                    </a:cubicBezTo>
                    <a:cubicBezTo>
                      <a:pt x="1467264" y="1389075"/>
                      <a:pt x="1458139" y="1405407"/>
                      <a:pt x="1448376" y="1421027"/>
                    </a:cubicBezTo>
                    <a:cubicBezTo>
                      <a:pt x="1434370" y="1443437"/>
                      <a:pt x="1399671" y="1481368"/>
                      <a:pt x="1386592" y="1507525"/>
                    </a:cubicBezTo>
                    <a:cubicBezTo>
                      <a:pt x="1376672" y="1527364"/>
                      <a:pt x="1371057" y="1549115"/>
                      <a:pt x="1361878" y="1569308"/>
                    </a:cubicBezTo>
                    <a:cubicBezTo>
                      <a:pt x="1350444" y="1594462"/>
                      <a:pt x="1334877" y="1617718"/>
                      <a:pt x="1324808" y="1643449"/>
                    </a:cubicBezTo>
                    <a:cubicBezTo>
                      <a:pt x="1297750" y="1712598"/>
                      <a:pt x="1280825" y="1785659"/>
                      <a:pt x="1250667" y="1853514"/>
                    </a:cubicBezTo>
                    <a:cubicBezTo>
                      <a:pt x="1234191" y="1890584"/>
                      <a:pt x="1244489" y="1927655"/>
                      <a:pt x="1201240" y="1964725"/>
                    </a:cubicBezTo>
                    <a:cubicBezTo>
                      <a:pt x="1157992" y="2001795"/>
                      <a:pt x="1077673" y="2051223"/>
                      <a:pt x="991176" y="2075936"/>
                    </a:cubicBezTo>
                    <a:cubicBezTo>
                      <a:pt x="904679" y="2100649"/>
                      <a:pt x="828480" y="2110946"/>
                      <a:pt x="682258" y="2113005"/>
                    </a:cubicBezTo>
                    <a:cubicBezTo>
                      <a:pt x="536036" y="2115064"/>
                      <a:pt x="227116" y="2049162"/>
                      <a:pt x="113846" y="2088292"/>
                    </a:cubicBezTo>
                    <a:cubicBezTo>
                      <a:pt x="576" y="2127422"/>
                      <a:pt x="12932" y="2267465"/>
                      <a:pt x="2635" y="2347784"/>
                    </a:cubicBezTo>
                    <a:cubicBezTo>
                      <a:pt x="-7662" y="2428103"/>
                      <a:pt x="12932" y="2512540"/>
                      <a:pt x="52062" y="2570205"/>
                    </a:cubicBezTo>
                    <a:cubicBezTo>
                      <a:pt x="91192" y="2627870"/>
                      <a:pt x="105608" y="2664940"/>
                      <a:pt x="237413" y="2693772"/>
                    </a:cubicBezTo>
                    <a:cubicBezTo>
                      <a:pt x="369218" y="2722604"/>
                      <a:pt x="674019" y="2716427"/>
                      <a:pt x="842895" y="2743200"/>
                    </a:cubicBezTo>
                    <a:cubicBezTo>
                      <a:pt x="1011771" y="2769973"/>
                      <a:pt x="1192593" y="2796339"/>
                      <a:pt x="1250667" y="2854411"/>
                    </a:cubicBezTo>
                    <a:cubicBezTo>
                      <a:pt x="1258905" y="2887362"/>
                      <a:pt x="1339224" y="2889422"/>
                      <a:pt x="1361878" y="2940908"/>
                    </a:cubicBezTo>
                    <a:cubicBezTo>
                      <a:pt x="1384532" y="2992394"/>
                      <a:pt x="1383833" y="3133672"/>
                      <a:pt x="1386592" y="3163330"/>
                    </a:cubicBezTo>
                    <a:cubicBezTo>
                      <a:pt x="1399234" y="3299228"/>
                      <a:pt x="1391321" y="3438505"/>
                      <a:pt x="1423662" y="3571103"/>
                    </a:cubicBezTo>
                    <a:cubicBezTo>
                      <a:pt x="1442621" y="3648837"/>
                      <a:pt x="1564343" y="3700060"/>
                      <a:pt x="1621370" y="3731741"/>
                    </a:cubicBezTo>
                    <a:cubicBezTo>
                      <a:pt x="1646442" y="3728955"/>
                      <a:pt x="1750803" y="3730333"/>
                      <a:pt x="1782008" y="3694670"/>
                    </a:cubicBezTo>
                    <a:cubicBezTo>
                      <a:pt x="1800203" y="3673876"/>
                      <a:pt x="1803751" y="3643520"/>
                      <a:pt x="1819078" y="3620530"/>
                    </a:cubicBezTo>
                    <a:cubicBezTo>
                      <a:pt x="1836923" y="3593763"/>
                      <a:pt x="1861838" y="3572331"/>
                      <a:pt x="1880862" y="3546389"/>
                    </a:cubicBezTo>
                    <a:cubicBezTo>
                      <a:pt x="1907209" y="3510462"/>
                      <a:pt x="1928574" y="3471046"/>
                      <a:pt x="1955003" y="3435179"/>
                    </a:cubicBezTo>
                    <a:cubicBezTo>
                      <a:pt x="1986293" y="3392714"/>
                      <a:pt x="2023735" y="3354912"/>
                      <a:pt x="2053857" y="3311611"/>
                    </a:cubicBezTo>
                    <a:cubicBezTo>
                      <a:pt x="2089761" y="3259999"/>
                      <a:pt x="2116807" y="3202585"/>
                      <a:pt x="2152711" y="3150973"/>
                    </a:cubicBezTo>
                    <a:cubicBezTo>
                      <a:pt x="2182833" y="3107672"/>
                      <a:pt x="2220906" y="3070329"/>
                      <a:pt x="2251565" y="3027406"/>
                    </a:cubicBezTo>
                    <a:cubicBezTo>
                      <a:pt x="2282780" y="2983705"/>
                      <a:pt x="2338062" y="2891481"/>
                      <a:pt x="2338062" y="2891481"/>
                    </a:cubicBezTo>
                    <a:cubicBezTo>
                      <a:pt x="2362626" y="2694976"/>
                      <a:pt x="2374311" y="2650246"/>
                      <a:pt x="2325705" y="2372497"/>
                    </a:cubicBezTo>
                    <a:cubicBezTo>
                      <a:pt x="2320160" y="2340809"/>
                      <a:pt x="2286010" y="2321745"/>
                      <a:pt x="2263922" y="2298357"/>
                    </a:cubicBezTo>
                    <a:cubicBezTo>
                      <a:pt x="2215927" y="2247538"/>
                      <a:pt x="2115640" y="2150076"/>
                      <a:pt x="2115640" y="2150076"/>
                    </a:cubicBezTo>
                    <a:cubicBezTo>
                      <a:pt x="2099164" y="2117125"/>
                      <a:pt x="2069404" y="2087924"/>
                      <a:pt x="2066213" y="2051222"/>
                    </a:cubicBezTo>
                    <a:cubicBezTo>
                      <a:pt x="2056769" y="1942609"/>
                      <a:pt x="2097822" y="1797190"/>
                      <a:pt x="2177424" y="1717589"/>
                    </a:cubicBezTo>
                    <a:cubicBezTo>
                      <a:pt x="2206257" y="1688757"/>
                      <a:pt x="2236176" y="1660972"/>
                      <a:pt x="2263922" y="1631092"/>
                    </a:cubicBezTo>
                    <a:cubicBezTo>
                      <a:pt x="2289762" y="1603265"/>
                      <a:pt x="2309836" y="1569999"/>
                      <a:pt x="2338062" y="1544595"/>
                    </a:cubicBezTo>
                    <a:cubicBezTo>
                      <a:pt x="2351754" y="1532272"/>
                      <a:pt x="2370596" y="1527226"/>
                      <a:pt x="2387489" y="1519881"/>
                    </a:cubicBezTo>
                    <a:cubicBezTo>
                      <a:pt x="2465361" y="1486024"/>
                      <a:pt x="2539002" y="1437680"/>
                      <a:pt x="2622267" y="1421027"/>
                    </a:cubicBezTo>
                    <a:cubicBezTo>
                      <a:pt x="2663456" y="1412789"/>
                      <a:pt x="2705650" y="1408544"/>
                      <a:pt x="2745835" y="1396314"/>
                    </a:cubicBezTo>
                    <a:cubicBezTo>
                      <a:pt x="2946219" y="1335328"/>
                      <a:pt x="2847918" y="1357808"/>
                      <a:pt x="2955900" y="1309816"/>
                    </a:cubicBezTo>
                    <a:cubicBezTo>
                      <a:pt x="2976169" y="1300807"/>
                      <a:pt x="2997089" y="1293341"/>
                      <a:pt x="3017684" y="1285103"/>
                    </a:cubicBezTo>
                    <a:cubicBezTo>
                      <a:pt x="3025922" y="1272746"/>
                      <a:pt x="3035756" y="1261316"/>
                      <a:pt x="3042397" y="1248033"/>
                    </a:cubicBezTo>
                    <a:cubicBezTo>
                      <a:pt x="3066474" y="1199878"/>
                      <a:pt x="3040446" y="1200557"/>
                      <a:pt x="3091824" y="1149179"/>
                    </a:cubicBezTo>
                    <a:cubicBezTo>
                      <a:pt x="3108807" y="1132196"/>
                      <a:pt x="3132126" y="1122849"/>
                      <a:pt x="3153608" y="1112108"/>
                    </a:cubicBezTo>
                    <a:cubicBezTo>
                      <a:pt x="3199438" y="1089193"/>
                      <a:pt x="3264003" y="1064681"/>
                      <a:pt x="3314246" y="1050325"/>
                    </a:cubicBezTo>
                    <a:cubicBezTo>
                      <a:pt x="3343078" y="1042087"/>
                      <a:pt x="3372606" y="1035977"/>
                      <a:pt x="3400743" y="1025611"/>
                    </a:cubicBezTo>
                    <a:cubicBezTo>
                      <a:pt x="3450987" y="1007100"/>
                      <a:pt x="3498226" y="980759"/>
                      <a:pt x="3549024" y="963827"/>
                    </a:cubicBezTo>
                    <a:lnTo>
                      <a:pt x="3623165" y="939114"/>
                    </a:lnTo>
                    <a:cubicBezTo>
                      <a:pt x="3722019" y="945292"/>
                      <a:pt x="4024759" y="1025611"/>
                      <a:pt x="4142148" y="1000897"/>
                    </a:cubicBezTo>
                    <a:cubicBezTo>
                      <a:pt x="4259537" y="976184"/>
                      <a:pt x="4165842" y="1017151"/>
                      <a:pt x="4327499" y="790833"/>
                    </a:cubicBezTo>
                    <a:cubicBezTo>
                      <a:pt x="4331618" y="770238"/>
                      <a:pt x="4261598" y="591065"/>
                      <a:pt x="4216290" y="506627"/>
                    </a:cubicBezTo>
                    <a:cubicBezTo>
                      <a:pt x="4170982" y="422189"/>
                      <a:pt x="4131851" y="341871"/>
                      <a:pt x="4055651" y="284206"/>
                    </a:cubicBezTo>
                    <a:cubicBezTo>
                      <a:pt x="3979451" y="226541"/>
                      <a:pt x="3851765" y="203887"/>
                      <a:pt x="3759089" y="160638"/>
                    </a:cubicBezTo>
                    <a:cubicBezTo>
                      <a:pt x="3666413" y="117389"/>
                      <a:pt x="3598041" y="57529"/>
                      <a:pt x="3499597" y="24714"/>
                    </a:cubicBezTo>
                    <a:cubicBezTo>
                      <a:pt x="3467375" y="13973"/>
                      <a:pt x="3433694" y="8238"/>
                      <a:pt x="3400743" y="0"/>
                    </a:cubicBezTo>
                    <a:cubicBezTo>
                      <a:pt x="3344798" y="12910"/>
                      <a:pt x="3240255" y="7144"/>
                      <a:pt x="3203035" y="74141"/>
                    </a:cubicBezTo>
                    <a:cubicBezTo>
                      <a:pt x="3190384" y="96913"/>
                      <a:pt x="3180485" y="122321"/>
                      <a:pt x="3178322" y="148281"/>
                    </a:cubicBezTo>
                    <a:cubicBezTo>
                      <a:pt x="3176241" y="173249"/>
                      <a:pt x="3186559" y="197708"/>
                      <a:pt x="3190678" y="222422"/>
                    </a:cubicBezTo>
                    <a:lnTo>
                      <a:pt x="3165965" y="247135"/>
                    </a:lnTo>
                  </a:path>
                </a:pathLst>
              </a:custGeom>
              <a:solidFill>
                <a:srgbClr val="FFFF00">
                  <a:alpha val="36000"/>
                </a:srgbClr>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E" sz="1800" b="0" i="0" u="none" strike="noStrike" kern="1200" cap="none" spc="0" normalizeH="0" baseline="0" noProof="0" dirty="0">
                  <a:ln>
                    <a:noFill/>
                  </a:ln>
                  <a:solidFill>
                    <a:srgbClr val="FFFFFF"/>
                  </a:solidFill>
                  <a:effectLst/>
                  <a:uLnTx/>
                  <a:uFillTx/>
                  <a:latin typeface="Lato Light"/>
                  <a:ea typeface="+mn-ea"/>
                  <a:cs typeface="Arial"/>
                </a:endParaRPr>
              </a:p>
            </p:txBody>
          </p:sp>
          <p:sp>
            <p:nvSpPr>
              <p:cNvPr id="188" name="TextBox 187">
                <a:extLst>
                  <a:ext uri="{FF2B5EF4-FFF2-40B4-BE49-F238E27FC236}">
                    <a16:creationId xmlns:a16="http://schemas.microsoft.com/office/drawing/2014/main" id="{AA4F3FB7-CFB5-45B0-A406-B749A5781335}"/>
                  </a:ext>
                </a:extLst>
              </p:cNvPr>
              <p:cNvSpPr txBox="1"/>
              <p:nvPr/>
            </p:nvSpPr>
            <p:spPr>
              <a:xfrm>
                <a:off x="7553282" y="4477142"/>
                <a:ext cx="607859"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IE" sz="1800" b="1" i="1" u="none" strike="noStrike" kern="1200" cap="none" spc="0" normalizeH="0" baseline="0" noProof="0" dirty="0">
                    <a:ln>
                      <a:noFill/>
                    </a:ln>
                    <a:solidFill>
                      <a:srgbClr val="FF9933"/>
                    </a:solidFill>
                    <a:effectLst/>
                    <a:uLnTx/>
                    <a:uFillTx/>
                    <a:latin typeface="Lato Light"/>
                    <a:ea typeface="+mn-ea"/>
                    <a:cs typeface="Arial" charset="0"/>
                  </a:rPr>
                  <a:t>DP2</a:t>
                </a:r>
              </a:p>
            </p:txBody>
          </p:sp>
        </p:grpSp>
        <p:cxnSp>
          <p:nvCxnSpPr>
            <p:cNvPr id="20" name="Straight Connector 19">
              <a:extLst>
                <a:ext uri="{FF2B5EF4-FFF2-40B4-BE49-F238E27FC236}">
                  <a16:creationId xmlns:a16="http://schemas.microsoft.com/office/drawing/2014/main" id="{B718A8E1-D94E-453C-91BE-181ADD047063}"/>
                </a:ext>
              </a:extLst>
            </p:cNvPr>
            <p:cNvCxnSpPr>
              <a:stCxn id="6" idx="69"/>
            </p:cNvCxnSpPr>
            <p:nvPr/>
          </p:nvCxnSpPr>
          <p:spPr>
            <a:xfrm flipH="1" flipV="1">
              <a:off x="10613701" y="929701"/>
              <a:ext cx="336683" cy="1529294"/>
            </a:xfrm>
            <a:prstGeom prst="line">
              <a:avLst/>
            </a:prstGeom>
            <a:ln w="25400">
              <a:solidFill>
                <a:srgbClr val="FF9933"/>
              </a:solidFill>
              <a:headEnd type="stealth" w="med" len="lg"/>
              <a:tailEnd w="med" len="lg"/>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80DF3A5-420D-4A35-9DB8-7CE6314A8EA1}"/>
                </a:ext>
              </a:extLst>
            </p:cNvPr>
            <p:cNvCxnSpPr>
              <a:stCxn id="6" idx="28"/>
            </p:cNvCxnSpPr>
            <p:nvPr/>
          </p:nvCxnSpPr>
          <p:spPr>
            <a:xfrm flipV="1">
              <a:off x="7452240" y="903750"/>
              <a:ext cx="2572038" cy="3384044"/>
            </a:xfrm>
            <a:prstGeom prst="line">
              <a:avLst/>
            </a:prstGeom>
            <a:ln w="25400">
              <a:solidFill>
                <a:srgbClr val="FF9933"/>
              </a:solidFill>
              <a:headEnd type="stealth" w="med" len="lg"/>
              <a:tailEnd w="med" len="lg"/>
            </a:ln>
          </p:spPr>
          <p:style>
            <a:lnRef idx="1">
              <a:schemeClr val="accent1"/>
            </a:lnRef>
            <a:fillRef idx="0">
              <a:schemeClr val="accent1"/>
            </a:fillRef>
            <a:effectRef idx="0">
              <a:schemeClr val="accent1"/>
            </a:effectRef>
            <a:fontRef idx="minor">
              <a:schemeClr val="tx1"/>
            </a:fontRef>
          </p:style>
        </p:cxnSp>
      </p:grpSp>
      <p:sp>
        <p:nvSpPr>
          <p:cNvPr id="137" name="TextBox 136">
            <a:extLst>
              <a:ext uri="{FF2B5EF4-FFF2-40B4-BE49-F238E27FC236}">
                <a16:creationId xmlns:a16="http://schemas.microsoft.com/office/drawing/2014/main" id="{A57D5F80-E264-4635-AD6D-1E7BC7F47399}"/>
              </a:ext>
            </a:extLst>
          </p:cNvPr>
          <p:cNvSpPr txBox="1"/>
          <p:nvPr/>
        </p:nvSpPr>
        <p:spPr>
          <a:xfrm>
            <a:off x="-1668684" y="6326079"/>
            <a:ext cx="1580882" cy="523220"/>
          </a:xfrm>
          <a:prstGeom prst="rect">
            <a:avLst/>
          </a:prstGeom>
          <a:noFill/>
          <a:ln>
            <a:solidFill>
              <a:schemeClr val="tx1"/>
            </a:solidFill>
          </a:ln>
        </p:spPr>
        <p:txBody>
          <a:bodyPr wrap="none" rtlCol="0">
            <a:spAutoFit/>
          </a:bodyPr>
          <a:lstStyle/>
          <a:p>
            <a:pPr>
              <a:defRPr/>
            </a:pPr>
            <a:r>
              <a:rPr lang="en-IE" sz="1400" dirty="0">
                <a:latin typeface="Lucida Console" panose="020B0609040504020204" pitchFamily="49" charset="0"/>
                <a:cs typeface="Courier New" panose="02070309020205020404" pitchFamily="49" charset="0"/>
              </a:rPr>
              <a:t>I=M2-29-A </a:t>
            </a:r>
          </a:p>
          <a:p>
            <a:pPr>
              <a:defRPr/>
            </a:pPr>
            <a:r>
              <a:rPr lang="en-IE" sz="1400" dirty="0">
                <a:latin typeface="Lucida Console" panose="020B0609040504020204" pitchFamily="49" charset="0"/>
                <a:cs typeface="Courier New" panose="02070309020205020404" pitchFamily="49" charset="0"/>
              </a:rPr>
              <a:t>C=2021-11-30 </a:t>
            </a:r>
          </a:p>
        </p:txBody>
      </p:sp>
    </p:spTree>
    <p:extLst>
      <p:ext uri="{BB962C8B-B14F-4D97-AF65-F5344CB8AC3E}">
        <p14:creationId xmlns:p14="http://schemas.microsoft.com/office/powerpoint/2010/main" val="396087419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300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right)">
                                      <p:cBhvr>
                                        <p:cTn id="12" dur="1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6"/>
                                        </p:tgtEl>
                                        <p:attrNameLst>
                                          <p:attrName>style.visibility</p:attrName>
                                        </p:attrNameLst>
                                      </p:cBhvr>
                                      <p:to>
                                        <p:strVal val="visible"/>
                                      </p:to>
                                    </p:set>
                                    <p:animEffect transition="in" filter="fade">
                                      <p:cBhvr>
                                        <p:cTn id="17" dur="1000"/>
                                        <p:tgtEl>
                                          <p:spTgt spid="106"/>
                                        </p:tgtEl>
                                      </p:cBhvr>
                                    </p:animEffect>
                                    <p:anim calcmode="lin" valueType="num">
                                      <p:cBhvr>
                                        <p:cTn id="18" dur="1000" fill="hold"/>
                                        <p:tgtEl>
                                          <p:spTgt spid="106"/>
                                        </p:tgtEl>
                                        <p:attrNameLst>
                                          <p:attrName>ppt_x</p:attrName>
                                        </p:attrNameLst>
                                      </p:cBhvr>
                                      <p:tavLst>
                                        <p:tav tm="0">
                                          <p:val>
                                            <p:strVal val="#ppt_x"/>
                                          </p:val>
                                        </p:tav>
                                        <p:tav tm="100000">
                                          <p:val>
                                            <p:strVal val="#ppt_x"/>
                                          </p:val>
                                        </p:tav>
                                      </p:tavLst>
                                    </p:anim>
                                    <p:anim calcmode="lin" valueType="num">
                                      <p:cBhvr>
                                        <p:cTn id="19"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07D7B-7DB0-4043-8776-4EC09E1AF03F}"/>
              </a:ext>
            </a:extLst>
          </p:cNvPr>
          <p:cNvSpPr>
            <a:spLocks noGrp="1"/>
          </p:cNvSpPr>
          <p:nvPr>
            <p:ph type="title"/>
          </p:nvPr>
        </p:nvSpPr>
        <p:spPr/>
        <p:txBody>
          <a:bodyPr/>
          <a:lstStyle/>
          <a:p>
            <a:r>
              <a:rPr lang="en-IE" dirty="0"/>
              <a:t>So, do you need a data mesh?</a:t>
            </a:r>
          </a:p>
        </p:txBody>
      </p:sp>
      <p:sp>
        <p:nvSpPr>
          <p:cNvPr id="3" name="Content Placeholder 2">
            <a:extLst>
              <a:ext uri="{FF2B5EF4-FFF2-40B4-BE49-F238E27FC236}">
                <a16:creationId xmlns:a16="http://schemas.microsoft.com/office/drawing/2014/main" id="{2D7234BE-6B0D-4C25-9999-0E1C8083AAC9}"/>
              </a:ext>
            </a:extLst>
          </p:cNvPr>
          <p:cNvSpPr>
            <a:spLocks noGrp="1"/>
          </p:cNvSpPr>
          <p:nvPr>
            <p:ph sz="half" idx="1"/>
          </p:nvPr>
        </p:nvSpPr>
        <p:spPr>
          <a:xfrm>
            <a:off x="1309036" y="1268413"/>
            <a:ext cx="4113816" cy="5041900"/>
          </a:xfrm>
        </p:spPr>
        <p:txBody>
          <a:bodyPr/>
          <a:lstStyle/>
          <a:p>
            <a:r>
              <a:rPr lang="en-IE"/>
              <a:t>Quantity of data sources</a:t>
            </a:r>
          </a:p>
          <a:p>
            <a:r>
              <a:rPr lang="en-IE"/>
              <a:t>Size of your data team</a:t>
            </a:r>
          </a:p>
          <a:p>
            <a:r>
              <a:rPr lang="en-IE"/>
              <a:t>Number of data domains</a:t>
            </a:r>
          </a:p>
          <a:p>
            <a:r>
              <a:rPr lang="en-IE"/>
              <a:t>Data engineering bottlenecks</a:t>
            </a:r>
          </a:p>
          <a:p>
            <a:pPr lvl="1"/>
            <a:r>
              <a:rPr lang="en-IE"/>
              <a:t>How frequently is the data engineering team a bottleneck to the implementation of new data products on a scale of 1 to 10?</a:t>
            </a:r>
          </a:p>
          <a:p>
            <a:r>
              <a:rPr lang="en-IE"/>
              <a:t>Data governance</a:t>
            </a:r>
          </a:p>
          <a:p>
            <a:pPr lvl="1"/>
            <a:r>
              <a:rPr lang="en-IE"/>
              <a:t>How much of a priority is data governance for your organization on a scale of 1 to 10?</a:t>
            </a:r>
          </a:p>
          <a:p>
            <a:endParaRPr lang="en-IE" dirty="0"/>
          </a:p>
        </p:txBody>
      </p:sp>
      <p:sp>
        <p:nvSpPr>
          <p:cNvPr id="10" name="Content Placeholder 9">
            <a:extLst>
              <a:ext uri="{FF2B5EF4-FFF2-40B4-BE49-F238E27FC236}">
                <a16:creationId xmlns:a16="http://schemas.microsoft.com/office/drawing/2014/main" id="{CB886879-F2C5-4FEE-BC38-1607CB631F02}"/>
              </a:ext>
            </a:extLst>
          </p:cNvPr>
          <p:cNvSpPr>
            <a:spLocks noGrp="1"/>
          </p:cNvSpPr>
          <p:nvPr>
            <p:ph sz="half" idx="2"/>
          </p:nvPr>
        </p:nvSpPr>
        <p:spPr>
          <a:xfrm>
            <a:off x="6197602" y="1268413"/>
            <a:ext cx="4861826" cy="2355733"/>
          </a:xfrm>
        </p:spPr>
        <p:txBody>
          <a:bodyPr/>
          <a:lstStyle/>
          <a:p>
            <a:r>
              <a:rPr lang="en-IE" dirty="0"/>
              <a:t>The higher your score the more you need a data mesh!</a:t>
            </a:r>
          </a:p>
          <a:p>
            <a:pPr lvl="1"/>
            <a:r>
              <a:rPr lang="en-IE" dirty="0"/>
              <a:t>&gt;30 = data mesh sweet spot</a:t>
            </a:r>
          </a:p>
          <a:p>
            <a:pPr lvl="1"/>
            <a:r>
              <a:rPr lang="en-IE"/>
              <a:t>See “</a:t>
            </a:r>
            <a:r>
              <a:rPr lang="en-IE" i="1"/>
              <a:t>What is a Data Mesh — and How Not to Mesh it Up</a:t>
            </a:r>
            <a:r>
              <a:rPr lang="en-IE"/>
              <a:t>”, </a:t>
            </a:r>
            <a:br>
              <a:rPr lang="en-IE"/>
            </a:br>
            <a:r>
              <a:rPr lang="en-IE"/>
              <a:t>Moses, July 2020 , </a:t>
            </a:r>
            <a:r>
              <a:rPr lang="en-IE">
                <a:hlinkClick r:id="rId2"/>
              </a:rPr>
              <a:t>bit.ly/2ZJ4h3B</a:t>
            </a:r>
            <a:r>
              <a:rPr lang="en-IE"/>
              <a:t> </a:t>
            </a:r>
            <a:endParaRPr lang="en-IE" dirty="0"/>
          </a:p>
          <a:p>
            <a:endParaRPr lang="en-IE" dirty="0"/>
          </a:p>
        </p:txBody>
      </p:sp>
      <p:sp>
        <p:nvSpPr>
          <p:cNvPr id="4" name="Slide Number Placeholder 3">
            <a:extLst>
              <a:ext uri="{FF2B5EF4-FFF2-40B4-BE49-F238E27FC236}">
                <a16:creationId xmlns:a16="http://schemas.microsoft.com/office/drawing/2014/main" id="{20E56007-8E74-4744-8914-3C9D18A3322C}"/>
              </a:ext>
            </a:extLst>
          </p:cNvPr>
          <p:cNvSpPr>
            <a:spLocks noGrp="1"/>
          </p:cNvSpPr>
          <p:nvPr>
            <p:ph type="sldNum" sz="quarter" idx="10"/>
          </p:nvPr>
        </p:nvSpPr>
        <p:spPr/>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fld id="{502BDC3B-DEFA-4533-A215-4D95D901384D}" type="slidenum">
              <a:rPr kumimoji="0" lang="en-IE" sz="1400" b="1" i="0" u="none" strike="noStrike" kern="1200" cap="none" spc="0" normalizeH="0" baseline="0" noProof="0" smtClean="0">
                <a:ln>
                  <a:noFill/>
                </a:ln>
                <a:solidFill>
                  <a:srgbClr val="FFFFFF"/>
                </a:solidFill>
                <a:effectLst/>
                <a:uLnTx/>
                <a:uFillTx/>
                <a:latin typeface="Lato Light" pitchFamily="34" charset="0"/>
                <a:ea typeface="+mn-ea"/>
                <a:cs typeface="Arial" charset="0"/>
              </a:rPr>
              <a:pPr marL="0" marR="0" lvl="0" indent="0" algn="l" defTabSz="914400" rtl="0" eaLnBrk="1" fontAlgn="base" latinLnBrk="0" hangingPunct="1">
                <a:lnSpc>
                  <a:spcPct val="100000"/>
                </a:lnSpc>
                <a:spcBef>
                  <a:spcPct val="50000"/>
                </a:spcBef>
                <a:spcAft>
                  <a:spcPct val="0"/>
                </a:spcAft>
                <a:buClrTx/>
                <a:buSzTx/>
                <a:buFontTx/>
                <a:buNone/>
                <a:tabLst/>
                <a:defRPr/>
              </a:pPr>
              <a:t>17</a:t>
            </a:fld>
            <a:endParaRPr kumimoji="0" lang="en-IE" sz="1400" b="1" i="0" u="none" strike="noStrike" kern="1200" cap="none" spc="0" normalizeH="0" baseline="0" noProof="0" dirty="0">
              <a:ln>
                <a:noFill/>
              </a:ln>
              <a:solidFill>
                <a:srgbClr val="FFFFFF"/>
              </a:solidFill>
              <a:effectLst/>
              <a:uLnTx/>
              <a:uFillTx/>
              <a:latin typeface="Lato Light" pitchFamily="34" charset="0"/>
              <a:ea typeface="+mn-ea"/>
              <a:cs typeface="Arial" charset="0"/>
            </a:endParaRPr>
          </a:p>
        </p:txBody>
      </p:sp>
      <p:sp>
        <p:nvSpPr>
          <p:cNvPr id="5" name="Footer Placeholder 4">
            <a:extLst>
              <a:ext uri="{FF2B5EF4-FFF2-40B4-BE49-F238E27FC236}">
                <a16:creationId xmlns:a16="http://schemas.microsoft.com/office/drawing/2014/main" id="{F745D376-11D1-48BF-8BFC-E7E8874B8C35}"/>
              </a:ext>
            </a:extLst>
          </p:cNvPr>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IE" sz="1300" b="0" i="0" u="none" strike="noStrike" kern="1200" cap="none" spc="0" normalizeH="0" baseline="0" noProof="0">
                <a:ln>
                  <a:noFill/>
                </a:ln>
                <a:solidFill>
                  <a:srgbClr val="FFFFFF"/>
                </a:solidFill>
                <a:effectLst/>
                <a:uLnTx/>
                <a:uFillTx/>
                <a:latin typeface="Lato Light" pitchFamily="34" charset="0"/>
                <a:ea typeface="+mn-ea"/>
                <a:cs typeface="Arial" charset="0"/>
              </a:rPr>
              <a:t>Copyright © 2022, 9sight Consulting</a:t>
            </a:r>
            <a:endParaRPr kumimoji="0" lang="en-IE" sz="1300" b="0" i="0" u="none" strike="noStrike" kern="1200" cap="none" spc="0" normalizeH="0" baseline="0" noProof="0" dirty="0">
              <a:ln>
                <a:noFill/>
              </a:ln>
              <a:solidFill>
                <a:srgbClr val="FFFFFF"/>
              </a:solidFill>
              <a:effectLst/>
              <a:uLnTx/>
              <a:uFillTx/>
              <a:latin typeface="Lato Light" pitchFamily="34" charset="0"/>
              <a:ea typeface="+mn-ea"/>
              <a:cs typeface="Arial" charset="0"/>
            </a:endParaRPr>
          </a:p>
        </p:txBody>
      </p:sp>
      <p:pic>
        <p:nvPicPr>
          <p:cNvPr id="12" name="Picture 11">
            <a:extLst>
              <a:ext uri="{FF2B5EF4-FFF2-40B4-BE49-F238E27FC236}">
                <a16:creationId xmlns:a16="http://schemas.microsoft.com/office/drawing/2014/main" id="{A244D7CC-F148-4FB6-8584-85B5DB5CE0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2488" y="3510655"/>
            <a:ext cx="5966315" cy="2298354"/>
          </a:xfrm>
          <a:prstGeom prst="rect">
            <a:avLst/>
          </a:prstGeom>
        </p:spPr>
      </p:pic>
      <p:sp>
        <p:nvSpPr>
          <p:cNvPr id="15" name="TextBox 14">
            <a:extLst>
              <a:ext uri="{FF2B5EF4-FFF2-40B4-BE49-F238E27FC236}">
                <a16:creationId xmlns:a16="http://schemas.microsoft.com/office/drawing/2014/main" id="{E654BAE4-6C13-4175-AB47-BC3CE79AA9CF}"/>
              </a:ext>
            </a:extLst>
          </p:cNvPr>
          <p:cNvSpPr txBox="1"/>
          <p:nvPr/>
        </p:nvSpPr>
        <p:spPr>
          <a:xfrm>
            <a:off x="5672488" y="5849850"/>
            <a:ext cx="3541852"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IE" sz="1400" b="0" i="1" u="none" strike="noStrike" kern="1200" cap="none" spc="0" normalizeH="0" baseline="0" noProof="0" dirty="0">
                <a:ln>
                  <a:noFill/>
                </a:ln>
                <a:solidFill>
                  <a:srgbClr val="000000"/>
                </a:solidFill>
                <a:effectLst/>
                <a:uLnTx/>
                <a:uFillTx/>
                <a:latin typeface="Lato Light"/>
                <a:ea typeface="+mn-ea"/>
                <a:cs typeface="Arial" charset="0"/>
              </a:rPr>
              <a:t>Image: Sven </a:t>
            </a:r>
            <a:r>
              <a:rPr kumimoji="0" lang="en-IE" sz="1400" b="0" i="1" u="none" strike="noStrike" kern="1200" cap="none" spc="0" normalizeH="0" baseline="0" noProof="0" dirty="0" err="1">
                <a:ln>
                  <a:noFill/>
                </a:ln>
                <a:solidFill>
                  <a:srgbClr val="000000"/>
                </a:solidFill>
                <a:effectLst/>
                <a:uLnTx/>
                <a:uFillTx/>
                <a:latin typeface="Lato Light"/>
                <a:ea typeface="+mn-ea"/>
                <a:cs typeface="Arial" charset="0"/>
              </a:rPr>
              <a:t>Balnojan</a:t>
            </a:r>
            <a:r>
              <a:rPr kumimoji="0" lang="en-IE" sz="1400" b="0" i="1" u="none" strike="noStrike" kern="1200" cap="none" spc="0" normalizeH="0" baseline="0" noProof="0" dirty="0">
                <a:ln>
                  <a:noFill/>
                </a:ln>
                <a:solidFill>
                  <a:srgbClr val="000000"/>
                </a:solidFill>
                <a:effectLst/>
                <a:uLnTx/>
                <a:uFillTx/>
                <a:latin typeface="Lato Light"/>
                <a:ea typeface="+mn-ea"/>
                <a:cs typeface="Arial" charset="0"/>
              </a:rPr>
              <a:t>, 2019, </a:t>
            </a:r>
            <a:r>
              <a:rPr kumimoji="0" lang="en-IE" sz="1400" b="0" i="1" u="none" strike="noStrike" kern="1200" cap="none" spc="0" normalizeH="0" baseline="0" noProof="0" dirty="0">
                <a:ln>
                  <a:noFill/>
                </a:ln>
                <a:solidFill>
                  <a:srgbClr val="000000"/>
                </a:solidFill>
                <a:effectLst/>
                <a:uLnTx/>
                <a:uFillTx/>
                <a:latin typeface="Lato Light"/>
                <a:ea typeface="+mn-ea"/>
                <a:cs typeface="Arial" charset="0"/>
                <a:hlinkClick r:id="rId4"/>
              </a:rPr>
              <a:t>bit.ly/3GFIivg</a:t>
            </a:r>
            <a:r>
              <a:rPr kumimoji="0" lang="en-IE" sz="1400" b="0" i="1" u="none" strike="noStrike" kern="1200" cap="none" spc="0" normalizeH="0" baseline="0" noProof="0" dirty="0">
                <a:ln>
                  <a:noFill/>
                </a:ln>
                <a:solidFill>
                  <a:srgbClr val="000000"/>
                </a:solidFill>
                <a:effectLst/>
                <a:uLnTx/>
                <a:uFillTx/>
                <a:latin typeface="Lato Light"/>
                <a:ea typeface="+mn-ea"/>
                <a:cs typeface="Arial" charset="0"/>
              </a:rPr>
              <a:t> </a:t>
            </a:r>
          </a:p>
        </p:txBody>
      </p:sp>
      <p:sp>
        <p:nvSpPr>
          <p:cNvPr id="11" name="TextBox 10">
            <a:extLst>
              <a:ext uri="{FF2B5EF4-FFF2-40B4-BE49-F238E27FC236}">
                <a16:creationId xmlns:a16="http://schemas.microsoft.com/office/drawing/2014/main" id="{F3F98CC8-B892-430A-85BA-6D9CD8B314E5}"/>
              </a:ext>
            </a:extLst>
          </p:cNvPr>
          <p:cNvSpPr txBox="1"/>
          <p:nvPr/>
        </p:nvSpPr>
        <p:spPr>
          <a:xfrm>
            <a:off x="-1668684" y="6326079"/>
            <a:ext cx="1580882" cy="523220"/>
          </a:xfrm>
          <a:prstGeom prst="rect">
            <a:avLst/>
          </a:prstGeom>
          <a:noFill/>
          <a:ln>
            <a:solidFill>
              <a:schemeClr val="tx1"/>
            </a:solidFill>
          </a:ln>
        </p:spPr>
        <p:txBody>
          <a:bodyPr wrap="none" rtlCol="0">
            <a:spAutoFit/>
          </a:bodyPr>
          <a:lstStyle/>
          <a:p>
            <a:pPr>
              <a:defRPr/>
            </a:pPr>
            <a:r>
              <a:rPr lang="en-IE" sz="1400" dirty="0">
                <a:latin typeface="Lucida Console" panose="020B0609040504020204" pitchFamily="49" charset="0"/>
                <a:cs typeface="Courier New" panose="02070309020205020404" pitchFamily="49" charset="0"/>
              </a:rPr>
              <a:t>I=M2-31-A </a:t>
            </a:r>
          </a:p>
          <a:p>
            <a:pPr>
              <a:defRPr/>
            </a:pPr>
            <a:r>
              <a:rPr lang="en-IE" sz="1400" dirty="0">
                <a:latin typeface="Lucida Console" panose="020B0609040504020204" pitchFamily="49" charset="0"/>
                <a:cs typeface="Courier New" panose="02070309020205020404" pitchFamily="49" charset="0"/>
              </a:rPr>
              <a:t>C=2021-11-30 </a:t>
            </a:r>
          </a:p>
        </p:txBody>
      </p:sp>
    </p:spTree>
    <p:extLst>
      <p:ext uri="{BB962C8B-B14F-4D97-AF65-F5344CB8AC3E}">
        <p14:creationId xmlns:p14="http://schemas.microsoft.com/office/powerpoint/2010/main" val="3800986357"/>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50AA9-DE7B-49A5-9DC4-EFA344C0FC68}"/>
              </a:ext>
            </a:extLst>
          </p:cNvPr>
          <p:cNvSpPr>
            <a:spLocks noGrp="1"/>
          </p:cNvSpPr>
          <p:nvPr>
            <p:ph type="title"/>
          </p:nvPr>
        </p:nvSpPr>
        <p:spPr/>
        <p:txBody>
          <a:bodyPr/>
          <a:lstStyle/>
          <a:p>
            <a:r>
              <a:rPr lang="en-IE" dirty="0"/>
              <a:t>Are you </a:t>
            </a:r>
            <a:r>
              <a:rPr lang="en-IE" b="1" i="1" dirty="0"/>
              <a:t>really </a:t>
            </a:r>
            <a:r>
              <a:rPr lang="en-IE" dirty="0"/>
              <a:t>ready to build a data fabric or mesh?</a:t>
            </a:r>
          </a:p>
        </p:txBody>
      </p:sp>
      <p:sp>
        <p:nvSpPr>
          <p:cNvPr id="7" name="Text Placeholder 6">
            <a:extLst>
              <a:ext uri="{FF2B5EF4-FFF2-40B4-BE49-F238E27FC236}">
                <a16:creationId xmlns:a16="http://schemas.microsoft.com/office/drawing/2014/main" id="{50321B7B-B3AD-4204-BFD2-BA2D865E2AC4}"/>
              </a:ext>
            </a:extLst>
          </p:cNvPr>
          <p:cNvSpPr>
            <a:spLocks noGrp="1"/>
          </p:cNvSpPr>
          <p:nvPr>
            <p:ph type="body" idx="1"/>
          </p:nvPr>
        </p:nvSpPr>
        <p:spPr>
          <a:xfrm>
            <a:off x="1309035" y="1069112"/>
            <a:ext cx="4687481" cy="639762"/>
          </a:xfrm>
        </p:spPr>
        <p:txBody>
          <a:bodyPr/>
          <a:lstStyle/>
          <a:p>
            <a:r>
              <a:rPr lang="en-IE" dirty="0">
                <a:latin typeface="Lato" panose="020F0502020204030203" pitchFamily="34" charset="0"/>
              </a:rPr>
              <a:t>Data Fabric</a:t>
            </a:r>
          </a:p>
        </p:txBody>
      </p:sp>
      <p:sp>
        <p:nvSpPr>
          <p:cNvPr id="8" name="Content Placeholder 7">
            <a:extLst>
              <a:ext uri="{FF2B5EF4-FFF2-40B4-BE49-F238E27FC236}">
                <a16:creationId xmlns:a16="http://schemas.microsoft.com/office/drawing/2014/main" id="{EBC2E83E-CD03-4A11-8817-3C4A1B67A04E}"/>
              </a:ext>
            </a:extLst>
          </p:cNvPr>
          <p:cNvSpPr>
            <a:spLocks noGrp="1"/>
          </p:cNvSpPr>
          <p:nvPr>
            <p:ph sz="half" idx="2"/>
          </p:nvPr>
        </p:nvSpPr>
        <p:spPr>
          <a:xfrm>
            <a:off x="1309035" y="1594624"/>
            <a:ext cx="4687481" cy="4531539"/>
          </a:xfrm>
        </p:spPr>
        <p:txBody>
          <a:bodyPr/>
          <a:lstStyle/>
          <a:p>
            <a:r>
              <a:rPr lang="en-IE" dirty="0"/>
              <a:t>How far toward Logical Data Warehouse (LDW) are you?</a:t>
            </a:r>
          </a:p>
          <a:p>
            <a:r>
              <a:rPr lang="en-IE" dirty="0"/>
              <a:t>Is your data lake a data swamp or a start toward an LDW?</a:t>
            </a:r>
          </a:p>
          <a:p>
            <a:r>
              <a:rPr lang="en-IE" dirty="0"/>
              <a:t>A good LDW is already the foundation of Data Fabric</a:t>
            </a:r>
          </a:p>
          <a:p>
            <a:pPr lvl="1"/>
            <a:endParaRPr lang="en-IE" dirty="0"/>
          </a:p>
          <a:p>
            <a:r>
              <a:rPr lang="en-IE" dirty="0"/>
              <a:t>How good is your metadata / context-setting information (CSI)?</a:t>
            </a:r>
          </a:p>
          <a:p>
            <a:r>
              <a:rPr lang="en-IE" dirty="0"/>
              <a:t>CSI foundation is vital for Data Fabric</a:t>
            </a:r>
          </a:p>
          <a:p>
            <a:endParaRPr lang="en-IE" dirty="0"/>
          </a:p>
          <a:p>
            <a:r>
              <a:rPr lang="en-IE" dirty="0"/>
              <a:t>Data Fabric </a:t>
            </a:r>
            <a:r>
              <a:rPr lang="en-IE" dirty="0">
                <a:sym typeface="Wingdings" panose="05000000000000000000" pitchFamily="2" charset="2"/>
              </a:rPr>
              <a:t></a:t>
            </a:r>
            <a:r>
              <a:rPr lang="en-IE" dirty="0"/>
              <a:t> integration automation</a:t>
            </a:r>
          </a:p>
        </p:txBody>
      </p:sp>
      <p:sp>
        <p:nvSpPr>
          <p:cNvPr id="9" name="Text Placeholder 8">
            <a:extLst>
              <a:ext uri="{FF2B5EF4-FFF2-40B4-BE49-F238E27FC236}">
                <a16:creationId xmlns:a16="http://schemas.microsoft.com/office/drawing/2014/main" id="{0ABBF7B2-654C-4576-9162-4F407AA6E3F8}"/>
              </a:ext>
            </a:extLst>
          </p:cNvPr>
          <p:cNvSpPr>
            <a:spLocks noGrp="1"/>
          </p:cNvSpPr>
          <p:nvPr>
            <p:ph type="body" sz="quarter" idx="3"/>
          </p:nvPr>
        </p:nvSpPr>
        <p:spPr>
          <a:xfrm>
            <a:off x="6204554" y="1074748"/>
            <a:ext cx="4880542" cy="639762"/>
          </a:xfrm>
        </p:spPr>
        <p:txBody>
          <a:bodyPr/>
          <a:lstStyle/>
          <a:p>
            <a:r>
              <a:rPr lang="en-IE" dirty="0">
                <a:latin typeface="Lato" panose="020F0502020204030203" pitchFamily="34" charset="0"/>
              </a:rPr>
              <a:t>Data Mesh</a:t>
            </a:r>
          </a:p>
        </p:txBody>
      </p:sp>
      <p:sp>
        <p:nvSpPr>
          <p:cNvPr id="10" name="Content Placeholder 9">
            <a:extLst>
              <a:ext uri="{FF2B5EF4-FFF2-40B4-BE49-F238E27FC236}">
                <a16:creationId xmlns:a16="http://schemas.microsoft.com/office/drawing/2014/main" id="{23BFA2B6-222D-45E0-A0CA-0756C05D2B58}"/>
              </a:ext>
            </a:extLst>
          </p:cNvPr>
          <p:cNvSpPr>
            <a:spLocks noGrp="1"/>
          </p:cNvSpPr>
          <p:nvPr>
            <p:ph sz="quarter" idx="4"/>
          </p:nvPr>
        </p:nvSpPr>
        <p:spPr>
          <a:xfrm>
            <a:off x="6193368" y="1594624"/>
            <a:ext cx="5080515" cy="4531539"/>
          </a:xfrm>
        </p:spPr>
        <p:txBody>
          <a:bodyPr/>
          <a:lstStyle/>
          <a:p>
            <a:r>
              <a:rPr lang="en-IE" dirty="0"/>
              <a:t>How good are you in microservices, agile dev., and domain-driven design approaches?</a:t>
            </a:r>
          </a:p>
          <a:p>
            <a:r>
              <a:rPr lang="en-IE" dirty="0"/>
              <a:t>How willing is your data team to adopt and adapt these approaches?</a:t>
            </a:r>
          </a:p>
          <a:p>
            <a:r>
              <a:rPr lang="en-IE" dirty="0"/>
              <a:t>Data Mesh demands very different organisation and governance</a:t>
            </a:r>
          </a:p>
          <a:p>
            <a:pPr lvl="1"/>
            <a:endParaRPr lang="en-IE" dirty="0"/>
          </a:p>
          <a:p>
            <a:r>
              <a:rPr lang="en-IE" dirty="0"/>
              <a:t>How important is consolidated / reconciled data to your reporting / analytics?</a:t>
            </a:r>
          </a:p>
          <a:p>
            <a:r>
              <a:rPr lang="en-IE" dirty="0"/>
              <a:t>Enterprise DW / Vault not formally included</a:t>
            </a:r>
          </a:p>
          <a:p>
            <a:endParaRPr lang="en-IE" dirty="0"/>
          </a:p>
          <a:p>
            <a:r>
              <a:rPr lang="en-IE" dirty="0"/>
              <a:t>Data Mesh </a:t>
            </a:r>
            <a:r>
              <a:rPr lang="en-IE" dirty="0">
                <a:sym typeface="Wingdings" panose="05000000000000000000" pitchFamily="2" charset="2"/>
              </a:rPr>
              <a:t> significant redesign for agility</a:t>
            </a:r>
            <a:endParaRPr lang="en-IE" dirty="0"/>
          </a:p>
        </p:txBody>
      </p:sp>
      <p:sp>
        <p:nvSpPr>
          <p:cNvPr id="5" name="Slide Number Placeholder 4">
            <a:extLst>
              <a:ext uri="{FF2B5EF4-FFF2-40B4-BE49-F238E27FC236}">
                <a16:creationId xmlns:a16="http://schemas.microsoft.com/office/drawing/2014/main" id="{57EDC20B-9131-4348-BFFE-5877E73FCBE9}"/>
              </a:ext>
            </a:extLst>
          </p:cNvPr>
          <p:cNvSpPr>
            <a:spLocks noGrp="1"/>
          </p:cNvSpPr>
          <p:nvPr>
            <p:ph type="sldNum" sz="quarter" idx="10"/>
          </p:nvPr>
        </p:nvSpPr>
        <p:spPr/>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fld id="{C9DB62B8-62EE-4972-B15D-B93C0C63DF2A}" type="slidenum">
              <a:rPr kumimoji="0" lang="en-IE" sz="1400" b="1" i="0" u="none" strike="noStrike" kern="1200" cap="none" spc="0" normalizeH="0" baseline="0" noProof="0" smtClean="0">
                <a:ln>
                  <a:noFill/>
                </a:ln>
                <a:solidFill>
                  <a:srgbClr val="FFFFFF"/>
                </a:solidFill>
                <a:effectLst/>
                <a:uLnTx/>
                <a:uFillTx/>
                <a:latin typeface="Lato Light" pitchFamily="34" charset="0"/>
                <a:ea typeface="+mn-ea"/>
                <a:cs typeface="Arial" charset="0"/>
              </a:rPr>
              <a:pPr marL="0" marR="0" lvl="0" indent="0" algn="l" defTabSz="914400" rtl="0" eaLnBrk="1" fontAlgn="base" latinLnBrk="0" hangingPunct="1">
                <a:lnSpc>
                  <a:spcPct val="100000"/>
                </a:lnSpc>
                <a:spcBef>
                  <a:spcPct val="50000"/>
                </a:spcBef>
                <a:spcAft>
                  <a:spcPct val="0"/>
                </a:spcAft>
                <a:buClrTx/>
                <a:buSzTx/>
                <a:buFontTx/>
                <a:buNone/>
                <a:tabLst/>
                <a:defRPr/>
              </a:pPr>
              <a:t>18</a:t>
            </a:fld>
            <a:endParaRPr kumimoji="0" lang="en-IE" sz="1400" b="1" i="0" u="none" strike="noStrike" kern="1200" cap="none" spc="0" normalizeH="0" baseline="0" noProof="0" dirty="0">
              <a:ln>
                <a:noFill/>
              </a:ln>
              <a:solidFill>
                <a:srgbClr val="FFFFFF"/>
              </a:solidFill>
              <a:effectLst/>
              <a:uLnTx/>
              <a:uFillTx/>
              <a:latin typeface="Lato Light" pitchFamily="34" charset="0"/>
              <a:ea typeface="+mn-ea"/>
              <a:cs typeface="Arial" charset="0"/>
            </a:endParaRPr>
          </a:p>
        </p:txBody>
      </p:sp>
      <p:sp>
        <p:nvSpPr>
          <p:cNvPr id="6" name="Footer Placeholder 5">
            <a:extLst>
              <a:ext uri="{FF2B5EF4-FFF2-40B4-BE49-F238E27FC236}">
                <a16:creationId xmlns:a16="http://schemas.microsoft.com/office/drawing/2014/main" id="{CFE0D6A1-42BE-4817-846E-20D09950870E}"/>
              </a:ext>
            </a:extLst>
          </p:cNvPr>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IE" sz="1300" b="0" i="0" u="none" strike="noStrike" kern="1200" cap="none" spc="0" normalizeH="0" baseline="0" noProof="0">
                <a:ln>
                  <a:noFill/>
                </a:ln>
                <a:solidFill>
                  <a:srgbClr val="FFFFFF"/>
                </a:solidFill>
                <a:effectLst/>
                <a:uLnTx/>
                <a:uFillTx/>
                <a:latin typeface="Lato Light" pitchFamily="34" charset="0"/>
                <a:ea typeface="+mn-ea"/>
                <a:cs typeface="Arial" charset="0"/>
              </a:rPr>
              <a:t>Copyright © 2022, 9sight Consulting</a:t>
            </a:r>
            <a:endParaRPr kumimoji="0" lang="en-IE" sz="1300" b="0" i="0" u="none" strike="noStrike" kern="1200" cap="none" spc="0" normalizeH="0" baseline="0" noProof="0" dirty="0">
              <a:ln>
                <a:noFill/>
              </a:ln>
              <a:solidFill>
                <a:srgbClr val="FFFFFF"/>
              </a:solidFill>
              <a:effectLst/>
              <a:uLnTx/>
              <a:uFillTx/>
              <a:latin typeface="Lato Light" pitchFamily="34" charset="0"/>
              <a:ea typeface="+mn-ea"/>
              <a:cs typeface="Arial" charset="0"/>
            </a:endParaRPr>
          </a:p>
        </p:txBody>
      </p:sp>
      <p:sp>
        <p:nvSpPr>
          <p:cNvPr id="11" name="TextBox 10">
            <a:extLst>
              <a:ext uri="{FF2B5EF4-FFF2-40B4-BE49-F238E27FC236}">
                <a16:creationId xmlns:a16="http://schemas.microsoft.com/office/drawing/2014/main" id="{E0BFFD0D-2CAE-4FD0-ACAE-5F7D5D3364E8}"/>
              </a:ext>
            </a:extLst>
          </p:cNvPr>
          <p:cNvSpPr txBox="1"/>
          <p:nvPr/>
        </p:nvSpPr>
        <p:spPr>
          <a:xfrm>
            <a:off x="-1573620" y="6326079"/>
            <a:ext cx="1485817" cy="523220"/>
          </a:xfrm>
          <a:prstGeom prst="rect">
            <a:avLst/>
          </a:prstGeom>
          <a:noFill/>
          <a:ln>
            <a:solidFill>
              <a:schemeClr val="tx1"/>
            </a:solidFill>
          </a:ln>
        </p:spPr>
        <p:txBody>
          <a:bodyPr wrap="square" rtlCol="0">
            <a:spAutoFit/>
          </a:bodyPr>
          <a:lstStyle/>
          <a:p>
            <a:pPr>
              <a:defRPr/>
            </a:pPr>
            <a:r>
              <a:rPr lang="en-IE" sz="1400" dirty="0">
                <a:latin typeface="Lucida Console" panose="020B0609040504020204" pitchFamily="49" charset="0"/>
                <a:cs typeface="Courier New" panose="02070309020205020404" pitchFamily="49" charset="0"/>
              </a:rPr>
              <a:t>I=M1-02-A </a:t>
            </a:r>
          </a:p>
          <a:p>
            <a:pPr>
              <a:defRPr/>
            </a:pPr>
            <a:r>
              <a:rPr lang="en-IE" sz="1400" dirty="0">
                <a:latin typeface="Lucida Console" panose="020B0609040504020204" pitchFamily="49" charset="0"/>
                <a:cs typeface="Courier New" panose="02070309020205020404" pitchFamily="49" charset="0"/>
              </a:rPr>
              <a:t>C=2021-11-08 </a:t>
            </a:r>
          </a:p>
        </p:txBody>
      </p:sp>
    </p:spTree>
    <p:extLst>
      <p:ext uri="{BB962C8B-B14F-4D97-AF65-F5344CB8AC3E}">
        <p14:creationId xmlns:p14="http://schemas.microsoft.com/office/powerpoint/2010/main" val="223741393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anim calcmode="lin" valueType="num">
                                      <p:cBhvr>
                                        <p:cTn id="1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animEffect transition="in" filter="fade">
                                      <p:cBhvr>
                                        <p:cTn id="24" dur="1000"/>
                                        <p:tgtEl>
                                          <p:spTgt spid="8">
                                            <p:txEl>
                                              <p:pRg st="4" end="4"/>
                                            </p:txEl>
                                          </p:spTgt>
                                        </p:tgtEl>
                                      </p:cBhvr>
                                    </p:animEffect>
                                    <p:anim calcmode="lin" valueType="num">
                                      <p:cBhvr>
                                        <p:cTn id="25"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8">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
                                            <p:txEl>
                                              <p:pRg st="7" end="7"/>
                                            </p:txEl>
                                          </p:spTgt>
                                        </p:tgtEl>
                                        <p:attrNameLst>
                                          <p:attrName>style.visibility</p:attrName>
                                        </p:attrNameLst>
                                      </p:cBhvr>
                                      <p:to>
                                        <p:strVal val="visible"/>
                                      </p:to>
                                    </p:set>
                                    <p:animEffect transition="in" filter="fade">
                                      <p:cBhvr>
                                        <p:cTn id="36" dur="1000"/>
                                        <p:tgtEl>
                                          <p:spTgt spid="8">
                                            <p:txEl>
                                              <p:pRg st="7" end="7"/>
                                            </p:txEl>
                                          </p:spTgt>
                                        </p:tgtEl>
                                      </p:cBhvr>
                                    </p:animEffect>
                                    <p:anim calcmode="lin" valueType="num">
                                      <p:cBhvr>
                                        <p:cTn id="37"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childTnLst>
                                </p:cTn>
                              </p:par>
                              <p:par>
                                <p:cTn id="43" presetID="42" presetClass="entr" presetSubtype="0" fill="hold" grpId="0" nodeType="withEffect">
                                  <p:stCondLst>
                                    <p:cond delay="0"/>
                                  </p:stCondLst>
                                  <p:childTnLst>
                                    <p:set>
                                      <p:cBhvr>
                                        <p:cTn id="44" dur="1" fill="hold">
                                          <p:stCondLst>
                                            <p:cond delay="0"/>
                                          </p:stCondLst>
                                        </p:cTn>
                                        <p:tgtEl>
                                          <p:spTgt spid="10">
                                            <p:txEl>
                                              <p:pRg st="0" end="0"/>
                                            </p:txEl>
                                          </p:spTgt>
                                        </p:tgtEl>
                                        <p:attrNameLst>
                                          <p:attrName>style.visibility</p:attrName>
                                        </p:attrNameLst>
                                      </p:cBhvr>
                                      <p:to>
                                        <p:strVal val="visible"/>
                                      </p:to>
                                    </p:set>
                                    <p:animEffect transition="in" filter="fade">
                                      <p:cBhvr>
                                        <p:cTn id="45" dur="1000"/>
                                        <p:tgtEl>
                                          <p:spTgt spid="10">
                                            <p:txEl>
                                              <p:pRg st="0" end="0"/>
                                            </p:txEl>
                                          </p:spTgt>
                                        </p:tgtEl>
                                      </p:cBhvr>
                                    </p:animEffect>
                                    <p:anim calcmode="lin" valueType="num">
                                      <p:cBhvr>
                                        <p:cTn id="46"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0">
                                            <p:txEl>
                                              <p:pRg st="1" end="1"/>
                                            </p:txEl>
                                          </p:spTgt>
                                        </p:tgtEl>
                                        <p:attrNameLst>
                                          <p:attrName>style.visibility</p:attrName>
                                        </p:attrNameLst>
                                      </p:cBhvr>
                                      <p:to>
                                        <p:strVal val="visible"/>
                                      </p:to>
                                    </p:set>
                                    <p:animEffect transition="in" filter="fade">
                                      <p:cBhvr>
                                        <p:cTn id="50" dur="1000"/>
                                        <p:tgtEl>
                                          <p:spTgt spid="10">
                                            <p:txEl>
                                              <p:pRg st="1" end="1"/>
                                            </p:txEl>
                                          </p:spTgt>
                                        </p:tgtEl>
                                      </p:cBhvr>
                                    </p:animEffect>
                                    <p:anim calcmode="lin" valueType="num">
                                      <p:cBhvr>
                                        <p:cTn id="51"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2" dur="1000" fill="hold"/>
                                        <p:tgtEl>
                                          <p:spTgt spid="10">
                                            <p:txEl>
                                              <p:pRg st="1" end="1"/>
                                            </p:tx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0">
                                            <p:txEl>
                                              <p:pRg st="2" end="2"/>
                                            </p:txEl>
                                          </p:spTgt>
                                        </p:tgtEl>
                                        <p:attrNameLst>
                                          <p:attrName>style.visibility</p:attrName>
                                        </p:attrNameLst>
                                      </p:cBhvr>
                                      <p:to>
                                        <p:strVal val="visible"/>
                                      </p:to>
                                    </p:set>
                                    <p:animEffect transition="in" filter="fade">
                                      <p:cBhvr>
                                        <p:cTn id="55" dur="1000"/>
                                        <p:tgtEl>
                                          <p:spTgt spid="10">
                                            <p:txEl>
                                              <p:pRg st="2" end="2"/>
                                            </p:txEl>
                                          </p:spTgt>
                                        </p:tgtEl>
                                      </p:cBhvr>
                                    </p:animEffect>
                                    <p:anim calcmode="lin" valueType="num">
                                      <p:cBhvr>
                                        <p:cTn id="5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0">
                                            <p:txEl>
                                              <p:pRg st="4" end="4"/>
                                            </p:txEl>
                                          </p:spTgt>
                                        </p:tgtEl>
                                        <p:attrNameLst>
                                          <p:attrName>style.visibility</p:attrName>
                                        </p:attrNameLst>
                                      </p:cBhvr>
                                      <p:to>
                                        <p:strVal val="visible"/>
                                      </p:to>
                                    </p:set>
                                    <p:animEffect transition="in" filter="fade">
                                      <p:cBhvr>
                                        <p:cTn id="62" dur="1000"/>
                                        <p:tgtEl>
                                          <p:spTgt spid="10">
                                            <p:txEl>
                                              <p:pRg st="4" end="4"/>
                                            </p:txEl>
                                          </p:spTgt>
                                        </p:tgtEl>
                                      </p:cBhvr>
                                    </p:animEffect>
                                    <p:anim calcmode="lin" valueType="num">
                                      <p:cBhvr>
                                        <p:cTn id="63"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64" dur="1000" fill="hold"/>
                                        <p:tgtEl>
                                          <p:spTgt spid="10">
                                            <p:txEl>
                                              <p:pRg st="4" end="4"/>
                                            </p:tx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0">
                                            <p:txEl>
                                              <p:pRg st="5" end="5"/>
                                            </p:txEl>
                                          </p:spTgt>
                                        </p:tgtEl>
                                        <p:attrNameLst>
                                          <p:attrName>style.visibility</p:attrName>
                                        </p:attrNameLst>
                                      </p:cBhvr>
                                      <p:to>
                                        <p:strVal val="visible"/>
                                      </p:to>
                                    </p:set>
                                    <p:animEffect transition="in" filter="fade">
                                      <p:cBhvr>
                                        <p:cTn id="67" dur="1000"/>
                                        <p:tgtEl>
                                          <p:spTgt spid="10">
                                            <p:txEl>
                                              <p:pRg st="5" end="5"/>
                                            </p:txEl>
                                          </p:spTgt>
                                        </p:tgtEl>
                                      </p:cBhvr>
                                    </p:animEffect>
                                    <p:anim calcmode="lin" valueType="num">
                                      <p:cBhvr>
                                        <p:cTn id="68"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0">
                                            <p:txEl>
                                              <p:pRg st="7" end="7"/>
                                            </p:txEl>
                                          </p:spTgt>
                                        </p:tgtEl>
                                        <p:attrNameLst>
                                          <p:attrName>style.visibility</p:attrName>
                                        </p:attrNameLst>
                                      </p:cBhvr>
                                      <p:to>
                                        <p:strVal val="visible"/>
                                      </p:to>
                                    </p:set>
                                    <p:animEffect transition="in" filter="fade">
                                      <p:cBhvr>
                                        <p:cTn id="74" dur="1000"/>
                                        <p:tgtEl>
                                          <p:spTgt spid="10">
                                            <p:txEl>
                                              <p:pRg st="7" end="7"/>
                                            </p:txEl>
                                          </p:spTgt>
                                        </p:tgtEl>
                                      </p:cBhvr>
                                    </p:animEffect>
                                    <p:anim calcmode="lin" valueType="num">
                                      <p:cBhvr>
                                        <p:cTn id="75" dur="1000" fill="hold"/>
                                        <p:tgtEl>
                                          <p:spTgt spid="10">
                                            <p:txEl>
                                              <p:pRg st="7" end="7"/>
                                            </p:txEl>
                                          </p:spTgt>
                                        </p:tgtEl>
                                        <p:attrNameLst>
                                          <p:attrName>ppt_x</p:attrName>
                                        </p:attrNameLst>
                                      </p:cBhvr>
                                      <p:tavLst>
                                        <p:tav tm="0">
                                          <p:val>
                                            <p:strVal val="#ppt_x"/>
                                          </p:val>
                                        </p:tav>
                                        <p:tav tm="100000">
                                          <p:val>
                                            <p:strVal val="#ppt_x"/>
                                          </p:val>
                                        </p:tav>
                                      </p:tavLst>
                                    </p:anim>
                                    <p:anim calcmode="lin" valueType="num">
                                      <p:cBhvr>
                                        <p:cTn id="76" dur="1000" fill="hold"/>
                                        <p:tgtEl>
                                          <p:spTgt spid="10">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build="p"/>
      <p:bldP spid="10"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Conclusions</a:t>
            </a:r>
          </a:p>
        </p:txBody>
      </p:sp>
      <p:sp>
        <p:nvSpPr>
          <p:cNvPr id="4" name="Slide Number Placeholder 3"/>
          <p:cNvSpPr>
            <a:spLocks noGrp="1"/>
          </p:cNvSpPr>
          <p:nvPr>
            <p:ph type="sldNum" sz="quarter" idx="10"/>
          </p:nvPr>
        </p:nvSpPr>
        <p:spPr/>
        <p:txBody>
          <a:bodyPr/>
          <a:lstStyle/>
          <a:p>
            <a:fld id="{502BDC3B-DEFA-4533-A215-4D95D901384D}" type="slidenum">
              <a:rPr lang="en-IE" smtClean="0"/>
              <a:pPr/>
              <a:t>19</a:t>
            </a:fld>
            <a:endParaRPr lang="en-IE" dirty="0"/>
          </a:p>
        </p:txBody>
      </p:sp>
      <p:sp>
        <p:nvSpPr>
          <p:cNvPr id="5" name="Footer Placeholder 4"/>
          <p:cNvSpPr>
            <a:spLocks noGrp="1"/>
          </p:cNvSpPr>
          <p:nvPr>
            <p:ph type="ftr" sz="quarter" idx="11"/>
          </p:nvPr>
        </p:nvSpPr>
        <p:spPr/>
        <p:txBody>
          <a:bodyPr/>
          <a:lstStyle/>
          <a:p>
            <a:r>
              <a:rPr lang="en-IE"/>
              <a:t>Copyright © 2022, 9sight Consulting</a:t>
            </a:r>
            <a:endParaRPr lang="en-IE" dirty="0"/>
          </a:p>
        </p:txBody>
      </p:sp>
      <p:sp>
        <p:nvSpPr>
          <p:cNvPr id="6" name="Rounded Rectangle 5"/>
          <p:cNvSpPr/>
          <p:nvPr/>
        </p:nvSpPr>
        <p:spPr>
          <a:xfrm>
            <a:off x="2279651" y="4426097"/>
            <a:ext cx="7905203" cy="1705181"/>
          </a:xfrm>
          <a:prstGeom prst="roundRect">
            <a:avLst/>
          </a:prstGeom>
          <a:gradFill flip="none" rotWithShape="1">
            <a:gsLst>
              <a:gs pos="0">
                <a:srgbClr val="265A9A"/>
              </a:gs>
              <a:gs pos="39999">
                <a:schemeClr val="bg2">
                  <a:lumMod val="60000"/>
                  <a:lumOff val="40000"/>
                </a:schemeClr>
              </a:gs>
              <a:gs pos="70000">
                <a:srgbClr val="93A8FF"/>
              </a:gs>
              <a:gs pos="100000">
                <a:srgbClr val="BDCAFF"/>
              </a:gs>
            </a:gsLst>
            <a:lin ang="5400000" scaled="0"/>
            <a:tileRect/>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217705" tIns="108852" rIns="217705" bIns="108852" rtlCol="0" anchor="ctr"/>
          <a:lstStyle/>
          <a:p>
            <a:pPr algn="ctr"/>
            <a:endParaRPr lang="en-IE" sz="4800" dirty="0"/>
          </a:p>
        </p:txBody>
      </p:sp>
      <p:sp>
        <p:nvSpPr>
          <p:cNvPr id="7" name="Rounded Rectangle 6"/>
          <p:cNvSpPr/>
          <p:nvPr/>
        </p:nvSpPr>
        <p:spPr>
          <a:xfrm>
            <a:off x="2279651" y="2885981"/>
            <a:ext cx="7905203" cy="1348033"/>
          </a:xfrm>
          <a:prstGeom prst="roundRect">
            <a:avLst/>
          </a:prstGeom>
          <a:gradFill flip="none" rotWithShape="1">
            <a:gsLst>
              <a:gs pos="0">
                <a:srgbClr val="265A9A"/>
              </a:gs>
              <a:gs pos="39999">
                <a:schemeClr val="bg2">
                  <a:lumMod val="60000"/>
                  <a:lumOff val="40000"/>
                </a:schemeClr>
              </a:gs>
              <a:gs pos="70000">
                <a:srgbClr val="93A8FF"/>
              </a:gs>
              <a:gs pos="100000">
                <a:srgbClr val="BDCAFF"/>
              </a:gs>
            </a:gsLst>
            <a:lin ang="5400000" scaled="0"/>
            <a:tileRect/>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217705" tIns="108852" rIns="217705" bIns="108852" rtlCol="0" anchor="ctr"/>
          <a:lstStyle/>
          <a:p>
            <a:pPr algn="ctr"/>
            <a:endParaRPr lang="en-IE" sz="900" dirty="0"/>
          </a:p>
        </p:txBody>
      </p:sp>
      <p:sp>
        <p:nvSpPr>
          <p:cNvPr id="8" name="Rounded Rectangle 7"/>
          <p:cNvSpPr/>
          <p:nvPr/>
        </p:nvSpPr>
        <p:spPr>
          <a:xfrm>
            <a:off x="2279652" y="1071510"/>
            <a:ext cx="7905202" cy="1622388"/>
          </a:xfrm>
          <a:prstGeom prst="roundRect">
            <a:avLst/>
          </a:prstGeom>
          <a:gradFill flip="none" rotWithShape="1">
            <a:gsLst>
              <a:gs pos="0">
                <a:srgbClr val="265A9A"/>
              </a:gs>
              <a:gs pos="39999">
                <a:schemeClr val="bg2">
                  <a:lumMod val="60000"/>
                  <a:lumOff val="40000"/>
                </a:schemeClr>
              </a:gs>
              <a:gs pos="70000">
                <a:srgbClr val="93A8FF"/>
              </a:gs>
              <a:gs pos="100000">
                <a:srgbClr val="BDCAFF"/>
              </a:gs>
            </a:gsLst>
            <a:lin ang="5400000" scaled="0"/>
            <a:tileRect/>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217705" tIns="108852" rIns="217705" bIns="108852" rtlCol="0" anchor="ctr"/>
          <a:lstStyle/>
          <a:p>
            <a:pPr algn="ctr"/>
            <a:endParaRPr lang="en-IE" sz="900" dirty="0"/>
          </a:p>
        </p:txBody>
      </p:sp>
      <p:sp>
        <p:nvSpPr>
          <p:cNvPr id="9" name="Content Placeholder 2"/>
          <p:cNvSpPr txBox="1">
            <a:spLocks/>
          </p:cNvSpPr>
          <p:nvPr/>
        </p:nvSpPr>
        <p:spPr bwMode="auto">
          <a:xfrm>
            <a:off x="2439962" y="1193723"/>
            <a:ext cx="7375561" cy="10520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8099" tIns="38099" rIns="38099" bIns="38099" numCol="1" anchor="t" anchorCtr="0" compatLnSpc="1">
            <a:prstTxWarp prst="textNoShape">
              <a:avLst/>
            </a:prstTxWarp>
            <a:noAutofit/>
          </a:bodyPr>
          <a:lstStyle>
            <a:lvl1pPr marL="457200" indent="-457200" algn="l" rtl="0" eaLnBrk="0" fontAlgn="base" hangingPunct="0">
              <a:spcBef>
                <a:spcPts val="2100"/>
              </a:spcBef>
              <a:spcAft>
                <a:spcPct val="0"/>
              </a:spcAft>
              <a:buClr>
                <a:srgbClr val="D3002D"/>
              </a:buClr>
              <a:buSzPct val="100000"/>
              <a:buFont typeface="Wingdings" pitchFamily="2" charset="2"/>
              <a:buChar char="§"/>
              <a:defRPr sz="4800">
                <a:solidFill>
                  <a:srgbClr val="FFFFFF"/>
                </a:solidFill>
                <a:latin typeface="+mn-lt"/>
                <a:ea typeface="+mn-ea"/>
                <a:cs typeface="+mn-cs"/>
                <a:sym typeface="Arial" pitchFamily="34" charset="0"/>
              </a:defRPr>
            </a:lvl1pPr>
            <a:lvl2pPr marL="876300" indent="-457200" algn="l" rtl="0" eaLnBrk="0" fontAlgn="base" hangingPunct="0">
              <a:spcBef>
                <a:spcPts val="1900"/>
              </a:spcBef>
              <a:spcAft>
                <a:spcPct val="0"/>
              </a:spcAft>
              <a:buClr>
                <a:srgbClr val="D3002D"/>
              </a:buClr>
              <a:buSzPct val="100000"/>
              <a:buFont typeface="Arial" pitchFamily="34" charset="0"/>
              <a:buChar char="-"/>
              <a:defRPr sz="4800">
                <a:solidFill>
                  <a:srgbClr val="FFFFFF"/>
                </a:solidFill>
                <a:latin typeface="+mn-lt"/>
                <a:ea typeface="+mn-ea"/>
                <a:cs typeface="+mn-cs"/>
                <a:sym typeface="Arial" pitchFamily="34" charset="0"/>
              </a:defRPr>
            </a:lvl2pPr>
            <a:lvl3pPr marL="1562100" indent="-457200" algn="l" rtl="0" eaLnBrk="0" fontAlgn="base" hangingPunct="0">
              <a:spcBef>
                <a:spcPts val="1600"/>
              </a:spcBef>
              <a:spcAft>
                <a:spcPct val="0"/>
              </a:spcAft>
              <a:buClr>
                <a:srgbClr val="D3002D"/>
              </a:buClr>
              <a:buSzPct val="100000"/>
              <a:buFont typeface="Arial" pitchFamily="34" charset="0"/>
              <a:buChar char="-"/>
              <a:defRPr sz="4800">
                <a:solidFill>
                  <a:srgbClr val="FFFFFF"/>
                </a:solidFill>
                <a:latin typeface="+mn-lt"/>
                <a:ea typeface="+mn-ea"/>
                <a:cs typeface="+mn-cs"/>
                <a:sym typeface="Arial" pitchFamily="34" charset="0"/>
              </a:defRPr>
            </a:lvl3pPr>
            <a:lvl4pPr marL="2019300" indent="-457200" algn="l" rtl="0" eaLnBrk="0" fontAlgn="base" hangingPunct="0">
              <a:spcBef>
                <a:spcPts val="1300"/>
              </a:spcBef>
              <a:spcAft>
                <a:spcPct val="0"/>
              </a:spcAft>
              <a:buClr>
                <a:srgbClr val="D3002D"/>
              </a:buClr>
              <a:buSzPct val="100000"/>
              <a:buFont typeface="Arial" pitchFamily="34" charset="0"/>
              <a:buChar char="-"/>
              <a:defRPr sz="4800">
                <a:solidFill>
                  <a:srgbClr val="FFFFFF"/>
                </a:solidFill>
                <a:latin typeface="+mn-lt"/>
                <a:ea typeface="+mn-ea"/>
                <a:cs typeface="+mn-cs"/>
                <a:sym typeface="Arial" pitchFamily="34" charset="0"/>
              </a:defRPr>
            </a:lvl4pPr>
            <a:lvl5pPr marL="2476500" indent="-457200" algn="l" rtl="0" eaLnBrk="0" fontAlgn="base" hangingPunct="0">
              <a:spcBef>
                <a:spcPts val="1300"/>
              </a:spcBef>
              <a:spcAft>
                <a:spcPct val="0"/>
              </a:spcAft>
              <a:buClr>
                <a:srgbClr val="D3002D"/>
              </a:buClr>
              <a:buSzPct val="100000"/>
              <a:buFont typeface="Arial" pitchFamily="34" charset="0"/>
              <a:buChar char="-"/>
              <a:defRPr sz="4800">
                <a:solidFill>
                  <a:srgbClr val="FFFFFF"/>
                </a:solidFill>
                <a:latin typeface="+mn-lt"/>
                <a:ea typeface="+mn-ea"/>
                <a:cs typeface="+mn-cs"/>
                <a:sym typeface="Arial" pitchFamily="34" charset="0"/>
              </a:defRPr>
            </a:lvl5pPr>
            <a:lvl6pPr marL="29337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6pPr>
            <a:lvl7pPr marL="33909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7pPr>
            <a:lvl8pPr marL="38481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8pPr>
            <a:lvl9pPr marL="43053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9pPr>
          </a:lstStyle>
          <a:p>
            <a:pPr>
              <a:spcBef>
                <a:spcPts val="0"/>
              </a:spcBef>
              <a:buClr>
                <a:schemeClr val="bg2">
                  <a:lumMod val="50000"/>
                </a:schemeClr>
              </a:buClr>
              <a:buFont typeface="+mj-lt"/>
              <a:buAutoNum type="arabicPeriod"/>
            </a:pPr>
            <a:r>
              <a:rPr lang="en-IE" sz="2200" b="1" kern="0" dirty="0">
                <a:solidFill>
                  <a:srgbClr val="000000"/>
                </a:solidFill>
              </a:rPr>
              <a:t>Understanding data fabric and mesh needs common base</a:t>
            </a:r>
            <a:endParaRPr lang="en-IE" sz="2200" b="1" kern="0" dirty="0"/>
          </a:p>
          <a:p>
            <a:pPr marL="895350" indent="-381000">
              <a:spcBef>
                <a:spcPts val="0"/>
              </a:spcBef>
              <a:buClr>
                <a:srgbClr val="0000FF"/>
              </a:buClr>
              <a:buFont typeface="Wingdings" panose="05000000000000000000" pitchFamily="2" charset="2"/>
              <a:buChar char="ü"/>
            </a:pPr>
            <a:r>
              <a:rPr lang="en-IE" sz="2000" kern="0" dirty="0">
                <a:solidFill>
                  <a:schemeClr val="tx1"/>
                </a:solidFill>
              </a:rPr>
              <a:t>Digital Information Systems Architecture (DISA)</a:t>
            </a:r>
          </a:p>
          <a:p>
            <a:pPr marL="895350" indent="-381000">
              <a:spcBef>
                <a:spcPts val="0"/>
              </a:spcBef>
              <a:buClr>
                <a:srgbClr val="0000FF"/>
              </a:buClr>
              <a:buFont typeface="Wingdings" panose="05000000000000000000" pitchFamily="2" charset="2"/>
              <a:buChar char="ü"/>
            </a:pPr>
            <a:r>
              <a:rPr lang="en-IE" sz="2000" kern="0" dirty="0">
                <a:solidFill>
                  <a:schemeClr val="tx1"/>
                </a:solidFill>
              </a:rPr>
              <a:t>Allows comparison between them</a:t>
            </a:r>
          </a:p>
          <a:p>
            <a:pPr marL="895350" indent="-381000">
              <a:spcBef>
                <a:spcPts val="0"/>
              </a:spcBef>
              <a:buClr>
                <a:srgbClr val="0000FF"/>
              </a:buClr>
              <a:buFont typeface="Wingdings" panose="05000000000000000000" pitchFamily="2" charset="2"/>
              <a:buChar char="ü"/>
            </a:pPr>
            <a:r>
              <a:rPr lang="en-IE" sz="2000" kern="0" dirty="0">
                <a:solidFill>
                  <a:schemeClr val="tx1"/>
                </a:solidFill>
              </a:rPr>
              <a:t>Enables migration planning from warehouse or lake</a:t>
            </a:r>
          </a:p>
          <a:p>
            <a:pPr marL="895350" indent="-381000">
              <a:spcBef>
                <a:spcPts val="0"/>
              </a:spcBef>
              <a:buClr>
                <a:srgbClr val="0000FF"/>
              </a:buClr>
              <a:buFont typeface="Wingdings" panose="05000000000000000000" pitchFamily="2" charset="2"/>
              <a:buChar char="ü"/>
            </a:pPr>
            <a:endParaRPr lang="en-IE" sz="2000" kern="0" dirty="0">
              <a:solidFill>
                <a:schemeClr val="tx1"/>
              </a:solidFill>
            </a:endParaRPr>
          </a:p>
        </p:txBody>
      </p:sp>
      <p:sp>
        <p:nvSpPr>
          <p:cNvPr id="10" name="Content Placeholder 2"/>
          <p:cNvSpPr txBox="1">
            <a:spLocks/>
          </p:cNvSpPr>
          <p:nvPr/>
        </p:nvSpPr>
        <p:spPr bwMode="auto">
          <a:xfrm>
            <a:off x="2401084" y="3076983"/>
            <a:ext cx="7783770" cy="1052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8099" tIns="38099" rIns="38099" bIns="38099" numCol="1" anchor="t" anchorCtr="0" compatLnSpc="1">
            <a:prstTxWarp prst="textNoShape">
              <a:avLst/>
            </a:prstTxWarp>
            <a:noAutofit/>
          </a:bodyPr>
          <a:lstStyle>
            <a:lvl1pPr marL="457200" indent="-457200" algn="l" rtl="0" eaLnBrk="0" fontAlgn="base" hangingPunct="0">
              <a:spcBef>
                <a:spcPts val="2100"/>
              </a:spcBef>
              <a:spcAft>
                <a:spcPct val="0"/>
              </a:spcAft>
              <a:buClr>
                <a:srgbClr val="D3002D"/>
              </a:buClr>
              <a:buSzPct val="100000"/>
              <a:buFont typeface="Wingdings" pitchFamily="2" charset="2"/>
              <a:buChar char="§"/>
              <a:defRPr sz="4800">
                <a:solidFill>
                  <a:srgbClr val="FFFFFF"/>
                </a:solidFill>
                <a:latin typeface="+mn-lt"/>
                <a:ea typeface="+mn-ea"/>
                <a:cs typeface="+mn-cs"/>
                <a:sym typeface="Arial" pitchFamily="34" charset="0"/>
              </a:defRPr>
            </a:lvl1pPr>
            <a:lvl2pPr marL="876300" indent="-457200" algn="l" rtl="0" eaLnBrk="0" fontAlgn="base" hangingPunct="0">
              <a:spcBef>
                <a:spcPts val="1900"/>
              </a:spcBef>
              <a:spcAft>
                <a:spcPct val="0"/>
              </a:spcAft>
              <a:buClr>
                <a:srgbClr val="D3002D"/>
              </a:buClr>
              <a:buSzPct val="100000"/>
              <a:buFont typeface="Arial" pitchFamily="34" charset="0"/>
              <a:buChar char="-"/>
              <a:defRPr sz="4800">
                <a:solidFill>
                  <a:srgbClr val="FFFFFF"/>
                </a:solidFill>
                <a:latin typeface="+mn-lt"/>
                <a:ea typeface="+mn-ea"/>
                <a:cs typeface="+mn-cs"/>
                <a:sym typeface="Arial" pitchFamily="34" charset="0"/>
              </a:defRPr>
            </a:lvl2pPr>
            <a:lvl3pPr marL="1562100" indent="-457200" algn="l" rtl="0" eaLnBrk="0" fontAlgn="base" hangingPunct="0">
              <a:spcBef>
                <a:spcPts val="1600"/>
              </a:spcBef>
              <a:spcAft>
                <a:spcPct val="0"/>
              </a:spcAft>
              <a:buClr>
                <a:srgbClr val="D3002D"/>
              </a:buClr>
              <a:buSzPct val="100000"/>
              <a:buFont typeface="Arial" pitchFamily="34" charset="0"/>
              <a:buChar char="-"/>
              <a:defRPr sz="4800">
                <a:solidFill>
                  <a:srgbClr val="FFFFFF"/>
                </a:solidFill>
                <a:latin typeface="+mn-lt"/>
                <a:ea typeface="+mn-ea"/>
                <a:cs typeface="+mn-cs"/>
                <a:sym typeface="Arial" pitchFamily="34" charset="0"/>
              </a:defRPr>
            </a:lvl3pPr>
            <a:lvl4pPr marL="2019300" indent="-457200" algn="l" rtl="0" eaLnBrk="0" fontAlgn="base" hangingPunct="0">
              <a:spcBef>
                <a:spcPts val="1300"/>
              </a:spcBef>
              <a:spcAft>
                <a:spcPct val="0"/>
              </a:spcAft>
              <a:buClr>
                <a:srgbClr val="D3002D"/>
              </a:buClr>
              <a:buSzPct val="100000"/>
              <a:buFont typeface="Arial" pitchFamily="34" charset="0"/>
              <a:buChar char="-"/>
              <a:defRPr sz="4800">
                <a:solidFill>
                  <a:srgbClr val="FFFFFF"/>
                </a:solidFill>
                <a:latin typeface="+mn-lt"/>
                <a:ea typeface="+mn-ea"/>
                <a:cs typeface="+mn-cs"/>
                <a:sym typeface="Arial" pitchFamily="34" charset="0"/>
              </a:defRPr>
            </a:lvl4pPr>
            <a:lvl5pPr marL="2476500" indent="-457200" algn="l" rtl="0" eaLnBrk="0" fontAlgn="base" hangingPunct="0">
              <a:spcBef>
                <a:spcPts val="1300"/>
              </a:spcBef>
              <a:spcAft>
                <a:spcPct val="0"/>
              </a:spcAft>
              <a:buClr>
                <a:srgbClr val="D3002D"/>
              </a:buClr>
              <a:buSzPct val="100000"/>
              <a:buFont typeface="Arial" pitchFamily="34" charset="0"/>
              <a:buChar char="-"/>
              <a:defRPr sz="4800">
                <a:solidFill>
                  <a:srgbClr val="FFFFFF"/>
                </a:solidFill>
                <a:latin typeface="+mn-lt"/>
                <a:ea typeface="+mn-ea"/>
                <a:cs typeface="+mn-cs"/>
                <a:sym typeface="Arial" pitchFamily="34" charset="0"/>
              </a:defRPr>
            </a:lvl5pPr>
            <a:lvl6pPr marL="29337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6pPr>
            <a:lvl7pPr marL="33909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7pPr>
            <a:lvl8pPr marL="38481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8pPr>
            <a:lvl9pPr marL="43053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9pPr>
          </a:lstStyle>
          <a:p>
            <a:pPr>
              <a:spcBef>
                <a:spcPts val="0"/>
              </a:spcBef>
              <a:buClr>
                <a:srgbClr val="0000FF"/>
              </a:buClr>
              <a:buFont typeface="+mj-lt"/>
              <a:buAutoNum type="arabicPeriod" startAt="2"/>
            </a:pPr>
            <a:r>
              <a:rPr lang="en-IE" sz="2200" b="1" kern="0" dirty="0">
                <a:solidFill>
                  <a:srgbClr val="000000"/>
                </a:solidFill>
              </a:rPr>
              <a:t>Data fabric is an evolution of Logical Data Warehouse</a:t>
            </a:r>
            <a:endParaRPr lang="en-IE" sz="2200" b="1" kern="0" dirty="0"/>
          </a:p>
          <a:p>
            <a:pPr marL="895350" indent="-428625">
              <a:spcBef>
                <a:spcPts val="0"/>
              </a:spcBef>
              <a:buClr>
                <a:srgbClr val="0000FF"/>
              </a:buClr>
              <a:buFont typeface="Wingdings" panose="05000000000000000000" pitchFamily="2" charset="2"/>
              <a:buChar char="ü"/>
            </a:pPr>
            <a:r>
              <a:rPr lang="en-IE" sz="2000" kern="0" dirty="0">
                <a:solidFill>
                  <a:schemeClr val="tx1"/>
                </a:solidFill>
              </a:rPr>
              <a:t>Automation and augmentation via active CSI (metadata)</a:t>
            </a:r>
          </a:p>
          <a:p>
            <a:pPr marL="895350" indent="-428625">
              <a:spcBef>
                <a:spcPts val="0"/>
              </a:spcBef>
              <a:buClr>
                <a:srgbClr val="0000FF"/>
              </a:buClr>
              <a:buFont typeface="Wingdings" panose="05000000000000000000" pitchFamily="2" charset="2"/>
              <a:buChar char="ü"/>
            </a:pPr>
            <a:r>
              <a:rPr lang="en-IE" sz="2000" kern="0" dirty="0">
                <a:solidFill>
                  <a:schemeClr val="tx1"/>
                </a:solidFill>
              </a:rPr>
              <a:t>Knowledge graph for CSI</a:t>
            </a:r>
          </a:p>
          <a:p>
            <a:pPr marL="895350" indent="-428625">
              <a:spcBef>
                <a:spcPts val="0"/>
              </a:spcBef>
              <a:buClr>
                <a:srgbClr val="0000FF"/>
              </a:buClr>
              <a:buFont typeface="Wingdings" panose="05000000000000000000" pitchFamily="2" charset="2"/>
              <a:buChar char="ü"/>
            </a:pPr>
            <a:endParaRPr lang="en-IE" sz="2000" kern="0" dirty="0">
              <a:solidFill>
                <a:schemeClr val="tx1"/>
              </a:solidFill>
            </a:endParaRPr>
          </a:p>
        </p:txBody>
      </p:sp>
      <p:sp>
        <p:nvSpPr>
          <p:cNvPr id="11" name="Content Placeholder 2"/>
          <p:cNvSpPr txBox="1">
            <a:spLocks/>
          </p:cNvSpPr>
          <p:nvPr/>
        </p:nvSpPr>
        <p:spPr bwMode="auto">
          <a:xfrm>
            <a:off x="2492956" y="4606106"/>
            <a:ext cx="7419393" cy="13987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8099" tIns="38099" rIns="38099" bIns="38099" numCol="1" anchor="t" anchorCtr="0" compatLnSpc="1">
            <a:prstTxWarp prst="textNoShape">
              <a:avLst/>
            </a:prstTxWarp>
            <a:noAutofit/>
          </a:bodyPr>
          <a:lstStyle>
            <a:lvl1pPr marL="457200" indent="-457200" algn="l" rtl="0" eaLnBrk="0" fontAlgn="base" hangingPunct="0">
              <a:spcBef>
                <a:spcPts val="2100"/>
              </a:spcBef>
              <a:spcAft>
                <a:spcPct val="0"/>
              </a:spcAft>
              <a:buClr>
                <a:srgbClr val="D3002D"/>
              </a:buClr>
              <a:buSzPct val="100000"/>
              <a:buFont typeface="Wingdings" pitchFamily="2" charset="2"/>
              <a:buChar char="§"/>
              <a:defRPr sz="4800">
                <a:solidFill>
                  <a:srgbClr val="FFFFFF"/>
                </a:solidFill>
                <a:latin typeface="+mn-lt"/>
                <a:ea typeface="+mn-ea"/>
                <a:cs typeface="+mn-cs"/>
                <a:sym typeface="Arial" pitchFamily="34" charset="0"/>
              </a:defRPr>
            </a:lvl1pPr>
            <a:lvl2pPr marL="876300" indent="-457200" algn="l" rtl="0" eaLnBrk="0" fontAlgn="base" hangingPunct="0">
              <a:spcBef>
                <a:spcPts val="1900"/>
              </a:spcBef>
              <a:spcAft>
                <a:spcPct val="0"/>
              </a:spcAft>
              <a:buClr>
                <a:srgbClr val="D3002D"/>
              </a:buClr>
              <a:buSzPct val="100000"/>
              <a:buFont typeface="Arial" pitchFamily="34" charset="0"/>
              <a:buChar char="-"/>
              <a:defRPr sz="4800">
                <a:solidFill>
                  <a:srgbClr val="FFFFFF"/>
                </a:solidFill>
                <a:latin typeface="+mn-lt"/>
                <a:ea typeface="+mn-ea"/>
                <a:cs typeface="+mn-cs"/>
                <a:sym typeface="Arial" pitchFamily="34" charset="0"/>
              </a:defRPr>
            </a:lvl2pPr>
            <a:lvl3pPr marL="1562100" indent="-457200" algn="l" rtl="0" eaLnBrk="0" fontAlgn="base" hangingPunct="0">
              <a:spcBef>
                <a:spcPts val="1600"/>
              </a:spcBef>
              <a:spcAft>
                <a:spcPct val="0"/>
              </a:spcAft>
              <a:buClr>
                <a:srgbClr val="D3002D"/>
              </a:buClr>
              <a:buSzPct val="100000"/>
              <a:buFont typeface="Arial" pitchFamily="34" charset="0"/>
              <a:buChar char="-"/>
              <a:defRPr sz="4800">
                <a:solidFill>
                  <a:srgbClr val="FFFFFF"/>
                </a:solidFill>
                <a:latin typeface="+mn-lt"/>
                <a:ea typeface="+mn-ea"/>
                <a:cs typeface="+mn-cs"/>
                <a:sym typeface="Arial" pitchFamily="34" charset="0"/>
              </a:defRPr>
            </a:lvl3pPr>
            <a:lvl4pPr marL="2019300" indent="-457200" algn="l" rtl="0" eaLnBrk="0" fontAlgn="base" hangingPunct="0">
              <a:spcBef>
                <a:spcPts val="1300"/>
              </a:spcBef>
              <a:spcAft>
                <a:spcPct val="0"/>
              </a:spcAft>
              <a:buClr>
                <a:srgbClr val="D3002D"/>
              </a:buClr>
              <a:buSzPct val="100000"/>
              <a:buFont typeface="Arial" pitchFamily="34" charset="0"/>
              <a:buChar char="-"/>
              <a:defRPr sz="4800">
                <a:solidFill>
                  <a:srgbClr val="FFFFFF"/>
                </a:solidFill>
                <a:latin typeface="+mn-lt"/>
                <a:ea typeface="+mn-ea"/>
                <a:cs typeface="+mn-cs"/>
                <a:sym typeface="Arial" pitchFamily="34" charset="0"/>
              </a:defRPr>
            </a:lvl4pPr>
            <a:lvl5pPr marL="2476500" indent="-457200" algn="l" rtl="0" eaLnBrk="0" fontAlgn="base" hangingPunct="0">
              <a:spcBef>
                <a:spcPts val="1300"/>
              </a:spcBef>
              <a:spcAft>
                <a:spcPct val="0"/>
              </a:spcAft>
              <a:buClr>
                <a:srgbClr val="D3002D"/>
              </a:buClr>
              <a:buSzPct val="100000"/>
              <a:buFont typeface="Arial" pitchFamily="34" charset="0"/>
              <a:buChar char="-"/>
              <a:defRPr sz="4800">
                <a:solidFill>
                  <a:srgbClr val="FFFFFF"/>
                </a:solidFill>
                <a:latin typeface="+mn-lt"/>
                <a:ea typeface="+mn-ea"/>
                <a:cs typeface="+mn-cs"/>
                <a:sym typeface="Arial" pitchFamily="34" charset="0"/>
              </a:defRPr>
            </a:lvl5pPr>
            <a:lvl6pPr marL="29337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6pPr>
            <a:lvl7pPr marL="33909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7pPr>
            <a:lvl8pPr marL="38481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8pPr>
            <a:lvl9pPr marL="43053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9pPr>
          </a:lstStyle>
          <a:p>
            <a:pPr>
              <a:spcBef>
                <a:spcPts val="0"/>
              </a:spcBef>
              <a:buClr>
                <a:srgbClr val="0000FF"/>
              </a:buClr>
              <a:buFont typeface="+mj-lt"/>
              <a:buAutoNum type="arabicPeriod" startAt="3"/>
            </a:pPr>
            <a:r>
              <a:rPr lang="en-IE" sz="2200" b="1" kern="0" dirty="0">
                <a:solidFill>
                  <a:srgbClr val="000000"/>
                </a:solidFill>
              </a:rPr>
              <a:t>Data mesh applies domain-driven design to data</a:t>
            </a:r>
          </a:p>
          <a:p>
            <a:pPr marL="890588" indent="-442913">
              <a:spcBef>
                <a:spcPts val="0"/>
              </a:spcBef>
              <a:buClr>
                <a:srgbClr val="0000FF"/>
              </a:buClr>
              <a:buFont typeface="Wingdings" panose="05000000000000000000" pitchFamily="2" charset="2"/>
              <a:buChar char="ü"/>
            </a:pPr>
            <a:r>
              <a:rPr lang="en-IE" sz="2000" kern="0" dirty="0">
                <a:solidFill>
                  <a:schemeClr val="tx1"/>
                </a:solidFill>
              </a:rPr>
              <a:t>Requires large shift in organisation and methods</a:t>
            </a:r>
          </a:p>
          <a:p>
            <a:pPr marL="890588" indent="-442913">
              <a:spcBef>
                <a:spcPts val="0"/>
              </a:spcBef>
              <a:buClr>
                <a:srgbClr val="0000FF"/>
              </a:buClr>
              <a:buFont typeface="Wingdings" panose="05000000000000000000" pitchFamily="2" charset="2"/>
              <a:buChar char="ü"/>
            </a:pPr>
            <a:r>
              <a:rPr lang="en-IE" sz="2000" kern="0" dirty="0">
                <a:solidFill>
                  <a:schemeClr val="tx1"/>
                </a:solidFill>
              </a:rPr>
              <a:t>Driven by governance thoughts – eliminate centralisation</a:t>
            </a:r>
          </a:p>
          <a:p>
            <a:pPr marL="890588" indent="-442913">
              <a:spcBef>
                <a:spcPts val="0"/>
              </a:spcBef>
              <a:buClr>
                <a:srgbClr val="0000FF"/>
              </a:buClr>
              <a:buFont typeface="Wingdings" panose="05000000000000000000" pitchFamily="2" charset="2"/>
              <a:buChar char="ü"/>
            </a:pPr>
            <a:r>
              <a:rPr lang="en-IE" sz="2000" kern="0" dirty="0">
                <a:solidFill>
                  <a:schemeClr val="tx1"/>
                </a:solidFill>
              </a:rPr>
              <a:t>Microservices approach in technology</a:t>
            </a:r>
          </a:p>
        </p:txBody>
      </p:sp>
    </p:spTree>
    <p:extLst>
      <p:ext uri="{BB962C8B-B14F-4D97-AF65-F5344CB8AC3E}">
        <p14:creationId xmlns:p14="http://schemas.microsoft.com/office/powerpoint/2010/main" val="380093082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9">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 calcmode="lin" valueType="num">
                                      <p:cBhvr additive="base">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9">
                                            <p:txEl>
                                              <p:pRg st="1" end="1"/>
                                            </p:txEl>
                                          </p:spTgt>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9">
                                            <p:txEl>
                                              <p:pRg st="2" end="2"/>
                                            </p:txEl>
                                          </p:spTgt>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 calcmode="lin" valueType="num">
                                      <p:cBhvr additive="base">
                                        <p:cTn id="23"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9">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1000" fill="hold"/>
                                        <p:tgtEl>
                                          <p:spTgt spid="7"/>
                                        </p:tgtEl>
                                        <p:attrNameLst>
                                          <p:attrName>ppt_x</p:attrName>
                                        </p:attrNameLst>
                                      </p:cBhvr>
                                      <p:tavLst>
                                        <p:tav tm="0">
                                          <p:val>
                                            <p:strVal val="#ppt_x"/>
                                          </p:val>
                                        </p:tav>
                                        <p:tav tm="100000">
                                          <p:val>
                                            <p:strVal val="#ppt_x"/>
                                          </p:val>
                                        </p:tav>
                                      </p:tavLst>
                                    </p:anim>
                                    <p:anim calcmode="lin" valueType="num">
                                      <p:cBhvr additive="base">
                                        <p:cTn id="30" dur="1000" fill="hold"/>
                                        <p:tgtEl>
                                          <p:spTgt spid="7"/>
                                        </p:tgtEl>
                                        <p:attrNameLst>
                                          <p:attrName>ppt_y</p:attrName>
                                        </p:attrNameLst>
                                      </p:cBhvr>
                                      <p:tavLst>
                                        <p:tav tm="0">
                                          <p:val>
                                            <p:strVal val="1+#ppt_h/2"/>
                                          </p:val>
                                        </p:tav>
                                        <p:tav tm="100000">
                                          <p:val>
                                            <p:strVal val="#ppt_y"/>
                                          </p:val>
                                        </p:tav>
                                      </p:tavLst>
                                    </p:anim>
                                  </p:childTnLst>
                                </p:cTn>
                              </p:par>
                              <p:par>
                                <p:cTn id="31" presetID="2" presetClass="entr" presetSubtype="1" fill="hold" grpId="0" nodeType="with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anim calcmode="lin" valueType="num">
                                      <p:cBhvr additive="base">
                                        <p:cTn id="3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4" dur="1000" fill="hold"/>
                                        <p:tgtEl>
                                          <p:spTgt spid="10">
                                            <p:txEl>
                                              <p:pRg st="0" end="0"/>
                                            </p:txEl>
                                          </p:spTgt>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 calcmode="lin" valueType="num">
                                      <p:cBhvr additive="base">
                                        <p:cTn id="37"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10">
                                            <p:txEl>
                                              <p:pRg st="1" end="1"/>
                                            </p:txEl>
                                          </p:spTgt>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0"/>
                                  </p:stCondLst>
                                  <p:childTnLst>
                                    <p:set>
                                      <p:cBhvr>
                                        <p:cTn id="40" dur="1" fill="hold">
                                          <p:stCondLst>
                                            <p:cond delay="0"/>
                                          </p:stCondLst>
                                        </p:cTn>
                                        <p:tgtEl>
                                          <p:spTgt spid="10">
                                            <p:txEl>
                                              <p:pRg st="2" end="2"/>
                                            </p:txEl>
                                          </p:spTgt>
                                        </p:tgtEl>
                                        <p:attrNameLst>
                                          <p:attrName>style.visibility</p:attrName>
                                        </p:attrNameLst>
                                      </p:cBhvr>
                                      <p:to>
                                        <p:strVal val="visible"/>
                                      </p:to>
                                    </p:set>
                                    <p:anim calcmode="lin" valueType="num">
                                      <p:cBhvr additive="base">
                                        <p:cTn id="41"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42" dur="1000" fill="hold"/>
                                        <p:tgtEl>
                                          <p:spTgt spid="10">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1000" fill="hold"/>
                                        <p:tgtEl>
                                          <p:spTgt spid="6"/>
                                        </p:tgtEl>
                                        <p:attrNameLst>
                                          <p:attrName>ppt_x</p:attrName>
                                        </p:attrNameLst>
                                      </p:cBhvr>
                                      <p:tavLst>
                                        <p:tav tm="0">
                                          <p:val>
                                            <p:strVal val="#ppt_x"/>
                                          </p:val>
                                        </p:tav>
                                        <p:tav tm="100000">
                                          <p:val>
                                            <p:strVal val="#ppt_x"/>
                                          </p:val>
                                        </p:tav>
                                      </p:tavLst>
                                    </p:anim>
                                    <p:anim calcmode="lin" valueType="num">
                                      <p:cBhvr additive="base">
                                        <p:cTn id="48" dur="1000" fill="hold"/>
                                        <p:tgtEl>
                                          <p:spTgt spid="6"/>
                                        </p:tgtEl>
                                        <p:attrNameLst>
                                          <p:attrName>ppt_y</p:attrName>
                                        </p:attrNameLst>
                                      </p:cBhvr>
                                      <p:tavLst>
                                        <p:tav tm="0">
                                          <p:val>
                                            <p:strVal val="1+#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11">
                                            <p:txEl>
                                              <p:pRg st="0" end="0"/>
                                            </p:txEl>
                                          </p:spTgt>
                                        </p:tgtEl>
                                        <p:attrNameLst>
                                          <p:attrName>style.visibility</p:attrName>
                                        </p:attrNameLst>
                                      </p:cBhvr>
                                      <p:to>
                                        <p:strVal val="visible"/>
                                      </p:to>
                                    </p:set>
                                    <p:anim calcmode="lin" valueType="num">
                                      <p:cBhvr additive="base">
                                        <p:cTn id="51"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52" dur="1000" fill="hold"/>
                                        <p:tgtEl>
                                          <p:spTgt spid="11">
                                            <p:txEl>
                                              <p:pRg st="0" end="0"/>
                                            </p:txEl>
                                          </p:spTgt>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11">
                                            <p:txEl>
                                              <p:pRg st="1" end="1"/>
                                            </p:txEl>
                                          </p:spTgt>
                                        </p:tgtEl>
                                        <p:attrNameLst>
                                          <p:attrName>style.visibility</p:attrName>
                                        </p:attrNameLst>
                                      </p:cBhvr>
                                      <p:to>
                                        <p:strVal val="visible"/>
                                      </p:to>
                                    </p:set>
                                    <p:anim calcmode="lin" valueType="num">
                                      <p:cBhvr additive="base">
                                        <p:cTn id="5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56" dur="1000" fill="hold"/>
                                        <p:tgtEl>
                                          <p:spTgt spid="11">
                                            <p:txEl>
                                              <p:pRg st="1" end="1"/>
                                            </p:txEl>
                                          </p:spTgt>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11">
                                            <p:txEl>
                                              <p:pRg st="2" end="2"/>
                                            </p:txEl>
                                          </p:spTgt>
                                        </p:tgtEl>
                                        <p:attrNameLst>
                                          <p:attrName>style.visibility</p:attrName>
                                        </p:attrNameLst>
                                      </p:cBhvr>
                                      <p:to>
                                        <p:strVal val="visible"/>
                                      </p:to>
                                    </p:set>
                                    <p:anim calcmode="lin" valueType="num">
                                      <p:cBhvr additive="base">
                                        <p:cTn id="59"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60" dur="1000" fill="hold"/>
                                        <p:tgtEl>
                                          <p:spTgt spid="11">
                                            <p:txEl>
                                              <p:pRg st="2" end="2"/>
                                            </p:txEl>
                                          </p:spTgt>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stCondLst>
                                    <p:cond delay="0"/>
                                  </p:stCondLst>
                                  <p:childTnLst>
                                    <p:set>
                                      <p:cBhvr>
                                        <p:cTn id="62" dur="1" fill="hold">
                                          <p:stCondLst>
                                            <p:cond delay="0"/>
                                          </p:stCondLst>
                                        </p:cTn>
                                        <p:tgtEl>
                                          <p:spTgt spid="11">
                                            <p:txEl>
                                              <p:pRg st="3" end="3"/>
                                            </p:txEl>
                                          </p:spTgt>
                                        </p:tgtEl>
                                        <p:attrNameLst>
                                          <p:attrName>style.visibility</p:attrName>
                                        </p:attrNameLst>
                                      </p:cBhvr>
                                      <p:to>
                                        <p:strVal val="visible"/>
                                      </p:to>
                                    </p:set>
                                    <p:anim calcmode="lin" valueType="num">
                                      <p:cBhvr additive="base">
                                        <p:cTn id="63"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64" dur="1000" fill="hold"/>
                                        <p:tgtEl>
                                          <p:spTgt spid="11">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uiExpand="1" build="p"/>
      <p:bldP spid="10" grpId="0" uiExpand="1" build="p"/>
      <p:bldP spid="11"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4"/>
          <p:cNvSpPr>
            <a:spLocks noGrp="1" noChangeArrowheads="1"/>
          </p:cNvSpPr>
          <p:nvPr>
            <p:ph type="title"/>
          </p:nvPr>
        </p:nvSpPr>
        <p:spPr/>
        <p:txBody>
          <a:bodyPr/>
          <a:lstStyle/>
          <a:p>
            <a:pPr eaLnBrk="1" hangingPunct="1"/>
            <a:r>
              <a:rPr lang="en-US" dirty="0"/>
              <a:t>Dr. Barry Devlin</a:t>
            </a:r>
          </a:p>
        </p:txBody>
      </p:sp>
      <p:sp>
        <p:nvSpPr>
          <p:cNvPr id="4098" name="Slide Number Placeholder 2"/>
          <p:cNvSpPr>
            <a:spLocks noGrp="1"/>
          </p:cNvSpPr>
          <p:nvPr>
            <p:ph type="sldNum" sz="quarter" idx="10"/>
          </p:nvPr>
        </p:nvSpPr>
        <p:spPr>
          <a:noFill/>
        </p:spPr>
        <p:txBody>
          <a:bodyPr/>
          <a:lstStyle/>
          <a:p>
            <a:fld id="{4E84D369-D6BF-40D7-941B-C6A057254AB1}" type="slidenum">
              <a:rPr lang="en-US" smtClean="0"/>
              <a:pPr/>
              <a:t>2</a:t>
            </a:fld>
            <a:endParaRPr lang="en-US"/>
          </a:p>
        </p:txBody>
      </p:sp>
      <p:sp>
        <p:nvSpPr>
          <p:cNvPr id="8" name="Footer Placeholder 3"/>
          <p:cNvSpPr>
            <a:spLocks noGrp="1"/>
          </p:cNvSpPr>
          <p:nvPr>
            <p:ph type="ftr" sz="quarter" idx="11"/>
          </p:nvPr>
        </p:nvSpPr>
        <p:spPr/>
        <p:txBody>
          <a:bodyPr/>
          <a:lstStyle/>
          <a:p>
            <a:pPr>
              <a:defRPr/>
            </a:pPr>
            <a:r>
              <a:rPr lang="en-US"/>
              <a:t>Copyright © 2022, 9sight Consulting</a:t>
            </a:r>
            <a:endParaRPr lang="en-US" dirty="0"/>
          </a:p>
        </p:txBody>
      </p:sp>
      <p:sp>
        <p:nvSpPr>
          <p:cNvPr id="4103" name="Rectangle 3"/>
          <p:cNvSpPr>
            <a:spLocks noChangeArrowheads="1"/>
          </p:cNvSpPr>
          <p:nvPr/>
        </p:nvSpPr>
        <p:spPr bwMode="auto">
          <a:xfrm>
            <a:off x="4963392" y="466340"/>
            <a:ext cx="5320145" cy="5619101"/>
          </a:xfrm>
          <a:prstGeom prst="rect">
            <a:avLst/>
          </a:prstGeom>
          <a:noFill/>
          <a:ln w="9525">
            <a:noFill/>
            <a:miter lim="800000"/>
            <a:headEnd/>
            <a:tailEnd/>
          </a:ln>
        </p:spPr>
        <p:txBody>
          <a:bodyPr lIns="91494" tIns="45753" rIns="91494" bIns="45753"/>
          <a:lstStyle/>
          <a:p>
            <a:pPr marL="87313" indent="-1588">
              <a:lnSpc>
                <a:spcPct val="90000"/>
              </a:lnSpc>
              <a:spcBef>
                <a:spcPct val="40000"/>
              </a:spcBef>
              <a:buClr>
                <a:schemeClr val="accent2"/>
              </a:buClr>
            </a:pPr>
            <a:r>
              <a:rPr lang="en-US" sz="2000" b="1" dirty="0">
                <a:latin typeface="Lato Light" pitchFamily="34" charset="0"/>
                <a:cs typeface="Times New Roman" pitchFamily="18" charset="0"/>
              </a:rPr>
              <a:t>Founder and Principal</a:t>
            </a:r>
          </a:p>
          <a:p>
            <a:pPr marL="87313" indent="-1588">
              <a:buClr>
                <a:schemeClr val="accent2"/>
              </a:buClr>
            </a:pPr>
            <a:r>
              <a:rPr lang="en-US" sz="2000" b="1" dirty="0">
                <a:latin typeface="Lato Light" pitchFamily="34" charset="0"/>
                <a:cs typeface="Times New Roman" pitchFamily="18" charset="0"/>
              </a:rPr>
              <a:t>9sight Consulting</a:t>
            </a:r>
            <a:r>
              <a:rPr lang="en-US" sz="2000" b="1" dirty="0">
                <a:latin typeface="Lato Light" pitchFamily="34" charset="0"/>
              </a:rPr>
              <a:t>, </a:t>
            </a:r>
            <a:r>
              <a:rPr lang="en-US" sz="2000" b="1" dirty="0">
                <a:latin typeface="Lato Light" pitchFamily="34" charset="0"/>
                <a:hlinkClick r:id="rId3"/>
              </a:rPr>
              <a:t>www.9sight.com</a:t>
            </a:r>
            <a:r>
              <a:rPr lang="en-US" sz="2000" b="1" dirty="0">
                <a:latin typeface="Lato Light" pitchFamily="34" charset="0"/>
              </a:rPr>
              <a:t> </a:t>
            </a:r>
          </a:p>
          <a:p>
            <a:pPr marL="87313" indent="-1588">
              <a:buClr>
                <a:schemeClr val="accent2"/>
              </a:buClr>
            </a:pPr>
            <a:endParaRPr lang="en-US" sz="2000" b="1" dirty="0">
              <a:latin typeface="Lato Light" pitchFamily="34" charset="0"/>
            </a:endParaRPr>
          </a:p>
          <a:p>
            <a:r>
              <a:rPr lang="en-IE" sz="1500" i="1" dirty="0" err="1">
                <a:latin typeface="Lato Light" pitchFamily="34" charset="0"/>
              </a:rPr>
              <a:t>Dr.</a:t>
            </a:r>
            <a:r>
              <a:rPr lang="en-IE" sz="1500" i="1" dirty="0">
                <a:latin typeface="Lato Light" pitchFamily="34" charset="0"/>
              </a:rPr>
              <a:t> Barry Devlin is a founder of the data warehousing industry and among the foremost authorities worldwide on business intelligence (BI) and beyond. He is a widely respected consultant, lecturer and author of the seminal “Data Warehouse—from Architecture to Implementation”.  His second book, </a:t>
            </a:r>
            <a:r>
              <a:rPr lang="en-IE" sz="1500" b="1" i="1" dirty="0">
                <a:latin typeface="Lato Light" pitchFamily="34" charset="0"/>
              </a:rPr>
              <a:t>“Business unIntelligence—Insight and Innovation Beyond Analytics and Big Data”</a:t>
            </a:r>
            <a:r>
              <a:rPr lang="en-IE" sz="1500" i="1" dirty="0">
                <a:latin typeface="Lato Light" pitchFamily="34" charset="0"/>
              </a:rPr>
              <a:t> (</a:t>
            </a:r>
            <a:r>
              <a:rPr lang="en-IE" sz="1500" i="1" dirty="0">
                <a:latin typeface="Lato Light" pitchFamily="34" charset="0"/>
                <a:hlinkClick r:id="rId4"/>
              </a:rPr>
              <a:t>bit.ly/BunI-TP2</a:t>
            </a:r>
            <a:r>
              <a:rPr lang="en-IE" sz="1500" i="1" dirty="0">
                <a:latin typeface="Lato Light" pitchFamily="34" charset="0"/>
              </a:rPr>
              <a:t>) was published in October 2013.</a:t>
            </a:r>
          </a:p>
          <a:p>
            <a:endParaRPr lang="en-IE" sz="1500" i="1" dirty="0">
              <a:latin typeface="Lato Light" pitchFamily="34" charset="0"/>
            </a:endParaRPr>
          </a:p>
          <a:p>
            <a:r>
              <a:rPr lang="en-US" sz="1500" i="1" dirty="0">
                <a:latin typeface="Lato Light" pitchFamily="34" charset="0"/>
              </a:rPr>
              <a:t>Barry has 30+ years of experience in the IT industry, previously with IBM, as an architect, consultant, manager and software evangelist.  </a:t>
            </a:r>
          </a:p>
          <a:p>
            <a:endParaRPr lang="en-US" sz="1500" i="1" dirty="0">
              <a:latin typeface="Lato Light" pitchFamily="34" charset="0"/>
            </a:endParaRPr>
          </a:p>
          <a:p>
            <a:r>
              <a:rPr lang="en-IE" sz="1500" i="1" dirty="0">
                <a:latin typeface="Lato Light" pitchFamily="34" charset="0"/>
              </a:rPr>
              <a:t>As founder and principal of 9sight Consulting (www.9sight.com), Barry provides strategic consulting and thought-leadership to buyers and vendors of BI solutions. </a:t>
            </a:r>
            <a:r>
              <a:rPr lang="en-GB" sz="1500" i="1" dirty="0">
                <a:latin typeface="Lato Light" pitchFamily="34" charset="0"/>
              </a:rPr>
              <a:t>He is continuously developing new architectural models for all aspects of decision-making and action-taking support, including new thinking on the use and consequences of artificial intelligence</a:t>
            </a:r>
            <a:r>
              <a:rPr lang="en-IE" sz="1500" i="1" dirty="0">
                <a:latin typeface="Lato Light" pitchFamily="34" charset="0"/>
              </a:rPr>
              <a:t>.  </a:t>
            </a:r>
          </a:p>
          <a:p>
            <a:endParaRPr lang="en-IE" sz="1500" i="1" dirty="0">
              <a:latin typeface="Lato Light" pitchFamily="34" charset="0"/>
            </a:endParaRPr>
          </a:p>
          <a:p>
            <a:r>
              <a:rPr lang="en-IE" sz="1500" i="1" dirty="0">
                <a:latin typeface="Lato Light" pitchFamily="34" charset="0"/>
              </a:rPr>
              <a:t>Based in Cornwall, UK, Barry’s knowledge and expertise are in demand both locally and internationally.</a:t>
            </a:r>
            <a:endParaRPr lang="en-US" sz="1500" dirty="0">
              <a:latin typeface="Lato Light" pitchFamily="34" charset="0"/>
            </a:endParaRPr>
          </a:p>
        </p:txBody>
      </p:sp>
      <p:sp>
        <p:nvSpPr>
          <p:cNvPr id="4104" name="Text Box 5"/>
          <p:cNvSpPr txBox="1">
            <a:spLocks noChangeArrowheads="1"/>
          </p:cNvSpPr>
          <p:nvPr/>
        </p:nvSpPr>
        <p:spPr bwMode="auto">
          <a:xfrm>
            <a:off x="1003712" y="4784146"/>
            <a:ext cx="4123025" cy="1323328"/>
          </a:xfrm>
          <a:prstGeom prst="rect">
            <a:avLst/>
          </a:prstGeom>
          <a:noFill/>
          <a:ln w="9525">
            <a:noFill/>
            <a:miter lim="800000"/>
            <a:headEnd/>
            <a:tailEnd/>
          </a:ln>
        </p:spPr>
        <p:txBody>
          <a:bodyPr wrap="square" lIns="91341" tIns="45665" rIns="91341" bIns="45665">
            <a:spAutoFit/>
          </a:bodyPr>
          <a:lstStyle/>
          <a:p>
            <a:pPr defTabSz="915988" eaLnBrk="0" hangingPunct="0"/>
            <a:r>
              <a:rPr lang="en-US" sz="1600" dirty="0">
                <a:latin typeface="Lato Light" pitchFamily="34" charset="0"/>
              </a:rPr>
              <a:t>Email: 	</a:t>
            </a:r>
            <a:br>
              <a:rPr lang="en-US" sz="1600" dirty="0">
                <a:latin typeface="Lato Light" pitchFamily="34" charset="0"/>
              </a:rPr>
            </a:br>
            <a:r>
              <a:rPr lang="en-US" sz="1600" dirty="0">
                <a:latin typeface="Lato Light" pitchFamily="34" charset="0"/>
                <a:hlinkClick r:id="rId5"/>
              </a:rPr>
              <a:t>barry@9sight.com</a:t>
            </a:r>
            <a:r>
              <a:rPr lang="en-US" sz="1600" dirty="0">
                <a:latin typeface="Lato Light" pitchFamily="34" charset="0"/>
              </a:rPr>
              <a:t> </a:t>
            </a:r>
          </a:p>
          <a:p>
            <a:pPr defTabSz="915988" eaLnBrk="0" hangingPunct="0"/>
            <a:endParaRPr lang="en-US" sz="1600" dirty="0">
              <a:latin typeface="Lato Light" pitchFamily="34" charset="0"/>
            </a:endParaRPr>
          </a:p>
          <a:p>
            <a:pPr defTabSz="915988" eaLnBrk="0" hangingPunct="0"/>
            <a:r>
              <a:rPr lang="en-US" sz="1600" dirty="0">
                <a:latin typeface="Lato Light" pitchFamily="34" charset="0"/>
              </a:rPr>
              <a:t>Twitter:	</a:t>
            </a:r>
            <a:br>
              <a:rPr lang="en-US" sz="1600" dirty="0">
                <a:latin typeface="Lato Light" pitchFamily="34" charset="0"/>
              </a:rPr>
            </a:br>
            <a:r>
              <a:rPr lang="en-US" sz="1600" dirty="0">
                <a:latin typeface="Lato Light" pitchFamily="34" charset="0"/>
              </a:rPr>
              <a:t>@</a:t>
            </a:r>
            <a:r>
              <a:rPr lang="en-US" sz="1600" dirty="0" err="1">
                <a:latin typeface="Lato Light" pitchFamily="34" charset="0"/>
              </a:rPr>
              <a:t>BarryDevlin</a:t>
            </a:r>
            <a:endParaRPr lang="en-US" sz="1600" dirty="0">
              <a:latin typeface="Lato Light" pitchFamily="34" charset="0"/>
            </a:endParaRPr>
          </a:p>
        </p:txBody>
      </p:sp>
      <p:pic>
        <p:nvPicPr>
          <p:cNvPr id="1026" name="Picture 2" descr="E:\Artwork 9sight\Barry Aug 2011.jpg"/>
          <p:cNvPicPr>
            <a:picLocks noChangeAspect="1" noChangeArrowheads="1"/>
          </p:cNvPicPr>
          <p:nvPr/>
        </p:nvPicPr>
        <p:blipFill>
          <a:blip r:embed="rId6" cstate="screen">
            <a:clrChange>
              <a:clrFrom>
                <a:srgbClr val="FFFFFF"/>
              </a:clrFrom>
              <a:clrTo>
                <a:srgbClr val="FFFFFF">
                  <a:alpha val="0"/>
                </a:srgbClr>
              </a:clrTo>
            </a:clrChange>
          </a:blip>
          <a:stretch>
            <a:fillRect/>
          </a:stretch>
        </p:blipFill>
        <p:spPr bwMode="auto">
          <a:xfrm>
            <a:off x="1003712" y="1127024"/>
            <a:ext cx="1573600" cy="2362401"/>
          </a:xfrm>
          <a:prstGeom prst="rect">
            <a:avLst/>
          </a:prstGeom>
          <a:noFill/>
          <a:ln>
            <a:noFill/>
          </a:ln>
          <a:effectLst>
            <a:softEdge rad="31750"/>
          </a:effectLst>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8642">
            <a:off x="2593859" y="2118105"/>
            <a:ext cx="1762545" cy="2643818"/>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A35D3ADE-863B-4589-B681-AF4CF5C80BEE}"/>
              </a:ext>
            </a:extLst>
          </p:cNvPr>
          <p:cNvSpPr txBox="1"/>
          <p:nvPr/>
        </p:nvSpPr>
        <p:spPr>
          <a:xfrm>
            <a:off x="-1573620" y="6326079"/>
            <a:ext cx="1485817" cy="523220"/>
          </a:xfrm>
          <a:prstGeom prst="rect">
            <a:avLst/>
          </a:prstGeom>
          <a:noFill/>
          <a:ln>
            <a:solidFill>
              <a:schemeClr val="tx1"/>
            </a:solidFill>
          </a:ln>
        </p:spPr>
        <p:txBody>
          <a:bodyPr wrap="square" rtlCol="0">
            <a:spAutoFit/>
          </a:bodyPr>
          <a:lstStyle/>
          <a:p>
            <a:pPr>
              <a:defRPr/>
            </a:pPr>
            <a:r>
              <a:rPr lang="en-IE" sz="1400" dirty="0">
                <a:latin typeface="Lucida Console" panose="020B0609040504020204" pitchFamily="49" charset="0"/>
                <a:cs typeface="Courier New" panose="02070309020205020404" pitchFamily="49" charset="0"/>
              </a:rPr>
              <a:t>I=X1-01-A </a:t>
            </a:r>
          </a:p>
          <a:p>
            <a:pPr>
              <a:defRPr/>
            </a:pPr>
            <a:r>
              <a:rPr lang="en-IE" sz="1400" dirty="0">
                <a:latin typeface="Lucida Console" panose="020B0609040504020204" pitchFamily="49" charset="0"/>
                <a:cs typeface="Courier New" panose="02070309020205020404" pitchFamily="49" charset="0"/>
              </a:rPr>
              <a:t>C=2021-06-18 </a:t>
            </a:r>
          </a:p>
        </p:txBody>
      </p:sp>
    </p:spTree>
    <p:extLst>
      <p:ext uri="{BB962C8B-B14F-4D97-AF65-F5344CB8AC3E}">
        <p14:creationId xmlns:p14="http://schemas.microsoft.com/office/powerpoint/2010/main" val="677879585"/>
      </p:ext>
    </p:extLst>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277762" y="1447801"/>
            <a:ext cx="7399638" cy="2699657"/>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IE"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Thank you</a:t>
            </a:r>
            <a:br>
              <a:rPr lang="en-IE"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br>
              <a:rPr lang="en-IE"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IE"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Questions?</a:t>
            </a:r>
            <a:br>
              <a:rPr lang="en-IE"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br>
              <a:rPr lang="en-IE"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IE"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Subtitle 6"/>
          <p:cNvSpPr>
            <a:spLocks noGrp="1"/>
          </p:cNvSpPr>
          <p:nvPr>
            <p:ph type="subTitle" idx="1"/>
          </p:nvPr>
        </p:nvSpPr>
        <p:spPr/>
        <p:txBody>
          <a:bodyPr/>
          <a:lstStyle/>
          <a:p>
            <a:endParaRPr lang="en-IE" dirty="0"/>
          </a:p>
        </p:txBody>
      </p:sp>
    </p:spTree>
    <p:extLst>
      <p:ext uri="{BB962C8B-B14F-4D97-AF65-F5344CB8AC3E}">
        <p14:creationId xmlns:p14="http://schemas.microsoft.com/office/powerpoint/2010/main" val="751361395"/>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E9C0E9-6257-438D-882A-6AF137DDF683}"/>
              </a:ext>
            </a:extLst>
          </p:cNvPr>
          <p:cNvSpPr>
            <a:spLocks noGrp="1"/>
          </p:cNvSpPr>
          <p:nvPr>
            <p:ph type="title"/>
          </p:nvPr>
        </p:nvSpPr>
        <p:spPr/>
        <p:txBody>
          <a:bodyPr/>
          <a:lstStyle/>
          <a:p>
            <a:r>
              <a:rPr lang="en-IE" dirty="0"/>
              <a:t>What are data fabric and data mesh?</a:t>
            </a:r>
          </a:p>
        </p:txBody>
      </p:sp>
      <p:sp>
        <p:nvSpPr>
          <p:cNvPr id="3" name="Slide Number Placeholder 2">
            <a:extLst>
              <a:ext uri="{FF2B5EF4-FFF2-40B4-BE49-F238E27FC236}">
                <a16:creationId xmlns:a16="http://schemas.microsoft.com/office/drawing/2014/main" id="{37149A5B-ECC7-4A72-9053-CBFE8C45A2F9}"/>
              </a:ext>
            </a:extLst>
          </p:cNvPr>
          <p:cNvSpPr>
            <a:spLocks noGrp="1"/>
          </p:cNvSpPr>
          <p:nvPr>
            <p:ph type="sldNum" sz="quarter" idx="10"/>
          </p:nvPr>
        </p:nvSpPr>
        <p:spPr/>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fld id="{330E0786-1D9C-42EE-960E-458056F5C81B}" type="slidenum">
              <a:rPr kumimoji="0" lang="en-IE" sz="1400" b="1" i="0" u="none" strike="noStrike" kern="1200" cap="none" spc="0" normalizeH="0" baseline="0" noProof="0" smtClean="0">
                <a:ln>
                  <a:noFill/>
                </a:ln>
                <a:solidFill>
                  <a:srgbClr val="FFFFFF"/>
                </a:solidFill>
                <a:effectLst/>
                <a:uLnTx/>
                <a:uFillTx/>
                <a:latin typeface="Lato Light" pitchFamily="34" charset="0"/>
                <a:ea typeface="+mn-ea"/>
                <a:cs typeface="Arial" charset="0"/>
              </a:rPr>
              <a:pPr marL="0" marR="0" lvl="0" indent="0" algn="l" defTabSz="914400" rtl="0" eaLnBrk="1" fontAlgn="base" latinLnBrk="0" hangingPunct="1">
                <a:lnSpc>
                  <a:spcPct val="100000"/>
                </a:lnSpc>
                <a:spcBef>
                  <a:spcPct val="50000"/>
                </a:spcBef>
                <a:spcAft>
                  <a:spcPct val="0"/>
                </a:spcAft>
                <a:buClrTx/>
                <a:buSzTx/>
                <a:buFontTx/>
                <a:buNone/>
                <a:tabLst/>
                <a:defRPr/>
              </a:pPr>
              <a:t>3</a:t>
            </a:fld>
            <a:endParaRPr kumimoji="0" lang="en-IE" sz="1400" b="1" i="0" u="none" strike="noStrike" kern="1200" cap="none" spc="0" normalizeH="0" baseline="0" noProof="0" dirty="0">
              <a:ln>
                <a:noFill/>
              </a:ln>
              <a:solidFill>
                <a:srgbClr val="FFFFFF"/>
              </a:solidFill>
              <a:effectLst/>
              <a:uLnTx/>
              <a:uFillTx/>
              <a:latin typeface="Lato Light" pitchFamily="34" charset="0"/>
              <a:ea typeface="+mn-ea"/>
              <a:cs typeface="Arial" charset="0"/>
            </a:endParaRPr>
          </a:p>
        </p:txBody>
      </p:sp>
      <p:sp>
        <p:nvSpPr>
          <p:cNvPr id="4" name="Footer Placeholder 3">
            <a:extLst>
              <a:ext uri="{FF2B5EF4-FFF2-40B4-BE49-F238E27FC236}">
                <a16:creationId xmlns:a16="http://schemas.microsoft.com/office/drawing/2014/main" id="{1C1E90A5-2B71-4EC0-9505-456268459C5F}"/>
              </a:ext>
            </a:extLst>
          </p:cNvPr>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IE" sz="1300" b="0" i="0" u="none" strike="noStrike" kern="1200" cap="none" spc="0" normalizeH="0" baseline="0" noProof="0">
                <a:ln>
                  <a:noFill/>
                </a:ln>
                <a:solidFill>
                  <a:srgbClr val="FFFFFF"/>
                </a:solidFill>
                <a:effectLst/>
                <a:uLnTx/>
                <a:uFillTx/>
                <a:latin typeface="Lato Light" pitchFamily="34" charset="0"/>
                <a:ea typeface="+mn-ea"/>
                <a:cs typeface="Arial" charset="0"/>
              </a:rPr>
              <a:t>Copyright © 2022, 9sight Consulting</a:t>
            </a:r>
            <a:endParaRPr kumimoji="0" lang="en-IE" sz="1300" b="0" i="0" u="none" strike="noStrike" kern="1200" cap="none" spc="0" normalizeH="0" baseline="0" noProof="0" dirty="0">
              <a:ln>
                <a:noFill/>
              </a:ln>
              <a:solidFill>
                <a:srgbClr val="FFFFFF"/>
              </a:solidFill>
              <a:effectLst/>
              <a:uLnTx/>
              <a:uFillTx/>
              <a:latin typeface="Lato Light" pitchFamily="34" charset="0"/>
              <a:ea typeface="+mn-ea"/>
              <a:cs typeface="Arial" charset="0"/>
            </a:endParaRPr>
          </a:p>
        </p:txBody>
      </p:sp>
      <p:sp>
        <p:nvSpPr>
          <p:cNvPr id="8" name="Content Placeholder 5">
            <a:extLst>
              <a:ext uri="{FF2B5EF4-FFF2-40B4-BE49-F238E27FC236}">
                <a16:creationId xmlns:a16="http://schemas.microsoft.com/office/drawing/2014/main" id="{396C6430-5D1C-4821-A81E-905F514063F7}"/>
              </a:ext>
            </a:extLst>
          </p:cNvPr>
          <p:cNvSpPr txBox="1">
            <a:spLocks/>
          </p:cNvSpPr>
          <p:nvPr/>
        </p:nvSpPr>
        <p:spPr bwMode="auto">
          <a:xfrm rot="20707497">
            <a:off x="1552191" y="1627286"/>
            <a:ext cx="3976642" cy="338593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180000" tIns="180000" rIns="180000" bIns="180000" numCol="1" anchor="t" anchorCtr="0" compatLnSpc="1">
            <a:prstTxWarp prst="textNoShape">
              <a:avLst/>
            </a:prstTxWarp>
          </a:bodyPr>
          <a:lstStyle>
            <a:lvl1pPr marL="228600" indent="-228600" algn="l" rtl="0" eaLnBrk="1" fontAlgn="base" hangingPunct="1">
              <a:spcBef>
                <a:spcPct val="40000"/>
              </a:spcBef>
              <a:spcAft>
                <a:spcPct val="0"/>
              </a:spcAft>
              <a:buClr>
                <a:schemeClr val="accent2"/>
              </a:buClr>
              <a:buFont typeface="Wingdings" pitchFamily="2" charset="2"/>
              <a:buChar char="§"/>
              <a:defRPr sz="2000" b="1">
                <a:solidFill>
                  <a:schemeClr val="tx1"/>
                </a:solidFill>
                <a:latin typeface="+mn-lt"/>
                <a:ea typeface="+mn-ea"/>
                <a:cs typeface="+mn-cs"/>
              </a:defRPr>
            </a:lvl1pPr>
            <a:lvl2pPr marL="600075" indent="-257175" algn="l" rtl="0" eaLnBrk="1" fontAlgn="base" hangingPunct="1">
              <a:spcBef>
                <a:spcPct val="0"/>
              </a:spcBef>
              <a:spcAft>
                <a:spcPct val="0"/>
              </a:spcAft>
              <a:buClr>
                <a:schemeClr val="accent2"/>
              </a:buClr>
              <a:buFont typeface="Arial" charset="0"/>
              <a:buChar char="–"/>
              <a:defRPr sz="1800">
                <a:solidFill>
                  <a:schemeClr val="tx1"/>
                </a:solidFill>
                <a:latin typeface="Lato Light" pitchFamily="34" charset="0"/>
                <a:cs typeface="+mn-cs"/>
              </a:defRPr>
            </a:lvl2pPr>
            <a:lvl3pPr marL="885825" indent="-171450" algn="l" rtl="0" eaLnBrk="1" fontAlgn="base" hangingPunct="1">
              <a:spcBef>
                <a:spcPct val="0"/>
              </a:spcBef>
              <a:spcAft>
                <a:spcPct val="0"/>
              </a:spcAft>
              <a:buClr>
                <a:schemeClr val="accent2"/>
              </a:buClr>
              <a:buFont typeface="Arial" charset="0"/>
              <a:buChar char="–"/>
              <a:defRPr sz="1800" i="1">
                <a:solidFill>
                  <a:schemeClr val="tx1"/>
                </a:solidFill>
                <a:latin typeface="Lato Light" pitchFamily="34" charset="0"/>
                <a:cs typeface="+mn-cs"/>
              </a:defRPr>
            </a:lvl3pPr>
            <a:lvl4pPr marL="1236663" indent="-171450" algn="l" rtl="0" eaLnBrk="1" fontAlgn="base" hangingPunct="1">
              <a:spcBef>
                <a:spcPct val="20000"/>
              </a:spcBef>
              <a:spcAft>
                <a:spcPct val="0"/>
              </a:spcAft>
              <a:buClr>
                <a:schemeClr val="accent2"/>
              </a:buClr>
              <a:buChar char="–"/>
              <a:defRPr sz="1600">
                <a:solidFill>
                  <a:schemeClr val="tx1"/>
                </a:solidFill>
                <a:latin typeface="Lato Light" pitchFamily="34" charset="0"/>
                <a:cs typeface="+mn-cs"/>
              </a:defRPr>
            </a:lvl4pPr>
            <a:lvl5pPr marL="1587500" indent="-171450" algn="l" rtl="0" eaLnBrk="1" fontAlgn="base" hangingPunct="1">
              <a:spcBef>
                <a:spcPct val="20000"/>
              </a:spcBef>
              <a:spcAft>
                <a:spcPct val="0"/>
              </a:spcAft>
              <a:buClr>
                <a:schemeClr val="accent2"/>
              </a:buClr>
              <a:buFont typeface="Arial" charset="0"/>
              <a:buChar char="–"/>
              <a:defRPr sz="1600" i="1">
                <a:solidFill>
                  <a:schemeClr val="tx1"/>
                </a:solidFill>
                <a:latin typeface="Lato Light" pitchFamily="34" charset="0"/>
                <a:cs typeface="+mn-cs"/>
              </a:defRPr>
            </a:lvl5pPr>
            <a:lvl6pPr marL="2044700" indent="-171450" algn="l" rtl="0" eaLnBrk="1" fontAlgn="base" hangingPunct="1">
              <a:spcBef>
                <a:spcPct val="20000"/>
              </a:spcBef>
              <a:spcAft>
                <a:spcPct val="0"/>
              </a:spcAft>
              <a:buClr>
                <a:schemeClr val="accent2"/>
              </a:buClr>
              <a:buFont typeface="Arial" charset="0"/>
              <a:buChar char="–"/>
              <a:defRPr sz="1800">
                <a:solidFill>
                  <a:schemeClr val="tx1"/>
                </a:solidFill>
                <a:latin typeface="+mn-lt"/>
                <a:cs typeface="+mn-cs"/>
              </a:defRPr>
            </a:lvl6pPr>
            <a:lvl7pPr marL="2501900" indent="-171450" algn="l" rtl="0" eaLnBrk="1" fontAlgn="base" hangingPunct="1">
              <a:spcBef>
                <a:spcPct val="20000"/>
              </a:spcBef>
              <a:spcAft>
                <a:spcPct val="0"/>
              </a:spcAft>
              <a:buClr>
                <a:schemeClr val="accent2"/>
              </a:buClr>
              <a:buFont typeface="Arial" charset="0"/>
              <a:buChar char="–"/>
              <a:defRPr sz="1800">
                <a:solidFill>
                  <a:schemeClr val="tx1"/>
                </a:solidFill>
                <a:latin typeface="+mn-lt"/>
                <a:cs typeface="+mn-cs"/>
              </a:defRPr>
            </a:lvl7pPr>
            <a:lvl8pPr marL="2959100" indent="-171450" algn="l" rtl="0" eaLnBrk="1" fontAlgn="base" hangingPunct="1">
              <a:spcBef>
                <a:spcPct val="20000"/>
              </a:spcBef>
              <a:spcAft>
                <a:spcPct val="0"/>
              </a:spcAft>
              <a:buClr>
                <a:schemeClr val="accent2"/>
              </a:buClr>
              <a:buFont typeface="Arial" charset="0"/>
              <a:buChar char="–"/>
              <a:defRPr sz="1800">
                <a:solidFill>
                  <a:schemeClr val="tx1"/>
                </a:solidFill>
                <a:latin typeface="+mn-lt"/>
                <a:cs typeface="+mn-cs"/>
              </a:defRPr>
            </a:lvl8pPr>
            <a:lvl9pPr marL="3416300" indent="-171450" algn="l" rtl="0" eaLnBrk="1" fontAlgn="base" hangingPunct="1">
              <a:spcBef>
                <a:spcPct val="20000"/>
              </a:spcBef>
              <a:spcAft>
                <a:spcPct val="0"/>
              </a:spcAft>
              <a:buClr>
                <a:schemeClr val="accent2"/>
              </a:buClr>
              <a:buFont typeface="Arial" charset="0"/>
              <a:buChar char="–"/>
              <a:defRPr sz="1800">
                <a:solidFill>
                  <a:schemeClr val="tx1"/>
                </a:solidFill>
                <a:latin typeface="+mn-lt"/>
                <a:cs typeface="+mn-cs"/>
              </a:defRPr>
            </a:lvl9pPr>
          </a:lstStyle>
          <a:p>
            <a:pPr marL="0" indent="0">
              <a:buNone/>
            </a:pPr>
            <a:r>
              <a:rPr lang="en-GB" sz="2400" kern="0" dirty="0">
                <a:solidFill>
                  <a:schemeClr val="bg1"/>
                </a:solidFill>
                <a:effectLst>
                  <a:outerShdw blurRad="38100" dist="38100" dir="2700000" algn="tl">
                    <a:srgbClr val="000000">
                      <a:alpha val="43137"/>
                    </a:srgbClr>
                  </a:outerShdw>
                </a:effectLst>
                <a:latin typeface="Lato" panose="020F0502020204030203" pitchFamily="34" charset="0"/>
              </a:rPr>
              <a:t>Data Fabric</a:t>
            </a:r>
          </a:p>
          <a:p>
            <a:pPr marL="0" indent="0">
              <a:buNone/>
            </a:pPr>
            <a:r>
              <a:rPr lang="en-GB" kern="0" dirty="0">
                <a:solidFill>
                  <a:schemeClr val="bg1"/>
                </a:solidFill>
                <a:effectLst>
                  <a:outerShdw blurRad="38100" dist="38100" dir="2700000" algn="tl">
                    <a:srgbClr val="000000">
                      <a:alpha val="43137"/>
                    </a:srgbClr>
                  </a:outerShdw>
                </a:effectLst>
              </a:rPr>
              <a:t>A distributed Data Management platform whose objective is to combine various types of data storage, access, preparation, analytics, and security tools in a fully compliant manner to support seamless Data Management.</a:t>
            </a:r>
          </a:p>
          <a:p>
            <a:pPr lvl="1"/>
            <a:r>
              <a:rPr lang="en-GB" kern="0" dirty="0" err="1">
                <a:solidFill>
                  <a:schemeClr val="bg1"/>
                </a:solidFill>
                <a:effectLst>
                  <a:outerShdw blurRad="38100" dist="38100" dir="2700000" algn="tl">
                    <a:srgbClr val="000000">
                      <a:alpha val="43137"/>
                    </a:srgbClr>
                  </a:outerShdw>
                </a:effectLst>
              </a:rPr>
              <a:t>Dataversity</a:t>
            </a:r>
            <a:r>
              <a:rPr lang="en-GB" kern="0" dirty="0">
                <a:solidFill>
                  <a:schemeClr val="bg1"/>
                </a:solidFill>
                <a:effectLst>
                  <a:outerShdw blurRad="38100" dist="38100" dir="2700000" algn="tl">
                    <a:srgbClr val="000000">
                      <a:alpha val="43137"/>
                    </a:srgbClr>
                  </a:outerShdw>
                </a:effectLst>
              </a:rPr>
              <a:t> 2021</a:t>
            </a:r>
            <a:endParaRPr lang="en-IE" kern="0" dirty="0">
              <a:solidFill>
                <a:schemeClr val="bg1"/>
              </a:solidFill>
              <a:effectLst>
                <a:outerShdw blurRad="38100" dist="38100" dir="2700000" algn="tl">
                  <a:srgbClr val="000000">
                    <a:alpha val="43137"/>
                  </a:srgbClr>
                </a:outerShdw>
              </a:effectLst>
            </a:endParaRPr>
          </a:p>
        </p:txBody>
      </p:sp>
      <p:sp>
        <p:nvSpPr>
          <p:cNvPr id="11" name="Content Placeholder 6">
            <a:extLst>
              <a:ext uri="{FF2B5EF4-FFF2-40B4-BE49-F238E27FC236}">
                <a16:creationId xmlns:a16="http://schemas.microsoft.com/office/drawing/2014/main" id="{88C24244-7094-49A5-B16C-18163F3E776D}"/>
              </a:ext>
            </a:extLst>
          </p:cNvPr>
          <p:cNvSpPr txBox="1">
            <a:spLocks/>
          </p:cNvSpPr>
          <p:nvPr/>
        </p:nvSpPr>
        <p:spPr bwMode="auto">
          <a:xfrm rot="658675">
            <a:off x="6450607" y="1578451"/>
            <a:ext cx="4632568" cy="3960404"/>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180000" tIns="180000" rIns="180000" bIns="180000" numCol="1" anchor="t" anchorCtr="0" compatLnSpc="1">
            <a:prstTxWarp prst="textNoShape">
              <a:avLst/>
            </a:prstTxWarp>
          </a:bodyPr>
          <a:lstStyle>
            <a:lvl1pPr marL="228600" indent="-228600" algn="l" rtl="0" eaLnBrk="1" fontAlgn="base" hangingPunct="1">
              <a:spcBef>
                <a:spcPct val="40000"/>
              </a:spcBef>
              <a:spcAft>
                <a:spcPct val="0"/>
              </a:spcAft>
              <a:buClr>
                <a:schemeClr val="accent2"/>
              </a:buClr>
              <a:buFont typeface="Wingdings" pitchFamily="2" charset="2"/>
              <a:buChar char="§"/>
              <a:defRPr sz="2000" b="1">
                <a:solidFill>
                  <a:schemeClr val="tx1"/>
                </a:solidFill>
                <a:latin typeface="+mn-lt"/>
                <a:ea typeface="+mn-ea"/>
                <a:cs typeface="+mn-cs"/>
              </a:defRPr>
            </a:lvl1pPr>
            <a:lvl2pPr marL="600075" indent="-257175" algn="l" rtl="0" eaLnBrk="1" fontAlgn="base" hangingPunct="1">
              <a:spcBef>
                <a:spcPct val="0"/>
              </a:spcBef>
              <a:spcAft>
                <a:spcPct val="0"/>
              </a:spcAft>
              <a:buClr>
                <a:schemeClr val="accent2"/>
              </a:buClr>
              <a:buFont typeface="Arial" charset="0"/>
              <a:buChar char="–"/>
              <a:defRPr sz="1800">
                <a:solidFill>
                  <a:schemeClr val="tx1"/>
                </a:solidFill>
                <a:latin typeface="Lato Light" pitchFamily="34" charset="0"/>
                <a:cs typeface="+mn-cs"/>
              </a:defRPr>
            </a:lvl2pPr>
            <a:lvl3pPr marL="885825" indent="-171450" algn="l" rtl="0" eaLnBrk="1" fontAlgn="base" hangingPunct="1">
              <a:spcBef>
                <a:spcPct val="0"/>
              </a:spcBef>
              <a:spcAft>
                <a:spcPct val="0"/>
              </a:spcAft>
              <a:buClr>
                <a:schemeClr val="accent2"/>
              </a:buClr>
              <a:buFont typeface="Arial" charset="0"/>
              <a:buChar char="–"/>
              <a:defRPr sz="1800" i="1">
                <a:solidFill>
                  <a:schemeClr val="tx1"/>
                </a:solidFill>
                <a:latin typeface="Lato Light" pitchFamily="34" charset="0"/>
                <a:cs typeface="+mn-cs"/>
              </a:defRPr>
            </a:lvl3pPr>
            <a:lvl4pPr marL="1236663" indent="-171450" algn="l" rtl="0" eaLnBrk="1" fontAlgn="base" hangingPunct="1">
              <a:spcBef>
                <a:spcPct val="20000"/>
              </a:spcBef>
              <a:spcAft>
                <a:spcPct val="0"/>
              </a:spcAft>
              <a:buClr>
                <a:schemeClr val="accent2"/>
              </a:buClr>
              <a:buChar char="–"/>
              <a:defRPr sz="1600">
                <a:solidFill>
                  <a:schemeClr val="tx1"/>
                </a:solidFill>
                <a:latin typeface="Lato Light" pitchFamily="34" charset="0"/>
                <a:cs typeface="+mn-cs"/>
              </a:defRPr>
            </a:lvl4pPr>
            <a:lvl5pPr marL="1587500" indent="-171450" algn="l" rtl="0" eaLnBrk="1" fontAlgn="base" hangingPunct="1">
              <a:spcBef>
                <a:spcPct val="20000"/>
              </a:spcBef>
              <a:spcAft>
                <a:spcPct val="0"/>
              </a:spcAft>
              <a:buClr>
                <a:schemeClr val="accent2"/>
              </a:buClr>
              <a:buFont typeface="Arial" charset="0"/>
              <a:buChar char="–"/>
              <a:defRPr sz="1600" i="1">
                <a:solidFill>
                  <a:schemeClr val="tx1"/>
                </a:solidFill>
                <a:latin typeface="Lato Light" pitchFamily="34" charset="0"/>
                <a:cs typeface="+mn-cs"/>
              </a:defRPr>
            </a:lvl5pPr>
            <a:lvl6pPr marL="2044700" indent="-171450" algn="l" rtl="0" eaLnBrk="1" fontAlgn="base" hangingPunct="1">
              <a:spcBef>
                <a:spcPct val="20000"/>
              </a:spcBef>
              <a:spcAft>
                <a:spcPct val="0"/>
              </a:spcAft>
              <a:buClr>
                <a:schemeClr val="accent2"/>
              </a:buClr>
              <a:buFont typeface="Arial" charset="0"/>
              <a:buChar char="–"/>
              <a:defRPr sz="1800">
                <a:solidFill>
                  <a:schemeClr val="tx1"/>
                </a:solidFill>
                <a:latin typeface="+mn-lt"/>
                <a:cs typeface="+mn-cs"/>
              </a:defRPr>
            </a:lvl6pPr>
            <a:lvl7pPr marL="2501900" indent="-171450" algn="l" rtl="0" eaLnBrk="1" fontAlgn="base" hangingPunct="1">
              <a:spcBef>
                <a:spcPct val="20000"/>
              </a:spcBef>
              <a:spcAft>
                <a:spcPct val="0"/>
              </a:spcAft>
              <a:buClr>
                <a:schemeClr val="accent2"/>
              </a:buClr>
              <a:buFont typeface="Arial" charset="0"/>
              <a:buChar char="–"/>
              <a:defRPr sz="1800">
                <a:solidFill>
                  <a:schemeClr val="tx1"/>
                </a:solidFill>
                <a:latin typeface="+mn-lt"/>
                <a:cs typeface="+mn-cs"/>
              </a:defRPr>
            </a:lvl7pPr>
            <a:lvl8pPr marL="2959100" indent="-171450" algn="l" rtl="0" eaLnBrk="1" fontAlgn="base" hangingPunct="1">
              <a:spcBef>
                <a:spcPct val="20000"/>
              </a:spcBef>
              <a:spcAft>
                <a:spcPct val="0"/>
              </a:spcAft>
              <a:buClr>
                <a:schemeClr val="accent2"/>
              </a:buClr>
              <a:buFont typeface="Arial" charset="0"/>
              <a:buChar char="–"/>
              <a:defRPr sz="1800">
                <a:solidFill>
                  <a:schemeClr val="tx1"/>
                </a:solidFill>
                <a:latin typeface="+mn-lt"/>
                <a:cs typeface="+mn-cs"/>
              </a:defRPr>
            </a:lvl8pPr>
            <a:lvl9pPr marL="3416300" indent="-171450" algn="l" rtl="0" eaLnBrk="1" fontAlgn="base" hangingPunct="1">
              <a:spcBef>
                <a:spcPct val="20000"/>
              </a:spcBef>
              <a:spcAft>
                <a:spcPct val="0"/>
              </a:spcAft>
              <a:buClr>
                <a:schemeClr val="accent2"/>
              </a:buClr>
              <a:buFont typeface="Arial" charset="0"/>
              <a:buChar char="–"/>
              <a:defRPr sz="1800">
                <a:solidFill>
                  <a:schemeClr val="tx1"/>
                </a:solidFill>
                <a:latin typeface="+mn-lt"/>
                <a:cs typeface="+mn-cs"/>
              </a:defRPr>
            </a:lvl9pPr>
          </a:lstStyle>
          <a:p>
            <a:pPr marL="0" indent="0">
              <a:buNone/>
            </a:pPr>
            <a:r>
              <a:rPr lang="en-GB" sz="2400" kern="0" dirty="0">
                <a:solidFill>
                  <a:schemeClr val="bg1"/>
                </a:solidFill>
                <a:effectLst>
                  <a:outerShdw blurRad="38100" dist="38100" dir="2700000" algn="tl">
                    <a:srgbClr val="000000">
                      <a:alpha val="43137"/>
                    </a:srgbClr>
                  </a:outerShdw>
                </a:effectLst>
                <a:latin typeface="Lato" panose="020F0502020204030203" pitchFamily="34" charset="0"/>
              </a:rPr>
              <a:t>Data Mesh</a:t>
            </a:r>
          </a:p>
          <a:p>
            <a:pPr marL="0" indent="0">
              <a:buNone/>
            </a:pPr>
            <a:r>
              <a:rPr lang="en-GB" kern="0" dirty="0">
                <a:solidFill>
                  <a:schemeClr val="bg1"/>
                </a:solidFill>
                <a:effectLst>
                  <a:outerShdw blurRad="38100" dist="38100" dir="2700000" algn="tl">
                    <a:srgbClr val="000000">
                      <a:alpha val="43137"/>
                    </a:srgbClr>
                  </a:outerShdw>
                </a:effectLst>
              </a:rPr>
              <a:t>A domain-driven analytical data architecture where data is treated as a product and owned by teams that most intimately know and consume the data, applying the principles of modern software engineering and the learnings from building robust, internet-scale solutions to unlock the true potential of enterprise data.</a:t>
            </a:r>
          </a:p>
          <a:p>
            <a:pPr lvl="1"/>
            <a:r>
              <a:rPr lang="en-GB" kern="0" dirty="0" err="1">
                <a:solidFill>
                  <a:schemeClr val="bg1"/>
                </a:solidFill>
                <a:effectLst>
                  <a:outerShdw blurRad="38100" dist="38100" dir="2700000" algn="tl">
                    <a:srgbClr val="000000">
                      <a:alpha val="43137"/>
                    </a:srgbClr>
                  </a:outerShdw>
                </a:effectLst>
              </a:rPr>
              <a:t>ThoughtWorks</a:t>
            </a:r>
            <a:r>
              <a:rPr lang="en-GB" kern="0" dirty="0">
                <a:solidFill>
                  <a:schemeClr val="bg1"/>
                </a:solidFill>
                <a:effectLst>
                  <a:outerShdw blurRad="38100" dist="38100" dir="2700000" algn="tl">
                    <a:srgbClr val="000000">
                      <a:alpha val="43137"/>
                    </a:srgbClr>
                  </a:outerShdw>
                </a:effectLst>
              </a:rPr>
              <a:t>, 2020</a:t>
            </a:r>
            <a:endParaRPr lang="en-IE" kern="0" dirty="0">
              <a:solidFill>
                <a:schemeClr val="bg1"/>
              </a:solidFill>
              <a:effectLst>
                <a:outerShdw blurRad="38100" dist="38100" dir="2700000" algn="tl">
                  <a:srgbClr val="000000">
                    <a:alpha val="43137"/>
                  </a:srgbClr>
                </a:outerShdw>
              </a:effectLst>
            </a:endParaRPr>
          </a:p>
        </p:txBody>
      </p:sp>
      <p:sp>
        <p:nvSpPr>
          <p:cNvPr id="14" name="TextBox 13">
            <a:extLst>
              <a:ext uri="{FF2B5EF4-FFF2-40B4-BE49-F238E27FC236}">
                <a16:creationId xmlns:a16="http://schemas.microsoft.com/office/drawing/2014/main" id="{85D300A4-7E3F-44DE-ABEF-2A786A4D1683}"/>
              </a:ext>
            </a:extLst>
          </p:cNvPr>
          <p:cNvSpPr txBox="1"/>
          <p:nvPr/>
        </p:nvSpPr>
        <p:spPr>
          <a:xfrm>
            <a:off x="2051268" y="3601844"/>
            <a:ext cx="8303694" cy="2724235"/>
          </a:xfrm>
          <a:prstGeom prst="star32">
            <a:avLst>
              <a:gd name="adj" fmla="val 27846"/>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wrap="square" rtlCol="0" anchor="ctr" anchorCtr="1">
            <a:noAutofit/>
          </a:bodyPr>
          <a:lstStyle/>
          <a:p>
            <a:r>
              <a:rPr lang="en-IE" sz="3200" dirty="0">
                <a:latin typeface="Lato" panose="020F0502020204030203" pitchFamily="34" charset="0"/>
              </a:rPr>
              <a:t>But what exactly do they mean?</a:t>
            </a:r>
          </a:p>
        </p:txBody>
      </p:sp>
      <p:sp>
        <p:nvSpPr>
          <p:cNvPr id="15" name="TextBox 14">
            <a:extLst>
              <a:ext uri="{FF2B5EF4-FFF2-40B4-BE49-F238E27FC236}">
                <a16:creationId xmlns:a16="http://schemas.microsoft.com/office/drawing/2014/main" id="{D70FBED1-E4A9-4784-9BE2-60ACD5F074A3}"/>
              </a:ext>
            </a:extLst>
          </p:cNvPr>
          <p:cNvSpPr txBox="1"/>
          <p:nvPr/>
        </p:nvSpPr>
        <p:spPr>
          <a:xfrm>
            <a:off x="-1573620" y="6326079"/>
            <a:ext cx="1485817" cy="523220"/>
          </a:xfrm>
          <a:prstGeom prst="rect">
            <a:avLst/>
          </a:prstGeom>
          <a:noFill/>
          <a:ln>
            <a:solidFill>
              <a:schemeClr val="tx1"/>
            </a:solidFill>
          </a:ln>
        </p:spPr>
        <p:txBody>
          <a:bodyPr wrap="square" rtlCol="0">
            <a:spAutoFit/>
          </a:bodyPr>
          <a:lstStyle/>
          <a:p>
            <a:pPr>
              <a:defRPr/>
            </a:pPr>
            <a:r>
              <a:rPr lang="en-IE" sz="1400" dirty="0">
                <a:latin typeface="Lucida Console" panose="020B0609040504020204" pitchFamily="49" charset="0"/>
                <a:cs typeface="Courier New" panose="02070309020205020404" pitchFamily="49" charset="0"/>
              </a:rPr>
              <a:t>I=M1-01-A </a:t>
            </a:r>
          </a:p>
          <a:p>
            <a:pPr>
              <a:defRPr/>
            </a:pPr>
            <a:r>
              <a:rPr lang="en-IE" sz="1400" dirty="0">
                <a:latin typeface="Lucida Console" panose="020B0609040504020204" pitchFamily="49" charset="0"/>
                <a:cs typeface="Courier New" panose="02070309020205020404" pitchFamily="49" charset="0"/>
              </a:rPr>
              <a:t>C=2021-11-01 </a:t>
            </a:r>
          </a:p>
        </p:txBody>
      </p:sp>
    </p:spTree>
    <p:extLst>
      <p:ext uri="{BB962C8B-B14F-4D97-AF65-F5344CB8AC3E}">
        <p14:creationId xmlns:p14="http://schemas.microsoft.com/office/powerpoint/2010/main" val="298418820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4FEAA68-63AF-4538-BB8D-3DF7BD07CFFC}"/>
              </a:ext>
            </a:extLst>
          </p:cNvPr>
          <p:cNvSpPr>
            <a:spLocks noGrp="1"/>
          </p:cNvSpPr>
          <p:nvPr>
            <p:ph type="title"/>
          </p:nvPr>
        </p:nvSpPr>
        <p:spPr>
          <a:xfrm>
            <a:off x="1626670" y="4026149"/>
            <a:ext cx="9557886" cy="1742827"/>
          </a:xfrm>
        </p:spPr>
        <p:txBody>
          <a:bodyPr/>
          <a:lstStyle/>
          <a:p>
            <a:r>
              <a:rPr lang="en-IE" dirty="0"/>
              <a:t>A soupçon of architecture </a:t>
            </a:r>
            <a:br>
              <a:rPr lang="en-IE" dirty="0"/>
            </a:br>
            <a:r>
              <a:rPr lang="en-IE" dirty="0"/>
              <a:t>as a basis for comparison</a:t>
            </a:r>
          </a:p>
        </p:txBody>
      </p:sp>
      <p:sp>
        <p:nvSpPr>
          <p:cNvPr id="6" name="Text Placeholder 5">
            <a:extLst>
              <a:ext uri="{FF2B5EF4-FFF2-40B4-BE49-F238E27FC236}">
                <a16:creationId xmlns:a16="http://schemas.microsoft.com/office/drawing/2014/main" id="{809D36AB-80FD-48ED-B673-14B7E9D4155C}"/>
              </a:ext>
            </a:extLst>
          </p:cNvPr>
          <p:cNvSpPr>
            <a:spLocks noGrp="1"/>
          </p:cNvSpPr>
          <p:nvPr>
            <p:ph type="body" idx="1"/>
          </p:nvPr>
        </p:nvSpPr>
        <p:spPr>
          <a:xfrm>
            <a:off x="1626670" y="2906713"/>
            <a:ext cx="9557886" cy="2691199"/>
          </a:xfrm>
        </p:spPr>
        <p:txBody>
          <a:bodyPr anchor="t"/>
          <a:lstStyle/>
          <a:p>
            <a:r>
              <a:rPr lang="en-IE" dirty="0"/>
              <a:t>Digital Systems Information Architecture (DISA)</a:t>
            </a:r>
          </a:p>
        </p:txBody>
      </p:sp>
      <p:sp>
        <p:nvSpPr>
          <p:cNvPr id="3" name="Slide Number Placeholder 2">
            <a:extLst>
              <a:ext uri="{FF2B5EF4-FFF2-40B4-BE49-F238E27FC236}">
                <a16:creationId xmlns:a16="http://schemas.microsoft.com/office/drawing/2014/main" id="{F6BF727D-8F5B-4245-9690-55D2CB03F9CC}"/>
              </a:ext>
            </a:extLst>
          </p:cNvPr>
          <p:cNvSpPr>
            <a:spLocks noGrp="1"/>
          </p:cNvSpPr>
          <p:nvPr>
            <p:ph type="sldNum" sz="quarter" idx="10"/>
          </p:nvPr>
        </p:nvSpPr>
        <p:spPr/>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fld id="{330E0786-1D9C-42EE-960E-458056F5C81B}" type="slidenum">
              <a:rPr kumimoji="0" lang="en-IE" sz="1400" b="1" i="0" u="none" strike="noStrike" kern="1200" cap="none" spc="0" normalizeH="0" baseline="0" noProof="0" smtClean="0">
                <a:ln>
                  <a:noFill/>
                </a:ln>
                <a:solidFill>
                  <a:srgbClr val="FFFFFF"/>
                </a:solidFill>
                <a:effectLst/>
                <a:uLnTx/>
                <a:uFillTx/>
                <a:latin typeface="Lato Light" pitchFamily="34" charset="0"/>
                <a:ea typeface="+mn-ea"/>
                <a:cs typeface="Arial" charset="0"/>
              </a:rPr>
              <a:pPr marL="0" marR="0" lvl="0" indent="0" algn="l" defTabSz="914400" rtl="0" eaLnBrk="1" fontAlgn="base" latinLnBrk="0" hangingPunct="1">
                <a:lnSpc>
                  <a:spcPct val="100000"/>
                </a:lnSpc>
                <a:spcBef>
                  <a:spcPct val="50000"/>
                </a:spcBef>
                <a:spcAft>
                  <a:spcPct val="0"/>
                </a:spcAft>
                <a:buClrTx/>
                <a:buSzTx/>
                <a:buFontTx/>
                <a:buNone/>
                <a:tabLst/>
                <a:defRPr/>
              </a:pPr>
              <a:t>4</a:t>
            </a:fld>
            <a:endParaRPr kumimoji="0" lang="en-IE" sz="1400" b="1" i="0" u="none" strike="noStrike" kern="1200" cap="none" spc="0" normalizeH="0" baseline="0" noProof="0" dirty="0">
              <a:ln>
                <a:noFill/>
              </a:ln>
              <a:solidFill>
                <a:srgbClr val="FFFFFF"/>
              </a:solidFill>
              <a:effectLst/>
              <a:uLnTx/>
              <a:uFillTx/>
              <a:latin typeface="Lato Light" pitchFamily="34" charset="0"/>
              <a:ea typeface="+mn-ea"/>
              <a:cs typeface="Arial" charset="0"/>
            </a:endParaRPr>
          </a:p>
        </p:txBody>
      </p:sp>
      <p:sp>
        <p:nvSpPr>
          <p:cNvPr id="4" name="Footer Placeholder 3">
            <a:extLst>
              <a:ext uri="{FF2B5EF4-FFF2-40B4-BE49-F238E27FC236}">
                <a16:creationId xmlns:a16="http://schemas.microsoft.com/office/drawing/2014/main" id="{4EAE2ED8-CA51-4C8D-8C53-0EBD37238EBA}"/>
              </a:ext>
            </a:extLst>
          </p:cNvPr>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IE" sz="1300" b="0" i="0" u="none" strike="noStrike" kern="1200" cap="none" spc="0" normalizeH="0" baseline="0" noProof="0">
                <a:ln>
                  <a:noFill/>
                </a:ln>
                <a:solidFill>
                  <a:srgbClr val="FFFFFF"/>
                </a:solidFill>
                <a:effectLst/>
                <a:uLnTx/>
                <a:uFillTx/>
                <a:latin typeface="Lato Light" pitchFamily="34" charset="0"/>
                <a:ea typeface="+mn-ea"/>
                <a:cs typeface="Arial" charset="0"/>
              </a:rPr>
              <a:t>Copyright © 2022, 9sight Consulting</a:t>
            </a:r>
            <a:endParaRPr kumimoji="0" lang="en-IE" sz="1300" b="0" i="0" u="none" strike="noStrike" kern="1200" cap="none" spc="0" normalizeH="0" baseline="0" noProof="0" dirty="0">
              <a:ln>
                <a:noFill/>
              </a:ln>
              <a:solidFill>
                <a:srgbClr val="FFFFFF"/>
              </a:solidFill>
              <a:effectLst/>
              <a:uLnTx/>
              <a:uFillTx/>
              <a:latin typeface="Lato Light" pitchFamily="34" charset="0"/>
              <a:ea typeface="+mn-ea"/>
              <a:cs typeface="Arial" charset="0"/>
            </a:endParaRPr>
          </a:p>
        </p:txBody>
      </p:sp>
      <p:pic>
        <p:nvPicPr>
          <p:cNvPr id="7" name="Picture 6">
            <a:extLst>
              <a:ext uri="{FF2B5EF4-FFF2-40B4-BE49-F238E27FC236}">
                <a16:creationId xmlns:a16="http://schemas.microsoft.com/office/drawing/2014/main" id="{0EB25E65-975D-43C9-ACA5-0CE327595C4E}"/>
              </a:ext>
            </a:extLst>
          </p:cNvPr>
          <p:cNvPicPr>
            <a:picLocks noChangeAspect="1"/>
          </p:cNvPicPr>
          <p:nvPr/>
        </p:nvPicPr>
        <p:blipFill>
          <a:blip r:embed="rId2">
            <a:clrChange>
              <a:clrFrom>
                <a:srgbClr val="FFFFFF"/>
              </a:clrFrom>
              <a:clrTo>
                <a:srgbClr val="FFFFFF">
                  <a:alpha val="0"/>
                </a:srgbClr>
              </a:clrTo>
            </a:clrChange>
            <a:duotone>
              <a:schemeClr val="accent1">
                <a:shade val="45000"/>
                <a:satMod val="135000"/>
              </a:schemeClr>
              <a:prstClr val="white"/>
            </a:duotone>
          </a:blip>
          <a:stretch>
            <a:fillRect/>
          </a:stretch>
        </p:blipFill>
        <p:spPr>
          <a:xfrm>
            <a:off x="6687955" y="333602"/>
            <a:ext cx="4133448" cy="3692547"/>
          </a:xfrm>
          <a:prstGeom prst="rect">
            <a:avLst/>
          </a:prstGeom>
        </p:spPr>
      </p:pic>
    </p:spTree>
    <p:extLst>
      <p:ext uri="{BB962C8B-B14F-4D97-AF65-F5344CB8AC3E}">
        <p14:creationId xmlns:p14="http://schemas.microsoft.com/office/powerpoint/2010/main" val="2410887661"/>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Rectangle 213"/>
          <p:cNvSpPr/>
          <p:nvPr/>
        </p:nvSpPr>
        <p:spPr>
          <a:xfrm>
            <a:off x="6738980" y="920141"/>
            <a:ext cx="2142568" cy="1169551"/>
          </a:xfrm>
          <a:prstGeom prst="rect">
            <a:avLst/>
          </a:prstGeom>
          <a:ln>
            <a:solidFill>
              <a:schemeClr val="bg2">
                <a:lumMod val="50000"/>
              </a:schemeClr>
            </a:solidFill>
          </a:ln>
        </p:spPr>
        <p:txBody>
          <a:bodyPr wrap="square">
            <a:spAutoFit/>
          </a:bodyPr>
          <a:lstStyle/>
          <a:p>
            <a:pPr>
              <a:defRPr/>
            </a:pPr>
            <a:r>
              <a:rPr lang="en-IE" sz="1400" i="1" dirty="0">
                <a:solidFill>
                  <a:schemeClr val="bg2">
                    <a:lumMod val="50000"/>
                  </a:schemeClr>
                </a:solidFill>
                <a:latin typeface="+mn-lt"/>
              </a:rPr>
              <a:t>“An architecture for a business and information system”</a:t>
            </a:r>
            <a:r>
              <a:rPr lang="en-IE" sz="1400" dirty="0">
                <a:solidFill>
                  <a:schemeClr val="bg2">
                    <a:lumMod val="50000"/>
                  </a:schemeClr>
                </a:solidFill>
                <a:latin typeface="+mn-lt"/>
              </a:rPr>
              <a:t>, Devlin &amp; Murphy,  IBM Systems Journal, (1988) </a:t>
            </a:r>
            <a:r>
              <a:rPr lang="en-IE" sz="1400" dirty="0">
                <a:solidFill>
                  <a:schemeClr val="bg2">
                    <a:lumMod val="50000"/>
                  </a:schemeClr>
                </a:solidFill>
                <a:latin typeface="+mn-lt"/>
                <a:hlinkClick r:id="rId3"/>
              </a:rPr>
              <a:t>bit.ly/EBIS88A</a:t>
            </a:r>
            <a:r>
              <a:rPr lang="en-IE" sz="1400" dirty="0">
                <a:solidFill>
                  <a:schemeClr val="bg2">
                    <a:lumMod val="50000"/>
                  </a:schemeClr>
                </a:solidFill>
                <a:latin typeface="+mn-lt"/>
              </a:rPr>
              <a:t> </a:t>
            </a:r>
          </a:p>
        </p:txBody>
      </p:sp>
      <p:sp>
        <p:nvSpPr>
          <p:cNvPr id="8195" name="Rectangle 2"/>
          <p:cNvSpPr>
            <a:spLocks noGrp="1" noChangeArrowheads="1"/>
          </p:cNvSpPr>
          <p:nvPr>
            <p:ph type="title"/>
          </p:nvPr>
        </p:nvSpPr>
        <p:spPr>
          <a:xfrm>
            <a:off x="1309036" y="414069"/>
            <a:ext cx="10058400" cy="927369"/>
          </a:xfrm>
        </p:spPr>
        <p:txBody>
          <a:bodyPr/>
          <a:lstStyle/>
          <a:p>
            <a:r>
              <a:rPr lang="en-IE" altLang="en-US" dirty="0"/>
              <a:t>Data architecture since the mid-’80s</a:t>
            </a:r>
          </a:p>
        </p:txBody>
      </p:sp>
      <p:sp>
        <p:nvSpPr>
          <p:cNvPr id="76803" name="Rectangle 3"/>
          <p:cNvSpPr>
            <a:spLocks noGrp="1" noChangeArrowheads="1"/>
          </p:cNvSpPr>
          <p:nvPr>
            <p:ph idx="1"/>
          </p:nvPr>
        </p:nvSpPr>
        <p:spPr>
          <a:xfrm>
            <a:off x="1319212" y="1104309"/>
            <a:ext cx="7126045" cy="5328665"/>
          </a:xfrm>
        </p:spPr>
        <p:txBody>
          <a:bodyPr/>
          <a:lstStyle/>
          <a:p>
            <a:r>
              <a:rPr lang="en-IE" altLang="en-US" dirty="0"/>
              <a:t>Design point (1986): internally sourced data</a:t>
            </a:r>
          </a:p>
          <a:p>
            <a:pPr lvl="1"/>
            <a:r>
              <a:rPr lang="en-IE" altLang="en-US" dirty="0"/>
              <a:t>Separate operational systems layer</a:t>
            </a:r>
            <a:br>
              <a:rPr lang="en-IE" altLang="en-US" dirty="0"/>
            </a:br>
            <a:r>
              <a:rPr lang="en-IE" altLang="en-US" dirty="0"/>
              <a:t>to run the business processes</a:t>
            </a:r>
          </a:p>
          <a:p>
            <a:pPr lvl="1"/>
            <a:r>
              <a:rPr lang="en-IE" altLang="en-US" dirty="0"/>
              <a:t>Data warehouse for business decision making</a:t>
            </a:r>
          </a:p>
          <a:p>
            <a:pPr lvl="2"/>
            <a:r>
              <a:rPr lang="en-IE" altLang="en-US" i="0" dirty="0"/>
              <a:t>“Subject-oriented, integrated, time-variant, non-volatile data”</a:t>
            </a:r>
          </a:p>
          <a:p>
            <a:pPr lvl="2"/>
            <a:r>
              <a:rPr lang="en-IE" altLang="en-US" i="1" dirty="0"/>
              <a:t>Popularised by Inmon, 1992-’95</a:t>
            </a:r>
          </a:p>
          <a:p>
            <a:r>
              <a:rPr lang="en-IE" altLang="en-US" dirty="0"/>
              <a:t>Two layers within the Data Warehouse</a:t>
            </a:r>
          </a:p>
          <a:p>
            <a:pPr lvl="1"/>
            <a:r>
              <a:rPr lang="en-IE" altLang="en-US" dirty="0"/>
              <a:t>EDW – Reconciled data: 3NF </a:t>
            </a:r>
            <a:r>
              <a:rPr lang="en-IE" altLang="en-US" dirty="0">
                <a:sym typeface="Wingdings" panose="05000000000000000000" pitchFamily="2" charset="2"/>
              </a:rPr>
              <a:t></a:t>
            </a:r>
            <a:r>
              <a:rPr lang="en-IE" altLang="en-US" dirty="0"/>
              <a:t> Data Vault</a:t>
            </a:r>
          </a:p>
          <a:p>
            <a:pPr lvl="1"/>
            <a:r>
              <a:rPr lang="en-IE" altLang="en-US" dirty="0"/>
              <a:t>Data marts – Users’ needs: often star schema</a:t>
            </a:r>
          </a:p>
          <a:p>
            <a:r>
              <a:rPr lang="en-IE" altLang="en-US" dirty="0"/>
              <a:t>Characteristics</a:t>
            </a:r>
          </a:p>
          <a:p>
            <a:pPr lvl="1"/>
            <a:r>
              <a:rPr lang="en-IE" altLang="en-US" dirty="0"/>
              <a:t>Vertical and horizontal segmentation</a:t>
            </a:r>
          </a:p>
          <a:p>
            <a:pPr lvl="1"/>
            <a:r>
              <a:rPr lang="en-IE" altLang="en-US" dirty="0"/>
              <a:t>Hard data only</a:t>
            </a:r>
          </a:p>
          <a:p>
            <a:pPr lvl="1"/>
            <a:r>
              <a:rPr lang="en-IE" altLang="en-US" dirty="0"/>
              <a:t>Unidirectional data flow</a:t>
            </a:r>
          </a:p>
          <a:p>
            <a:pPr lvl="1"/>
            <a:r>
              <a:rPr lang="en-IE" altLang="en-US" dirty="0"/>
              <a:t>Separate metadata</a:t>
            </a:r>
          </a:p>
          <a:p>
            <a:pPr lvl="1"/>
            <a:endParaRPr lang="en-IE" altLang="en-US" dirty="0"/>
          </a:p>
          <a:p>
            <a:r>
              <a:rPr lang="en-IE" altLang="en-US" sz="1800" dirty="0"/>
              <a:t>Dive deeper: B. Devlin, “Data Warehouse – </a:t>
            </a:r>
            <a:br>
              <a:rPr lang="en-IE" altLang="en-US" sz="1800" dirty="0"/>
            </a:br>
            <a:r>
              <a:rPr lang="en-IE" altLang="en-US" sz="1800" dirty="0"/>
              <a:t>from  Architecture to Implementation”, (1997)</a:t>
            </a:r>
          </a:p>
          <a:p>
            <a:endParaRPr lang="en-IE" altLang="en-US" dirty="0"/>
          </a:p>
        </p:txBody>
      </p:sp>
      <p:sp>
        <p:nvSpPr>
          <p:cNvPr id="8194" name="Slide Number Placeholder 3"/>
          <p:cNvSpPr>
            <a:spLocks noGrp="1"/>
          </p:cNvSpPr>
          <p:nvPr>
            <p:ph type="sldNum" sz="quarter" idx="10"/>
          </p:nvPr>
        </p:nvSpPr>
        <p:spPr>
          <a:xfrm>
            <a:off x="143933" y="6497695"/>
            <a:ext cx="863600" cy="296863"/>
          </a:xfrm>
          <a:noFill/>
        </p:spPr>
        <p:txBody>
          <a:bodyPr/>
          <a:lstStyle/>
          <a:p>
            <a:fld id="{F06725E7-A41A-4067-A8F7-6EB8DB41CE9F}" type="slidenum">
              <a:rPr lang="en-IE" smtClean="0"/>
              <a:pPr/>
              <a:t>5</a:t>
            </a:fld>
            <a:endParaRPr lang="en-IE" dirty="0"/>
          </a:p>
        </p:txBody>
      </p:sp>
      <p:sp>
        <p:nvSpPr>
          <p:cNvPr id="114" name="Footer Placeholder 4"/>
          <p:cNvSpPr>
            <a:spLocks noGrp="1"/>
          </p:cNvSpPr>
          <p:nvPr>
            <p:ph type="ftr" sz="quarter" idx="11"/>
          </p:nvPr>
        </p:nvSpPr>
        <p:spPr>
          <a:xfrm rot="16200000">
            <a:off x="10237079" y="2182573"/>
            <a:ext cx="3259282" cy="268287"/>
          </a:xfrm>
        </p:spPr>
        <p:txBody>
          <a:bodyPr/>
          <a:lstStyle/>
          <a:p>
            <a:r>
              <a:rPr lang="en-IE"/>
              <a:t>Copyright © 2022, 9sight Consulting</a:t>
            </a:r>
            <a:endParaRPr lang="en-IE" dirty="0"/>
          </a:p>
        </p:txBody>
      </p:sp>
      <p:pic>
        <p:nvPicPr>
          <p:cNvPr id="109" name="Picture 2" descr="F:\Artwork\BDW 1988004.jpg"/>
          <p:cNvPicPr>
            <a:picLocks noChangeAspect="1" noChangeArrowheads="1"/>
          </p:cNvPicPr>
          <p:nvPr/>
        </p:nvPicPr>
        <p:blipFill>
          <a:blip r:embed="rId4" cstate="print"/>
          <a:srcRect/>
          <a:stretch>
            <a:fillRect/>
          </a:stretch>
        </p:blipFill>
        <p:spPr bwMode="auto">
          <a:xfrm rot="21014549">
            <a:off x="8822421" y="195634"/>
            <a:ext cx="2499675" cy="3043322"/>
          </a:xfrm>
          <a:prstGeom prst="rect">
            <a:avLst/>
          </a:prstGeom>
          <a:noFill/>
          <a:ln w="9525">
            <a:noFill/>
            <a:miter lim="800000"/>
            <a:headEnd/>
            <a:tailEnd/>
          </a:ln>
        </p:spPr>
      </p:pic>
      <p:grpSp>
        <p:nvGrpSpPr>
          <p:cNvPr id="5" name="Group 4">
            <a:extLst>
              <a:ext uri="{FF2B5EF4-FFF2-40B4-BE49-F238E27FC236}">
                <a16:creationId xmlns:a16="http://schemas.microsoft.com/office/drawing/2014/main" id="{69714D2B-6280-4B4A-ABBE-491F3E5324E1}"/>
              </a:ext>
            </a:extLst>
          </p:cNvPr>
          <p:cNvGrpSpPr/>
          <p:nvPr/>
        </p:nvGrpSpPr>
        <p:grpSpPr>
          <a:xfrm>
            <a:off x="6903489" y="3163897"/>
            <a:ext cx="3503829" cy="3423792"/>
            <a:chOff x="5278881" y="2578974"/>
            <a:chExt cx="3503829" cy="3423792"/>
          </a:xfrm>
        </p:grpSpPr>
        <p:grpSp>
          <p:nvGrpSpPr>
            <p:cNvPr id="111" name="Group 110"/>
            <p:cNvGrpSpPr/>
            <p:nvPr/>
          </p:nvGrpSpPr>
          <p:grpSpPr>
            <a:xfrm>
              <a:off x="6198650" y="3932659"/>
              <a:ext cx="2474766" cy="1061467"/>
              <a:chOff x="3707904" y="1124745"/>
              <a:chExt cx="1684774" cy="841777"/>
            </a:xfrm>
          </p:grpSpPr>
          <p:sp>
            <p:nvSpPr>
              <p:cNvPr id="205" name="Rectangle 85" descr="50%"/>
              <p:cNvSpPr>
                <a:spLocks noChangeArrowheads="1"/>
              </p:cNvSpPr>
              <p:nvPr/>
            </p:nvSpPr>
            <p:spPr bwMode="auto">
              <a:xfrm>
                <a:off x="3707904" y="1124745"/>
                <a:ext cx="1684774" cy="841777"/>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15875" cap="flat" cmpd="sng" algn="ctr">
                <a:solidFill>
                  <a:srgbClr val="C0504D">
                    <a:lumMod val="60000"/>
                    <a:lumOff val="40000"/>
                  </a:srgbClr>
                </a:solidFill>
                <a:prstDash val="solid"/>
                <a:headEnd/>
                <a:tailEnd/>
              </a:ln>
              <a:effectLst>
                <a:outerShdw blurRad="50800" dist="38100" dir="2700000" algn="tl" rotWithShape="0">
                  <a:prstClr val="black">
                    <a:alpha val="40000"/>
                  </a:prstClr>
                </a:outerShdw>
              </a:effectLst>
            </p:spPr>
            <p:txBody>
              <a:bodyPr wrap="none" anchor="ctr"/>
              <a:lstStyle/>
              <a:p>
                <a:pPr fontAlgn="auto">
                  <a:spcBef>
                    <a:spcPts val="0"/>
                  </a:spcBef>
                  <a:spcAft>
                    <a:spcPts val="0"/>
                  </a:spcAft>
                  <a:defRPr/>
                </a:pPr>
                <a:endParaRPr lang="en-IE" sz="1600" kern="0" dirty="0">
                  <a:solidFill>
                    <a:prstClr val="black"/>
                  </a:solidFill>
                  <a:latin typeface="Lato" pitchFamily="34" charset="0"/>
                  <a:cs typeface="+mn-cs"/>
                </a:endParaRPr>
              </a:p>
            </p:txBody>
          </p:sp>
          <p:grpSp>
            <p:nvGrpSpPr>
              <p:cNvPr id="206" name="Group 205"/>
              <p:cNvGrpSpPr/>
              <p:nvPr/>
            </p:nvGrpSpPr>
            <p:grpSpPr>
              <a:xfrm>
                <a:off x="4902432" y="1176212"/>
                <a:ext cx="395308" cy="382156"/>
                <a:chOff x="2555776" y="2132856"/>
                <a:chExt cx="395308" cy="382156"/>
              </a:xfrm>
            </p:grpSpPr>
            <p:sp>
              <p:nvSpPr>
                <p:cNvPr id="207" name="Freeform 86"/>
                <p:cNvSpPr>
                  <a:spLocks/>
                </p:cNvSpPr>
                <p:nvPr/>
              </p:nvSpPr>
              <p:spPr bwMode="auto">
                <a:xfrm>
                  <a:off x="2555776" y="2132856"/>
                  <a:ext cx="395308" cy="381903"/>
                </a:xfrm>
                <a:custGeom>
                  <a:avLst/>
                  <a:gdLst>
                    <a:gd name="T0" fmla="*/ 0 w 213"/>
                    <a:gd name="T1" fmla="*/ 192 h 199"/>
                    <a:gd name="T2" fmla="*/ 0 w 213"/>
                    <a:gd name="T3" fmla="*/ 0 h 199"/>
                    <a:gd name="T4" fmla="*/ 213 w 213"/>
                    <a:gd name="T5" fmla="*/ 0 h 199"/>
                    <a:gd name="T6" fmla="*/ 0 60000 65536"/>
                    <a:gd name="T7" fmla="*/ 0 60000 65536"/>
                    <a:gd name="T8" fmla="*/ 0 60000 65536"/>
                    <a:gd name="T9" fmla="*/ 0 w 213"/>
                    <a:gd name="T10" fmla="*/ 0 h 199"/>
                    <a:gd name="T11" fmla="*/ 213 w 213"/>
                    <a:gd name="T12" fmla="*/ 199 h 199"/>
                  </a:gdLst>
                  <a:ahLst/>
                  <a:cxnLst>
                    <a:cxn ang="T6">
                      <a:pos x="T0" y="T1"/>
                    </a:cxn>
                    <a:cxn ang="T7">
                      <a:pos x="T2" y="T3"/>
                    </a:cxn>
                    <a:cxn ang="T8">
                      <a:pos x="T4" y="T5"/>
                    </a:cxn>
                  </a:cxnLst>
                  <a:rect l="T9" t="T10" r="T11" b="T12"/>
                  <a:pathLst>
                    <a:path w="213" h="199">
                      <a:moveTo>
                        <a:pt x="0" y="199"/>
                      </a:moveTo>
                      <a:lnTo>
                        <a:pt x="0" y="0"/>
                      </a:lnTo>
                      <a:lnTo>
                        <a:pt x="213" y="0"/>
                      </a:lnTo>
                    </a:path>
                  </a:pathLst>
                </a:custGeom>
                <a:noFill/>
                <a:ln w="12700">
                  <a:solidFill>
                    <a:srgbClr val="BE0E00"/>
                  </a:solidFill>
                  <a:round/>
                  <a:headEnd/>
                  <a:tailEnd/>
                </a:ln>
              </p:spPr>
              <p:txBody>
                <a:bodyPr wrap="none"/>
                <a:lstStyle/>
                <a:p>
                  <a:pPr fontAlgn="auto">
                    <a:spcBef>
                      <a:spcPts val="0"/>
                    </a:spcBef>
                    <a:spcAft>
                      <a:spcPts val="0"/>
                    </a:spcAft>
                    <a:defRPr/>
                  </a:pPr>
                  <a:endParaRPr lang="en-IE" sz="1600" kern="0" dirty="0">
                    <a:solidFill>
                      <a:prstClr val="black"/>
                    </a:solidFill>
                    <a:latin typeface="Lato" pitchFamily="34" charset="0"/>
                    <a:cs typeface="+mn-cs"/>
                  </a:endParaRPr>
                </a:p>
              </p:txBody>
            </p:sp>
            <p:sp>
              <p:nvSpPr>
                <p:cNvPr id="208" name="Line 89"/>
                <p:cNvSpPr>
                  <a:spLocks noChangeShapeType="1"/>
                </p:cNvSpPr>
                <p:nvPr/>
              </p:nvSpPr>
              <p:spPr bwMode="auto">
                <a:xfrm flipH="1">
                  <a:off x="2555776" y="2231225"/>
                  <a:ext cx="395308" cy="0"/>
                </a:xfrm>
                <a:prstGeom prst="line">
                  <a:avLst/>
                </a:prstGeom>
                <a:noFill/>
                <a:ln w="12700">
                  <a:solidFill>
                    <a:srgbClr val="BE0E00"/>
                  </a:solidFill>
                  <a:round/>
                  <a:headEnd/>
                  <a:tailEnd/>
                </a:ln>
              </p:spPr>
              <p:txBody>
                <a:bodyPr wrap="none"/>
                <a:lstStyle/>
                <a:p>
                  <a:pPr fontAlgn="auto">
                    <a:spcBef>
                      <a:spcPts val="0"/>
                    </a:spcBef>
                    <a:spcAft>
                      <a:spcPts val="0"/>
                    </a:spcAft>
                    <a:defRPr/>
                  </a:pPr>
                  <a:endParaRPr lang="en-IE" sz="1600" kern="0" dirty="0">
                    <a:solidFill>
                      <a:prstClr val="black"/>
                    </a:solidFill>
                    <a:latin typeface="Lato" pitchFamily="34" charset="0"/>
                    <a:cs typeface="+mn-cs"/>
                  </a:endParaRPr>
                </a:p>
              </p:txBody>
            </p:sp>
            <p:sp>
              <p:nvSpPr>
                <p:cNvPr id="209" name="Line 90"/>
                <p:cNvSpPr>
                  <a:spLocks noChangeShapeType="1"/>
                </p:cNvSpPr>
                <p:nvPr/>
              </p:nvSpPr>
              <p:spPr bwMode="auto">
                <a:xfrm flipH="1">
                  <a:off x="2555776" y="2327665"/>
                  <a:ext cx="395308" cy="0"/>
                </a:xfrm>
                <a:prstGeom prst="line">
                  <a:avLst/>
                </a:prstGeom>
                <a:noFill/>
                <a:ln w="12700">
                  <a:solidFill>
                    <a:srgbClr val="BE0E00"/>
                  </a:solidFill>
                  <a:round/>
                  <a:headEnd/>
                  <a:tailEnd/>
                </a:ln>
              </p:spPr>
              <p:txBody>
                <a:bodyPr wrap="none"/>
                <a:lstStyle/>
                <a:p>
                  <a:pPr fontAlgn="auto">
                    <a:spcBef>
                      <a:spcPts val="0"/>
                    </a:spcBef>
                    <a:spcAft>
                      <a:spcPts val="0"/>
                    </a:spcAft>
                    <a:defRPr/>
                  </a:pPr>
                  <a:endParaRPr lang="en-IE" sz="1600" kern="0" dirty="0">
                    <a:solidFill>
                      <a:prstClr val="black"/>
                    </a:solidFill>
                    <a:latin typeface="Lato" pitchFamily="34" charset="0"/>
                    <a:cs typeface="+mn-cs"/>
                  </a:endParaRPr>
                </a:p>
              </p:txBody>
            </p:sp>
            <p:sp>
              <p:nvSpPr>
                <p:cNvPr id="210" name="Freeform 91"/>
                <p:cNvSpPr>
                  <a:spLocks/>
                </p:cNvSpPr>
                <p:nvPr/>
              </p:nvSpPr>
              <p:spPr bwMode="auto">
                <a:xfrm>
                  <a:off x="2555776" y="2416390"/>
                  <a:ext cx="395308" cy="0"/>
                </a:xfrm>
                <a:custGeom>
                  <a:avLst/>
                  <a:gdLst>
                    <a:gd name="T0" fmla="*/ 213 w 213"/>
                    <a:gd name="T1" fmla="*/ 0 w 213"/>
                    <a:gd name="T2" fmla="*/ 3 w 213"/>
                    <a:gd name="T3" fmla="*/ 0 60000 65536"/>
                    <a:gd name="T4" fmla="*/ 0 60000 65536"/>
                    <a:gd name="T5" fmla="*/ 0 60000 65536"/>
                    <a:gd name="T6" fmla="*/ 0 w 213"/>
                    <a:gd name="T7" fmla="*/ 213 w 213"/>
                  </a:gdLst>
                  <a:ahLst/>
                  <a:cxnLst>
                    <a:cxn ang="T3">
                      <a:pos x="T0" y="0"/>
                    </a:cxn>
                    <a:cxn ang="T4">
                      <a:pos x="T1" y="0"/>
                    </a:cxn>
                    <a:cxn ang="T5">
                      <a:pos x="T2" y="0"/>
                    </a:cxn>
                  </a:cxnLst>
                  <a:rect l="T6" t="0" r="T7" b="0"/>
                  <a:pathLst>
                    <a:path w="213">
                      <a:moveTo>
                        <a:pt x="213" y="0"/>
                      </a:moveTo>
                      <a:lnTo>
                        <a:pt x="0" y="0"/>
                      </a:lnTo>
                      <a:lnTo>
                        <a:pt x="3" y="0"/>
                      </a:lnTo>
                    </a:path>
                  </a:pathLst>
                </a:custGeom>
                <a:noFill/>
                <a:ln w="12700">
                  <a:solidFill>
                    <a:srgbClr val="BE0E00"/>
                  </a:solidFill>
                  <a:round/>
                  <a:headEnd/>
                  <a:tailEnd/>
                </a:ln>
              </p:spPr>
              <p:txBody>
                <a:bodyPr wrap="none"/>
                <a:lstStyle/>
                <a:p>
                  <a:pPr fontAlgn="auto">
                    <a:spcBef>
                      <a:spcPts val="0"/>
                    </a:spcBef>
                    <a:spcAft>
                      <a:spcPts val="0"/>
                    </a:spcAft>
                    <a:defRPr/>
                  </a:pPr>
                  <a:endParaRPr lang="en-IE" sz="1600" kern="0" dirty="0">
                    <a:solidFill>
                      <a:prstClr val="black"/>
                    </a:solidFill>
                    <a:latin typeface="Lato" pitchFamily="34" charset="0"/>
                    <a:cs typeface="+mn-cs"/>
                  </a:endParaRPr>
                </a:p>
              </p:txBody>
            </p:sp>
            <p:sp>
              <p:nvSpPr>
                <p:cNvPr id="211" name="Line 87"/>
                <p:cNvSpPr>
                  <a:spLocks noChangeShapeType="1"/>
                </p:cNvSpPr>
                <p:nvPr/>
              </p:nvSpPr>
              <p:spPr bwMode="auto">
                <a:xfrm flipV="1">
                  <a:off x="2749929" y="2132856"/>
                  <a:ext cx="0" cy="381903"/>
                </a:xfrm>
                <a:prstGeom prst="line">
                  <a:avLst/>
                </a:prstGeom>
                <a:noFill/>
                <a:ln w="12700">
                  <a:solidFill>
                    <a:srgbClr val="BE0E00"/>
                  </a:solidFill>
                  <a:round/>
                  <a:headEnd/>
                  <a:tailEnd/>
                </a:ln>
              </p:spPr>
              <p:txBody>
                <a:bodyPr wrap="none"/>
                <a:lstStyle/>
                <a:p>
                  <a:pPr fontAlgn="auto">
                    <a:spcBef>
                      <a:spcPts val="0"/>
                    </a:spcBef>
                    <a:spcAft>
                      <a:spcPts val="0"/>
                    </a:spcAft>
                    <a:defRPr/>
                  </a:pPr>
                  <a:endParaRPr lang="en-IE" sz="1600" kern="0" dirty="0">
                    <a:solidFill>
                      <a:prstClr val="black"/>
                    </a:solidFill>
                    <a:latin typeface="Lato" pitchFamily="34" charset="0"/>
                    <a:cs typeface="+mn-cs"/>
                  </a:endParaRPr>
                </a:p>
              </p:txBody>
            </p:sp>
            <p:sp>
              <p:nvSpPr>
                <p:cNvPr id="212" name="Line 88"/>
                <p:cNvSpPr>
                  <a:spLocks noChangeShapeType="1"/>
                </p:cNvSpPr>
                <p:nvPr/>
              </p:nvSpPr>
              <p:spPr bwMode="auto">
                <a:xfrm flipV="1">
                  <a:off x="2656420" y="2132856"/>
                  <a:ext cx="0" cy="381903"/>
                </a:xfrm>
                <a:prstGeom prst="line">
                  <a:avLst/>
                </a:prstGeom>
                <a:noFill/>
                <a:ln w="12700">
                  <a:solidFill>
                    <a:srgbClr val="BE0E00"/>
                  </a:solidFill>
                  <a:round/>
                  <a:headEnd/>
                  <a:tailEnd/>
                </a:ln>
              </p:spPr>
              <p:txBody>
                <a:bodyPr wrap="none"/>
                <a:lstStyle/>
                <a:p>
                  <a:pPr fontAlgn="auto">
                    <a:spcBef>
                      <a:spcPts val="0"/>
                    </a:spcBef>
                    <a:spcAft>
                      <a:spcPts val="0"/>
                    </a:spcAft>
                    <a:defRPr/>
                  </a:pPr>
                  <a:endParaRPr lang="en-IE" sz="1600" kern="0" dirty="0">
                    <a:solidFill>
                      <a:prstClr val="black"/>
                    </a:solidFill>
                    <a:latin typeface="Lato" pitchFamily="34" charset="0"/>
                    <a:cs typeface="+mn-cs"/>
                  </a:endParaRPr>
                </a:p>
              </p:txBody>
            </p:sp>
            <p:sp>
              <p:nvSpPr>
                <p:cNvPr id="213" name="Line 92"/>
                <p:cNvSpPr>
                  <a:spLocks noChangeShapeType="1"/>
                </p:cNvSpPr>
                <p:nvPr/>
              </p:nvSpPr>
              <p:spPr bwMode="auto">
                <a:xfrm flipV="1">
                  <a:off x="2842359" y="2133109"/>
                  <a:ext cx="0" cy="381903"/>
                </a:xfrm>
                <a:prstGeom prst="line">
                  <a:avLst/>
                </a:prstGeom>
                <a:noFill/>
                <a:ln w="12700">
                  <a:solidFill>
                    <a:srgbClr val="BE0E00"/>
                  </a:solidFill>
                  <a:round/>
                  <a:headEnd/>
                  <a:tailEnd/>
                </a:ln>
              </p:spPr>
              <p:txBody>
                <a:bodyPr wrap="none"/>
                <a:lstStyle/>
                <a:p>
                  <a:pPr fontAlgn="auto">
                    <a:spcBef>
                      <a:spcPts val="0"/>
                    </a:spcBef>
                    <a:spcAft>
                      <a:spcPts val="0"/>
                    </a:spcAft>
                    <a:defRPr/>
                  </a:pPr>
                  <a:endParaRPr lang="en-IE" sz="1600" kern="0" dirty="0">
                    <a:solidFill>
                      <a:prstClr val="black"/>
                    </a:solidFill>
                    <a:latin typeface="Lato" pitchFamily="34" charset="0"/>
                    <a:cs typeface="+mn-cs"/>
                  </a:endParaRPr>
                </a:p>
              </p:txBody>
            </p:sp>
          </p:grpSp>
        </p:grpSp>
        <p:sp>
          <p:nvSpPr>
            <p:cNvPr id="112" name="Rounded Rectangle 111"/>
            <p:cNvSpPr/>
            <p:nvPr/>
          </p:nvSpPr>
          <p:spPr>
            <a:xfrm>
              <a:off x="5278881" y="2771471"/>
              <a:ext cx="713650" cy="3076136"/>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fontAlgn="auto">
                <a:spcBef>
                  <a:spcPts val="0"/>
                </a:spcBef>
                <a:spcAft>
                  <a:spcPts val="0"/>
                </a:spcAft>
                <a:defRPr/>
              </a:pPr>
              <a:endParaRPr lang="en-IE" sz="1600" kern="0" dirty="0">
                <a:solidFill>
                  <a:prstClr val="black"/>
                </a:solidFill>
                <a:latin typeface="Lato" pitchFamily="34" charset="0"/>
                <a:cs typeface="+mn-cs"/>
              </a:endParaRPr>
            </a:p>
          </p:txBody>
        </p:sp>
        <p:grpSp>
          <p:nvGrpSpPr>
            <p:cNvPr id="113" name="Group 36"/>
            <p:cNvGrpSpPr>
              <a:grpSpLocks/>
            </p:cNvGrpSpPr>
            <p:nvPr/>
          </p:nvGrpSpPr>
          <p:grpSpPr bwMode="auto">
            <a:xfrm>
              <a:off x="7786910" y="5731171"/>
              <a:ext cx="995800" cy="271193"/>
              <a:chOff x="4945" y="3111"/>
              <a:chExt cx="580" cy="184"/>
            </a:xfrm>
          </p:grpSpPr>
          <p:sp>
            <p:nvSpPr>
              <p:cNvPr id="199" name="Freeform 37" descr="50%"/>
              <p:cNvSpPr>
                <a:spLocks noChangeArrowheads="1"/>
              </p:cNvSpPr>
              <p:nvPr/>
            </p:nvSpPr>
            <p:spPr bwMode="auto">
              <a:xfrm>
                <a:off x="4945" y="3190"/>
                <a:ext cx="178" cy="105"/>
              </a:xfrm>
              <a:custGeom>
                <a:avLst/>
                <a:gdLst>
                  <a:gd name="T0" fmla="*/ 0 w 178"/>
                  <a:gd name="T1" fmla="*/ 105 h 105"/>
                  <a:gd name="T2" fmla="*/ 0 w 178"/>
                  <a:gd name="T3" fmla="*/ 0 h 105"/>
                  <a:gd name="T4" fmla="*/ 178 w 178"/>
                  <a:gd name="T5" fmla="*/ 0 h 105"/>
                  <a:gd name="T6" fmla="*/ 178 w 178"/>
                  <a:gd name="T7" fmla="*/ 105 h 105"/>
                  <a:gd name="T8" fmla="*/ 0 w 178"/>
                  <a:gd name="T9" fmla="*/ 105 h 105"/>
                  <a:gd name="T10" fmla="*/ 0 w 178"/>
                  <a:gd name="T11" fmla="*/ 105 h 105"/>
                  <a:gd name="T12" fmla="*/ 0 w 178"/>
                  <a:gd name="T13" fmla="*/ 105 h 105"/>
                  <a:gd name="T14" fmla="*/ 0 w 178"/>
                  <a:gd name="T15" fmla="*/ 105 h 105"/>
                  <a:gd name="T16" fmla="*/ 0 w 178"/>
                  <a:gd name="T17" fmla="*/ 105 h 105"/>
                  <a:gd name="T18" fmla="*/ 0 w 178"/>
                  <a:gd name="T19" fmla="*/ 105 h 105"/>
                  <a:gd name="T20" fmla="*/ 0 w 178"/>
                  <a:gd name="T21" fmla="*/ 105 h 105"/>
                  <a:gd name="T22" fmla="*/ 0 w 178"/>
                  <a:gd name="T23" fmla="*/ 105 h 105"/>
                  <a:gd name="T24" fmla="*/ 0 w 178"/>
                  <a:gd name="T25" fmla="*/ 105 h 105"/>
                  <a:gd name="T26" fmla="*/ 0 w 178"/>
                  <a:gd name="T27" fmla="*/ 105 h 105"/>
                  <a:gd name="T28" fmla="*/ 0 w 178"/>
                  <a:gd name="T29" fmla="*/ 105 h 105"/>
                  <a:gd name="T30" fmla="*/ 0 w 178"/>
                  <a:gd name="T31" fmla="*/ 105 h 105"/>
                  <a:gd name="T32" fmla="*/ 0 w 178"/>
                  <a:gd name="T33" fmla="*/ 105 h 105"/>
                  <a:gd name="T34" fmla="*/ 0 w 178"/>
                  <a:gd name="T35" fmla="*/ 105 h 105"/>
                  <a:gd name="T36" fmla="*/ 0 w 178"/>
                  <a:gd name="T37" fmla="*/ 105 h 105"/>
                  <a:gd name="T38" fmla="*/ 0 w 178"/>
                  <a:gd name="T39" fmla="*/ 105 h 105"/>
                  <a:gd name="T40" fmla="*/ 0 w 178"/>
                  <a:gd name="T41" fmla="*/ 105 h 105"/>
                  <a:gd name="T42" fmla="*/ 0 w 178"/>
                  <a:gd name="T43" fmla="*/ 105 h 105"/>
                  <a:gd name="T44" fmla="*/ 0 w 178"/>
                  <a:gd name="T45" fmla="*/ 105 h 105"/>
                  <a:gd name="T46" fmla="*/ 0 w 178"/>
                  <a:gd name="T47" fmla="*/ 105 h 105"/>
                  <a:gd name="T48" fmla="*/ 0 w 178"/>
                  <a:gd name="T49" fmla="*/ 105 h 105"/>
                  <a:gd name="T50" fmla="*/ 0 w 178"/>
                  <a:gd name="T51" fmla="*/ 105 h 105"/>
                  <a:gd name="T52" fmla="*/ 0 w 178"/>
                  <a:gd name="T53" fmla="*/ 105 h 1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8"/>
                  <a:gd name="T82" fmla="*/ 0 h 105"/>
                  <a:gd name="T83" fmla="*/ 178 w 178"/>
                  <a:gd name="T84" fmla="*/ 105 h 10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8" h="105">
                    <a:moveTo>
                      <a:pt x="0" y="105"/>
                    </a:moveTo>
                    <a:lnTo>
                      <a:pt x="0" y="0"/>
                    </a:lnTo>
                    <a:lnTo>
                      <a:pt x="178" y="0"/>
                    </a:lnTo>
                    <a:lnTo>
                      <a:pt x="178" y="105"/>
                    </a:lnTo>
                    <a:lnTo>
                      <a:pt x="0" y="105"/>
                    </a:ln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headEnd/>
                <a:tailEnd/>
              </a:ln>
              <a:effectLst>
                <a:outerShdw blurRad="40000" dist="23000" dir="5400000" rotWithShape="0">
                  <a:srgbClr val="000000">
                    <a:alpha val="35000"/>
                  </a:srgbClr>
                </a:outerShdw>
              </a:effectLst>
            </p:spPr>
            <p:txBody>
              <a:bodyPr wrap="none" anchor="ctr"/>
              <a:lstStyle/>
              <a:p>
                <a:pPr fontAlgn="auto">
                  <a:spcBef>
                    <a:spcPts val="0"/>
                  </a:spcBef>
                  <a:spcAft>
                    <a:spcPts val="0"/>
                  </a:spcAft>
                  <a:defRPr/>
                </a:pPr>
                <a:endParaRPr lang="en-IE" sz="1200" kern="0" dirty="0">
                  <a:solidFill>
                    <a:prstClr val="white"/>
                  </a:solidFill>
                  <a:latin typeface="Lato" pitchFamily="34" charset="0"/>
                  <a:cs typeface="+mn-cs"/>
                </a:endParaRPr>
              </a:p>
            </p:txBody>
          </p:sp>
          <p:sp>
            <p:nvSpPr>
              <p:cNvPr id="200" name="Freeform 38" descr="50%"/>
              <p:cNvSpPr>
                <a:spLocks noChangeArrowheads="1"/>
              </p:cNvSpPr>
              <p:nvPr/>
            </p:nvSpPr>
            <p:spPr bwMode="auto">
              <a:xfrm>
                <a:off x="5213" y="3190"/>
                <a:ext cx="179" cy="105"/>
              </a:xfrm>
              <a:custGeom>
                <a:avLst/>
                <a:gdLst>
                  <a:gd name="T0" fmla="*/ 0 w 179"/>
                  <a:gd name="T1" fmla="*/ 105 h 105"/>
                  <a:gd name="T2" fmla="*/ 0 w 179"/>
                  <a:gd name="T3" fmla="*/ 0 h 105"/>
                  <a:gd name="T4" fmla="*/ 179 w 179"/>
                  <a:gd name="T5" fmla="*/ 0 h 105"/>
                  <a:gd name="T6" fmla="*/ 179 w 179"/>
                  <a:gd name="T7" fmla="*/ 105 h 105"/>
                  <a:gd name="T8" fmla="*/ 0 w 179"/>
                  <a:gd name="T9" fmla="*/ 105 h 105"/>
                  <a:gd name="T10" fmla="*/ 0 w 179"/>
                  <a:gd name="T11" fmla="*/ 105 h 105"/>
                  <a:gd name="T12" fmla="*/ 0 w 179"/>
                  <a:gd name="T13" fmla="*/ 105 h 105"/>
                  <a:gd name="T14" fmla="*/ 0 w 179"/>
                  <a:gd name="T15" fmla="*/ 105 h 105"/>
                  <a:gd name="T16" fmla="*/ 0 w 179"/>
                  <a:gd name="T17" fmla="*/ 105 h 105"/>
                  <a:gd name="T18" fmla="*/ 0 w 179"/>
                  <a:gd name="T19" fmla="*/ 105 h 105"/>
                  <a:gd name="T20" fmla="*/ 0 w 179"/>
                  <a:gd name="T21" fmla="*/ 105 h 105"/>
                  <a:gd name="T22" fmla="*/ 0 w 179"/>
                  <a:gd name="T23" fmla="*/ 105 h 105"/>
                  <a:gd name="T24" fmla="*/ 0 w 179"/>
                  <a:gd name="T25" fmla="*/ 105 h 105"/>
                  <a:gd name="T26" fmla="*/ 0 w 179"/>
                  <a:gd name="T27" fmla="*/ 105 h 105"/>
                  <a:gd name="T28" fmla="*/ 0 w 179"/>
                  <a:gd name="T29" fmla="*/ 105 h 105"/>
                  <a:gd name="T30" fmla="*/ 0 w 179"/>
                  <a:gd name="T31" fmla="*/ 105 h 105"/>
                  <a:gd name="T32" fmla="*/ 0 w 179"/>
                  <a:gd name="T33" fmla="*/ 105 h 105"/>
                  <a:gd name="T34" fmla="*/ 0 w 179"/>
                  <a:gd name="T35" fmla="*/ 105 h 105"/>
                  <a:gd name="T36" fmla="*/ 0 w 179"/>
                  <a:gd name="T37" fmla="*/ 105 h 105"/>
                  <a:gd name="T38" fmla="*/ 0 w 179"/>
                  <a:gd name="T39" fmla="*/ 105 h 105"/>
                  <a:gd name="T40" fmla="*/ 0 w 179"/>
                  <a:gd name="T41" fmla="*/ 105 h 105"/>
                  <a:gd name="T42" fmla="*/ 0 w 179"/>
                  <a:gd name="T43" fmla="*/ 105 h 105"/>
                  <a:gd name="T44" fmla="*/ 0 w 179"/>
                  <a:gd name="T45" fmla="*/ 105 h 105"/>
                  <a:gd name="T46" fmla="*/ 0 w 179"/>
                  <a:gd name="T47" fmla="*/ 105 h 105"/>
                  <a:gd name="T48" fmla="*/ 0 w 179"/>
                  <a:gd name="T49" fmla="*/ 105 h 105"/>
                  <a:gd name="T50" fmla="*/ 0 w 179"/>
                  <a:gd name="T51" fmla="*/ 105 h 105"/>
                  <a:gd name="T52" fmla="*/ 0 w 179"/>
                  <a:gd name="T53" fmla="*/ 105 h 105"/>
                  <a:gd name="T54" fmla="*/ 0 w 179"/>
                  <a:gd name="T55" fmla="*/ 105 h 105"/>
                  <a:gd name="T56" fmla="*/ 0 w 179"/>
                  <a:gd name="T57" fmla="*/ 105 h 105"/>
                  <a:gd name="T58" fmla="*/ 0 w 179"/>
                  <a:gd name="T59" fmla="*/ 105 h 105"/>
                  <a:gd name="T60" fmla="*/ 0 w 179"/>
                  <a:gd name="T61" fmla="*/ 105 h 105"/>
                  <a:gd name="T62" fmla="*/ 0 w 179"/>
                  <a:gd name="T63" fmla="*/ 105 h 105"/>
                  <a:gd name="T64" fmla="*/ 0 w 179"/>
                  <a:gd name="T65" fmla="*/ 105 h 105"/>
                  <a:gd name="T66" fmla="*/ 0 w 179"/>
                  <a:gd name="T67" fmla="*/ 105 h 105"/>
                  <a:gd name="T68" fmla="*/ 0 w 179"/>
                  <a:gd name="T69" fmla="*/ 105 h 105"/>
                  <a:gd name="T70" fmla="*/ 0 w 179"/>
                  <a:gd name="T71" fmla="*/ 105 h 105"/>
                  <a:gd name="T72" fmla="*/ 0 w 179"/>
                  <a:gd name="T73" fmla="*/ 105 h 105"/>
                  <a:gd name="T74" fmla="*/ 0 w 179"/>
                  <a:gd name="T75" fmla="*/ 105 h 105"/>
                  <a:gd name="T76" fmla="*/ 0 w 179"/>
                  <a:gd name="T77" fmla="*/ 105 h 105"/>
                  <a:gd name="T78" fmla="*/ 0 w 179"/>
                  <a:gd name="T79" fmla="*/ 105 h 105"/>
                  <a:gd name="T80" fmla="*/ 0 w 179"/>
                  <a:gd name="T81" fmla="*/ 105 h 105"/>
                  <a:gd name="T82" fmla="*/ 0 w 179"/>
                  <a:gd name="T83" fmla="*/ 105 h 105"/>
                  <a:gd name="T84" fmla="*/ 0 w 179"/>
                  <a:gd name="T85" fmla="*/ 105 h 105"/>
                  <a:gd name="T86" fmla="*/ 0 w 179"/>
                  <a:gd name="T87" fmla="*/ 105 h 105"/>
                  <a:gd name="T88" fmla="*/ 0 w 179"/>
                  <a:gd name="T89" fmla="*/ 105 h 105"/>
                  <a:gd name="T90" fmla="*/ 0 w 179"/>
                  <a:gd name="T91" fmla="*/ 105 h 105"/>
                  <a:gd name="T92" fmla="*/ 0 w 179"/>
                  <a:gd name="T93" fmla="*/ 105 h 105"/>
                  <a:gd name="T94" fmla="*/ 0 w 179"/>
                  <a:gd name="T95" fmla="*/ 105 h 105"/>
                  <a:gd name="T96" fmla="*/ 0 w 179"/>
                  <a:gd name="T97" fmla="*/ 105 h 105"/>
                  <a:gd name="T98" fmla="*/ 0 w 179"/>
                  <a:gd name="T99" fmla="*/ 105 h 105"/>
                  <a:gd name="T100" fmla="*/ 0 w 179"/>
                  <a:gd name="T101" fmla="*/ 105 h 105"/>
                  <a:gd name="T102" fmla="*/ 0 w 179"/>
                  <a:gd name="T103" fmla="*/ 105 h 105"/>
                  <a:gd name="T104" fmla="*/ 0 w 179"/>
                  <a:gd name="T105" fmla="*/ 105 h 105"/>
                  <a:gd name="T106" fmla="*/ 0 w 179"/>
                  <a:gd name="T107" fmla="*/ 105 h 105"/>
                  <a:gd name="T108" fmla="*/ 0 w 179"/>
                  <a:gd name="T109" fmla="*/ 105 h 10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79"/>
                  <a:gd name="T166" fmla="*/ 0 h 105"/>
                  <a:gd name="T167" fmla="*/ 179 w 179"/>
                  <a:gd name="T168" fmla="*/ 105 h 10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79" h="105">
                    <a:moveTo>
                      <a:pt x="0" y="105"/>
                    </a:moveTo>
                    <a:lnTo>
                      <a:pt x="0" y="0"/>
                    </a:lnTo>
                    <a:lnTo>
                      <a:pt x="179" y="0"/>
                    </a:lnTo>
                    <a:lnTo>
                      <a:pt x="179" y="105"/>
                    </a:lnTo>
                    <a:lnTo>
                      <a:pt x="0" y="105"/>
                    </a:ln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headEnd/>
                <a:tailEnd/>
              </a:ln>
              <a:effectLst>
                <a:outerShdw blurRad="40000" dist="23000" dir="5400000" rotWithShape="0">
                  <a:srgbClr val="000000">
                    <a:alpha val="35000"/>
                  </a:srgbClr>
                </a:outerShdw>
              </a:effectLst>
            </p:spPr>
            <p:txBody>
              <a:bodyPr wrap="none" anchor="ctr"/>
              <a:lstStyle/>
              <a:p>
                <a:pPr fontAlgn="auto">
                  <a:spcBef>
                    <a:spcPts val="0"/>
                  </a:spcBef>
                  <a:spcAft>
                    <a:spcPts val="0"/>
                  </a:spcAft>
                  <a:defRPr/>
                </a:pPr>
                <a:endParaRPr lang="en-IE" sz="1200" kern="0" dirty="0">
                  <a:solidFill>
                    <a:prstClr val="white"/>
                  </a:solidFill>
                  <a:latin typeface="Lato" pitchFamily="34" charset="0"/>
                  <a:cs typeface="+mn-cs"/>
                </a:endParaRPr>
              </a:p>
            </p:txBody>
          </p:sp>
          <p:sp>
            <p:nvSpPr>
              <p:cNvPr id="201" name="Freeform 39" descr="50%"/>
              <p:cNvSpPr>
                <a:spLocks noChangeArrowheads="1"/>
              </p:cNvSpPr>
              <p:nvPr/>
            </p:nvSpPr>
            <p:spPr bwMode="auto">
              <a:xfrm>
                <a:off x="4945" y="3111"/>
                <a:ext cx="580" cy="79"/>
              </a:xfrm>
              <a:custGeom>
                <a:avLst/>
                <a:gdLst>
                  <a:gd name="T0" fmla="*/ 0 w 579"/>
                  <a:gd name="T1" fmla="*/ 79 h 79"/>
                  <a:gd name="T2" fmla="*/ 132 w 579"/>
                  <a:gd name="T3" fmla="*/ 0 h 79"/>
                  <a:gd name="T4" fmla="*/ 586 w 579"/>
                  <a:gd name="T5" fmla="*/ 0 h 79"/>
                  <a:gd name="T6" fmla="*/ 453 w 579"/>
                  <a:gd name="T7" fmla="*/ 79 h 79"/>
                  <a:gd name="T8" fmla="*/ 267 w 579"/>
                  <a:gd name="T9" fmla="*/ 79 h 79"/>
                  <a:gd name="T10" fmla="*/ 319 w 579"/>
                  <a:gd name="T11" fmla="*/ 53 h 79"/>
                  <a:gd name="T12" fmla="*/ 221 w 579"/>
                  <a:gd name="T13" fmla="*/ 53 h 79"/>
                  <a:gd name="T14" fmla="*/ 178 w 579"/>
                  <a:gd name="T15" fmla="*/ 79 h 79"/>
                  <a:gd name="T16" fmla="*/ 0 w 579"/>
                  <a:gd name="T17" fmla="*/ 79 h 79"/>
                  <a:gd name="T18" fmla="*/ 0 w 579"/>
                  <a:gd name="T19" fmla="*/ 79 h 79"/>
                  <a:gd name="T20" fmla="*/ 0 w 579"/>
                  <a:gd name="T21" fmla="*/ 79 h 79"/>
                  <a:gd name="T22" fmla="*/ 0 w 579"/>
                  <a:gd name="T23" fmla="*/ 79 h 79"/>
                  <a:gd name="T24" fmla="*/ 0 w 579"/>
                  <a:gd name="T25" fmla="*/ 79 h 79"/>
                  <a:gd name="T26" fmla="*/ 0 w 579"/>
                  <a:gd name="T27" fmla="*/ 79 h 79"/>
                  <a:gd name="T28" fmla="*/ 0 w 579"/>
                  <a:gd name="T29" fmla="*/ 79 h 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9"/>
                  <a:gd name="T46" fmla="*/ 0 h 79"/>
                  <a:gd name="T47" fmla="*/ 579 w 579"/>
                  <a:gd name="T48" fmla="*/ 79 h 7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9" h="79">
                    <a:moveTo>
                      <a:pt x="0" y="79"/>
                    </a:moveTo>
                    <a:lnTo>
                      <a:pt x="132" y="0"/>
                    </a:lnTo>
                    <a:lnTo>
                      <a:pt x="579" y="0"/>
                    </a:lnTo>
                    <a:lnTo>
                      <a:pt x="446" y="79"/>
                    </a:lnTo>
                    <a:lnTo>
                      <a:pt x="267" y="79"/>
                    </a:lnTo>
                    <a:lnTo>
                      <a:pt x="312" y="53"/>
                    </a:lnTo>
                    <a:lnTo>
                      <a:pt x="221" y="53"/>
                    </a:lnTo>
                    <a:lnTo>
                      <a:pt x="178" y="79"/>
                    </a:lnTo>
                    <a:lnTo>
                      <a:pt x="0" y="79"/>
                    </a:ln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headEnd/>
                <a:tailEnd/>
              </a:ln>
              <a:effectLst>
                <a:outerShdw blurRad="40000" dist="23000" dir="5400000" rotWithShape="0">
                  <a:srgbClr val="000000">
                    <a:alpha val="35000"/>
                  </a:srgbClr>
                </a:outerShdw>
              </a:effectLst>
            </p:spPr>
            <p:txBody>
              <a:bodyPr wrap="none" anchor="ctr"/>
              <a:lstStyle/>
              <a:p>
                <a:pPr fontAlgn="auto">
                  <a:spcBef>
                    <a:spcPts val="0"/>
                  </a:spcBef>
                  <a:spcAft>
                    <a:spcPts val="0"/>
                  </a:spcAft>
                  <a:defRPr/>
                </a:pPr>
                <a:endParaRPr lang="en-IE" sz="1200" kern="0" dirty="0">
                  <a:solidFill>
                    <a:prstClr val="white"/>
                  </a:solidFill>
                  <a:latin typeface="Lato" pitchFamily="34" charset="0"/>
                  <a:cs typeface="+mn-cs"/>
                </a:endParaRPr>
              </a:p>
            </p:txBody>
          </p:sp>
          <p:sp>
            <p:nvSpPr>
              <p:cNvPr id="202" name="Freeform 40" descr="50%"/>
              <p:cNvSpPr>
                <a:spLocks noChangeArrowheads="1"/>
              </p:cNvSpPr>
              <p:nvPr/>
            </p:nvSpPr>
            <p:spPr bwMode="auto">
              <a:xfrm>
                <a:off x="5167" y="3164"/>
                <a:ext cx="91" cy="103"/>
              </a:xfrm>
              <a:custGeom>
                <a:avLst/>
                <a:gdLst>
                  <a:gd name="T0" fmla="*/ 0 w 91"/>
                  <a:gd name="T1" fmla="*/ 103 h 103"/>
                  <a:gd name="T2" fmla="*/ 0 w 91"/>
                  <a:gd name="T3" fmla="*/ 0 h 103"/>
                  <a:gd name="T4" fmla="*/ 91 w 91"/>
                  <a:gd name="T5" fmla="*/ 0 h 103"/>
                  <a:gd name="T6" fmla="*/ 46 w 91"/>
                  <a:gd name="T7" fmla="*/ 26 h 103"/>
                  <a:gd name="T8" fmla="*/ 46 w 91"/>
                  <a:gd name="T9" fmla="*/ 103 h 103"/>
                  <a:gd name="T10" fmla="*/ 0 w 91"/>
                  <a:gd name="T11" fmla="*/ 103 h 103"/>
                  <a:gd name="T12" fmla="*/ 0 60000 65536"/>
                  <a:gd name="T13" fmla="*/ 0 60000 65536"/>
                  <a:gd name="T14" fmla="*/ 0 60000 65536"/>
                  <a:gd name="T15" fmla="*/ 0 60000 65536"/>
                  <a:gd name="T16" fmla="*/ 0 60000 65536"/>
                  <a:gd name="T17" fmla="*/ 0 60000 65536"/>
                  <a:gd name="T18" fmla="*/ 0 w 91"/>
                  <a:gd name="T19" fmla="*/ 0 h 103"/>
                  <a:gd name="T20" fmla="*/ 91 w 91"/>
                  <a:gd name="T21" fmla="*/ 103 h 103"/>
                </a:gdLst>
                <a:ahLst/>
                <a:cxnLst>
                  <a:cxn ang="T12">
                    <a:pos x="T0" y="T1"/>
                  </a:cxn>
                  <a:cxn ang="T13">
                    <a:pos x="T2" y="T3"/>
                  </a:cxn>
                  <a:cxn ang="T14">
                    <a:pos x="T4" y="T5"/>
                  </a:cxn>
                  <a:cxn ang="T15">
                    <a:pos x="T6" y="T7"/>
                  </a:cxn>
                  <a:cxn ang="T16">
                    <a:pos x="T8" y="T9"/>
                  </a:cxn>
                  <a:cxn ang="T17">
                    <a:pos x="T10" y="T11"/>
                  </a:cxn>
                </a:cxnLst>
                <a:rect l="T18" t="T19" r="T20" b="T21"/>
                <a:pathLst>
                  <a:path w="91" h="103">
                    <a:moveTo>
                      <a:pt x="0" y="103"/>
                    </a:moveTo>
                    <a:lnTo>
                      <a:pt x="0" y="0"/>
                    </a:lnTo>
                    <a:lnTo>
                      <a:pt x="91" y="0"/>
                    </a:lnTo>
                    <a:lnTo>
                      <a:pt x="46" y="26"/>
                    </a:lnTo>
                    <a:lnTo>
                      <a:pt x="46" y="103"/>
                    </a:lnTo>
                    <a:lnTo>
                      <a:pt x="0" y="103"/>
                    </a:ln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headEnd/>
                <a:tailEnd/>
              </a:ln>
              <a:effectLst>
                <a:outerShdw blurRad="40000" dist="23000" dir="5400000" rotWithShape="0">
                  <a:srgbClr val="000000">
                    <a:alpha val="35000"/>
                  </a:srgbClr>
                </a:outerShdw>
              </a:effectLst>
            </p:spPr>
            <p:txBody>
              <a:bodyPr wrap="none" anchor="ctr"/>
              <a:lstStyle/>
              <a:p>
                <a:pPr fontAlgn="auto">
                  <a:spcBef>
                    <a:spcPts val="0"/>
                  </a:spcBef>
                  <a:spcAft>
                    <a:spcPts val="0"/>
                  </a:spcAft>
                  <a:defRPr/>
                </a:pPr>
                <a:endParaRPr lang="en-IE" sz="1200" kern="0" dirty="0">
                  <a:solidFill>
                    <a:prstClr val="white"/>
                  </a:solidFill>
                  <a:latin typeface="Lato" pitchFamily="34" charset="0"/>
                  <a:cs typeface="+mn-cs"/>
                </a:endParaRPr>
              </a:p>
            </p:txBody>
          </p:sp>
          <p:sp>
            <p:nvSpPr>
              <p:cNvPr id="203" name="Freeform 41" descr="50%"/>
              <p:cNvSpPr>
                <a:spLocks noChangeArrowheads="1"/>
              </p:cNvSpPr>
              <p:nvPr/>
            </p:nvSpPr>
            <p:spPr bwMode="auto">
              <a:xfrm>
                <a:off x="5392" y="3111"/>
                <a:ext cx="133" cy="184"/>
              </a:xfrm>
              <a:custGeom>
                <a:avLst/>
                <a:gdLst>
                  <a:gd name="T0" fmla="*/ 0 w 133"/>
                  <a:gd name="T1" fmla="*/ 184 h 184"/>
                  <a:gd name="T2" fmla="*/ 133 w 133"/>
                  <a:gd name="T3" fmla="*/ 105 h 184"/>
                  <a:gd name="T4" fmla="*/ 133 w 133"/>
                  <a:gd name="T5" fmla="*/ 0 h 184"/>
                  <a:gd name="T6" fmla="*/ 0 w 133"/>
                  <a:gd name="T7" fmla="*/ 79 h 184"/>
                  <a:gd name="T8" fmla="*/ 0 w 133"/>
                  <a:gd name="T9" fmla="*/ 184 h 184"/>
                  <a:gd name="T10" fmla="*/ 0 60000 65536"/>
                  <a:gd name="T11" fmla="*/ 0 60000 65536"/>
                  <a:gd name="T12" fmla="*/ 0 60000 65536"/>
                  <a:gd name="T13" fmla="*/ 0 60000 65536"/>
                  <a:gd name="T14" fmla="*/ 0 60000 65536"/>
                  <a:gd name="T15" fmla="*/ 0 w 133"/>
                  <a:gd name="T16" fmla="*/ 0 h 184"/>
                  <a:gd name="T17" fmla="*/ 133 w 133"/>
                  <a:gd name="T18" fmla="*/ 184 h 184"/>
                </a:gdLst>
                <a:ahLst/>
                <a:cxnLst>
                  <a:cxn ang="T10">
                    <a:pos x="T0" y="T1"/>
                  </a:cxn>
                  <a:cxn ang="T11">
                    <a:pos x="T2" y="T3"/>
                  </a:cxn>
                  <a:cxn ang="T12">
                    <a:pos x="T4" y="T5"/>
                  </a:cxn>
                  <a:cxn ang="T13">
                    <a:pos x="T6" y="T7"/>
                  </a:cxn>
                  <a:cxn ang="T14">
                    <a:pos x="T8" y="T9"/>
                  </a:cxn>
                </a:cxnLst>
                <a:rect l="T15" t="T16" r="T17" b="T18"/>
                <a:pathLst>
                  <a:path w="133" h="184">
                    <a:moveTo>
                      <a:pt x="0" y="184"/>
                    </a:moveTo>
                    <a:lnTo>
                      <a:pt x="133" y="105"/>
                    </a:lnTo>
                    <a:lnTo>
                      <a:pt x="133" y="0"/>
                    </a:lnTo>
                    <a:lnTo>
                      <a:pt x="0" y="79"/>
                    </a:lnTo>
                    <a:lnTo>
                      <a:pt x="0" y="184"/>
                    </a:ln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headEnd/>
                <a:tailEnd/>
              </a:ln>
              <a:effectLst>
                <a:outerShdw blurRad="40000" dist="23000" dir="5400000" rotWithShape="0">
                  <a:srgbClr val="000000">
                    <a:alpha val="35000"/>
                  </a:srgbClr>
                </a:outerShdw>
              </a:effectLst>
            </p:spPr>
            <p:txBody>
              <a:bodyPr wrap="none" anchor="ctr"/>
              <a:lstStyle/>
              <a:p>
                <a:pPr fontAlgn="auto">
                  <a:spcBef>
                    <a:spcPts val="0"/>
                  </a:spcBef>
                  <a:spcAft>
                    <a:spcPts val="0"/>
                  </a:spcAft>
                  <a:defRPr/>
                </a:pPr>
                <a:endParaRPr lang="en-IE" sz="1200" kern="0" dirty="0">
                  <a:solidFill>
                    <a:prstClr val="white"/>
                  </a:solidFill>
                  <a:latin typeface="Lato" pitchFamily="34" charset="0"/>
                  <a:cs typeface="+mn-cs"/>
                </a:endParaRPr>
              </a:p>
            </p:txBody>
          </p:sp>
          <p:sp>
            <p:nvSpPr>
              <p:cNvPr id="204" name="Freeform 42" descr="50%"/>
              <p:cNvSpPr>
                <a:spLocks noChangeArrowheads="1"/>
              </p:cNvSpPr>
              <p:nvPr/>
            </p:nvSpPr>
            <p:spPr bwMode="auto">
              <a:xfrm>
                <a:off x="5123" y="3164"/>
                <a:ext cx="44" cy="131"/>
              </a:xfrm>
              <a:custGeom>
                <a:avLst/>
                <a:gdLst>
                  <a:gd name="T0" fmla="*/ 0 w 43"/>
                  <a:gd name="T1" fmla="*/ 26 h 131"/>
                  <a:gd name="T2" fmla="*/ 50 w 43"/>
                  <a:gd name="T3" fmla="*/ 0 h 131"/>
                  <a:gd name="T4" fmla="*/ 50 w 43"/>
                  <a:gd name="T5" fmla="*/ 103 h 131"/>
                  <a:gd name="T6" fmla="*/ 0 w 43"/>
                  <a:gd name="T7" fmla="*/ 131 h 131"/>
                  <a:gd name="T8" fmla="*/ 0 w 43"/>
                  <a:gd name="T9" fmla="*/ 26 h 131"/>
                  <a:gd name="T10" fmla="*/ 0 60000 65536"/>
                  <a:gd name="T11" fmla="*/ 0 60000 65536"/>
                  <a:gd name="T12" fmla="*/ 0 60000 65536"/>
                  <a:gd name="T13" fmla="*/ 0 60000 65536"/>
                  <a:gd name="T14" fmla="*/ 0 60000 65536"/>
                  <a:gd name="T15" fmla="*/ 0 w 43"/>
                  <a:gd name="T16" fmla="*/ 0 h 131"/>
                  <a:gd name="T17" fmla="*/ 43 w 43"/>
                  <a:gd name="T18" fmla="*/ 131 h 131"/>
                </a:gdLst>
                <a:ahLst/>
                <a:cxnLst>
                  <a:cxn ang="T10">
                    <a:pos x="T0" y="T1"/>
                  </a:cxn>
                  <a:cxn ang="T11">
                    <a:pos x="T2" y="T3"/>
                  </a:cxn>
                  <a:cxn ang="T12">
                    <a:pos x="T4" y="T5"/>
                  </a:cxn>
                  <a:cxn ang="T13">
                    <a:pos x="T6" y="T7"/>
                  </a:cxn>
                  <a:cxn ang="T14">
                    <a:pos x="T8" y="T9"/>
                  </a:cxn>
                </a:cxnLst>
                <a:rect l="T15" t="T16" r="T17" b="T18"/>
                <a:pathLst>
                  <a:path w="43" h="131">
                    <a:moveTo>
                      <a:pt x="0" y="26"/>
                    </a:moveTo>
                    <a:lnTo>
                      <a:pt x="43" y="0"/>
                    </a:lnTo>
                    <a:lnTo>
                      <a:pt x="43" y="103"/>
                    </a:lnTo>
                    <a:lnTo>
                      <a:pt x="0" y="131"/>
                    </a:lnTo>
                    <a:lnTo>
                      <a:pt x="0" y="26"/>
                    </a:ln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headEnd/>
                <a:tailEnd/>
              </a:ln>
              <a:effectLst>
                <a:outerShdw blurRad="40000" dist="23000" dir="5400000" rotWithShape="0">
                  <a:srgbClr val="000000">
                    <a:alpha val="35000"/>
                  </a:srgbClr>
                </a:outerShdw>
              </a:effectLst>
            </p:spPr>
            <p:txBody>
              <a:bodyPr wrap="none" anchor="ctr"/>
              <a:lstStyle/>
              <a:p>
                <a:pPr fontAlgn="auto">
                  <a:spcBef>
                    <a:spcPts val="0"/>
                  </a:spcBef>
                  <a:spcAft>
                    <a:spcPts val="0"/>
                  </a:spcAft>
                  <a:defRPr/>
                </a:pPr>
                <a:endParaRPr lang="en-IE" sz="1200" kern="0" dirty="0">
                  <a:solidFill>
                    <a:prstClr val="white"/>
                  </a:solidFill>
                  <a:latin typeface="Lato" pitchFamily="34" charset="0"/>
                  <a:cs typeface="+mn-cs"/>
                </a:endParaRPr>
              </a:p>
            </p:txBody>
          </p:sp>
        </p:grpSp>
        <p:grpSp>
          <p:nvGrpSpPr>
            <p:cNvPr id="115" name="Group 43"/>
            <p:cNvGrpSpPr>
              <a:grpSpLocks/>
            </p:cNvGrpSpPr>
            <p:nvPr/>
          </p:nvGrpSpPr>
          <p:grpSpPr bwMode="auto">
            <a:xfrm>
              <a:off x="5535501" y="5730099"/>
              <a:ext cx="990649" cy="272667"/>
              <a:chOff x="3608" y="3110"/>
              <a:chExt cx="577" cy="185"/>
            </a:xfrm>
          </p:grpSpPr>
          <p:sp>
            <p:nvSpPr>
              <p:cNvPr id="193" name="Freeform 44" descr="50%"/>
              <p:cNvSpPr>
                <a:spLocks noChangeArrowheads="1"/>
              </p:cNvSpPr>
              <p:nvPr/>
            </p:nvSpPr>
            <p:spPr bwMode="auto">
              <a:xfrm>
                <a:off x="3608" y="3190"/>
                <a:ext cx="175" cy="105"/>
              </a:xfrm>
              <a:custGeom>
                <a:avLst/>
                <a:gdLst>
                  <a:gd name="T0" fmla="*/ 0 w 176"/>
                  <a:gd name="T1" fmla="*/ 105 h 105"/>
                  <a:gd name="T2" fmla="*/ 0 w 176"/>
                  <a:gd name="T3" fmla="*/ 0 h 105"/>
                  <a:gd name="T4" fmla="*/ 169 w 176"/>
                  <a:gd name="T5" fmla="*/ 0 h 105"/>
                  <a:gd name="T6" fmla="*/ 169 w 176"/>
                  <a:gd name="T7" fmla="*/ 105 h 105"/>
                  <a:gd name="T8" fmla="*/ 0 w 176"/>
                  <a:gd name="T9" fmla="*/ 105 h 105"/>
                  <a:gd name="T10" fmla="*/ 0 w 176"/>
                  <a:gd name="T11" fmla="*/ 105 h 105"/>
                  <a:gd name="T12" fmla="*/ 0 w 176"/>
                  <a:gd name="T13" fmla="*/ 105 h 105"/>
                  <a:gd name="T14" fmla="*/ 0 w 176"/>
                  <a:gd name="T15" fmla="*/ 105 h 105"/>
                  <a:gd name="T16" fmla="*/ 0 w 176"/>
                  <a:gd name="T17" fmla="*/ 105 h 105"/>
                  <a:gd name="T18" fmla="*/ 0 w 176"/>
                  <a:gd name="T19" fmla="*/ 105 h 105"/>
                  <a:gd name="T20" fmla="*/ 0 w 176"/>
                  <a:gd name="T21" fmla="*/ 105 h 1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6"/>
                  <a:gd name="T34" fmla="*/ 0 h 105"/>
                  <a:gd name="T35" fmla="*/ 176 w 176"/>
                  <a:gd name="T36" fmla="*/ 105 h 10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6" h="105">
                    <a:moveTo>
                      <a:pt x="0" y="105"/>
                    </a:moveTo>
                    <a:lnTo>
                      <a:pt x="0" y="0"/>
                    </a:lnTo>
                    <a:lnTo>
                      <a:pt x="176" y="0"/>
                    </a:lnTo>
                    <a:lnTo>
                      <a:pt x="176" y="105"/>
                    </a:lnTo>
                    <a:lnTo>
                      <a:pt x="0" y="105"/>
                    </a:ln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headEnd/>
                <a:tailEnd/>
              </a:ln>
              <a:effectLst>
                <a:outerShdw blurRad="40000" dist="23000" dir="5400000" rotWithShape="0">
                  <a:srgbClr val="000000">
                    <a:alpha val="35000"/>
                  </a:srgbClr>
                </a:outerShdw>
              </a:effectLst>
            </p:spPr>
            <p:txBody>
              <a:bodyPr wrap="none" anchor="ctr"/>
              <a:lstStyle/>
              <a:p>
                <a:pPr fontAlgn="auto">
                  <a:spcBef>
                    <a:spcPts val="0"/>
                  </a:spcBef>
                  <a:spcAft>
                    <a:spcPts val="0"/>
                  </a:spcAft>
                  <a:defRPr/>
                </a:pPr>
                <a:endParaRPr lang="en-IE" sz="1200" kern="0" dirty="0">
                  <a:solidFill>
                    <a:prstClr val="white"/>
                  </a:solidFill>
                  <a:latin typeface="Lato" pitchFamily="34" charset="0"/>
                  <a:cs typeface="+mn-cs"/>
                </a:endParaRPr>
              </a:p>
            </p:txBody>
          </p:sp>
          <p:sp>
            <p:nvSpPr>
              <p:cNvPr id="194" name="Freeform 45" descr="50%"/>
              <p:cNvSpPr>
                <a:spLocks noChangeArrowheads="1"/>
              </p:cNvSpPr>
              <p:nvPr/>
            </p:nvSpPr>
            <p:spPr bwMode="auto">
              <a:xfrm>
                <a:off x="3872" y="3190"/>
                <a:ext cx="180" cy="105"/>
              </a:xfrm>
              <a:custGeom>
                <a:avLst/>
                <a:gdLst>
                  <a:gd name="T0" fmla="*/ 0 w 180"/>
                  <a:gd name="T1" fmla="*/ 105 h 105"/>
                  <a:gd name="T2" fmla="*/ 0 w 180"/>
                  <a:gd name="T3" fmla="*/ 0 h 105"/>
                  <a:gd name="T4" fmla="*/ 180 w 180"/>
                  <a:gd name="T5" fmla="*/ 0 h 105"/>
                  <a:gd name="T6" fmla="*/ 180 w 180"/>
                  <a:gd name="T7" fmla="*/ 105 h 105"/>
                  <a:gd name="T8" fmla="*/ 0 w 180"/>
                  <a:gd name="T9" fmla="*/ 105 h 105"/>
                  <a:gd name="T10" fmla="*/ 0 w 180"/>
                  <a:gd name="T11" fmla="*/ 105 h 105"/>
                  <a:gd name="T12" fmla="*/ 0 w 180"/>
                  <a:gd name="T13" fmla="*/ 105 h 105"/>
                  <a:gd name="T14" fmla="*/ 0 w 180"/>
                  <a:gd name="T15" fmla="*/ 105 h 105"/>
                  <a:gd name="T16" fmla="*/ 0 w 180"/>
                  <a:gd name="T17" fmla="*/ 105 h 105"/>
                  <a:gd name="T18" fmla="*/ 0 w 180"/>
                  <a:gd name="T19" fmla="*/ 105 h 105"/>
                  <a:gd name="T20" fmla="*/ 0 w 180"/>
                  <a:gd name="T21" fmla="*/ 105 h 105"/>
                  <a:gd name="T22" fmla="*/ 0 w 180"/>
                  <a:gd name="T23" fmla="*/ 105 h 105"/>
                  <a:gd name="T24" fmla="*/ 0 w 180"/>
                  <a:gd name="T25" fmla="*/ 105 h 105"/>
                  <a:gd name="T26" fmla="*/ 0 w 180"/>
                  <a:gd name="T27" fmla="*/ 105 h 105"/>
                  <a:gd name="T28" fmla="*/ 0 w 180"/>
                  <a:gd name="T29" fmla="*/ 105 h 105"/>
                  <a:gd name="T30" fmla="*/ 0 w 180"/>
                  <a:gd name="T31" fmla="*/ 105 h 105"/>
                  <a:gd name="T32" fmla="*/ 0 w 180"/>
                  <a:gd name="T33" fmla="*/ 105 h 105"/>
                  <a:gd name="T34" fmla="*/ 0 w 180"/>
                  <a:gd name="T35" fmla="*/ 105 h 105"/>
                  <a:gd name="T36" fmla="*/ 0 w 180"/>
                  <a:gd name="T37" fmla="*/ 105 h 105"/>
                  <a:gd name="T38" fmla="*/ 0 w 180"/>
                  <a:gd name="T39" fmla="*/ 105 h 105"/>
                  <a:gd name="T40" fmla="*/ 0 w 180"/>
                  <a:gd name="T41" fmla="*/ 105 h 105"/>
                  <a:gd name="T42" fmla="*/ 0 w 180"/>
                  <a:gd name="T43" fmla="*/ 105 h 105"/>
                  <a:gd name="T44" fmla="*/ 0 w 180"/>
                  <a:gd name="T45" fmla="*/ 105 h 105"/>
                  <a:gd name="T46" fmla="*/ 0 w 180"/>
                  <a:gd name="T47" fmla="*/ 105 h 105"/>
                  <a:gd name="T48" fmla="*/ 0 w 180"/>
                  <a:gd name="T49" fmla="*/ 105 h 105"/>
                  <a:gd name="T50" fmla="*/ 0 w 180"/>
                  <a:gd name="T51" fmla="*/ 105 h 105"/>
                  <a:gd name="T52" fmla="*/ 0 w 180"/>
                  <a:gd name="T53" fmla="*/ 105 h 105"/>
                  <a:gd name="T54" fmla="*/ 0 w 180"/>
                  <a:gd name="T55" fmla="*/ 105 h 105"/>
                  <a:gd name="T56" fmla="*/ 0 w 180"/>
                  <a:gd name="T57" fmla="*/ 105 h 105"/>
                  <a:gd name="T58" fmla="*/ 0 w 180"/>
                  <a:gd name="T59" fmla="*/ 105 h 105"/>
                  <a:gd name="T60" fmla="*/ 0 w 180"/>
                  <a:gd name="T61" fmla="*/ 105 h 105"/>
                  <a:gd name="T62" fmla="*/ 0 w 180"/>
                  <a:gd name="T63" fmla="*/ 105 h 105"/>
                  <a:gd name="T64" fmla="*/ 0 w 180"/>
                  <a:gd name="T65" fmla="*/ 105 h 105"/>
                  <a:gd name="T66" fmla="*/ 0 w 180"/>
                  <a:gd name="T67" fmla="*/ 105 h 105"/>
                  <a:gd name="T68" fmla="*/ 0 w 180"/>
                  <a:gd name="T69" fmla="*/ 105 h 105"/>
                  <a:gd name="T70" fmla="*/ 0 w 180"/>
                  <a:gd name="T71" fmla="*/ 105 h 105"/>
                  <a:gd name="T72" fmla="*/ 0 w 180"/>
                  <a:gd name="T73" fmla="*/ 105 h 105"/>
                  <a:gd name="T74" fmla="*/ 0 w 180"/>
                  <a:gd name="T75" fmla="*/ 105 h 105"/>
                  <a:gd name="T76" fmla="*/ 0 w 180"/>
                  <a:gd name="T77" fmla="*/ 105 h 105"/>
                  <a:gd name="T78" fmla="*/ 0 w 180"/>
                  <a:gd name="T79" fmla="*/ 105 h 105"/>
                  <a:gd name="T80" fmla="*/ 0 w 180"/>
                  <a:gd name="T81" fmla="*/ 105 h 1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0"/>
                  <a:gd name="T124" fmla="*/ 0 h 105"/>
                  <a:gd name="T125" fmla="*/ 180 w 180"/>
                  <a:gd name="T126" fmla="*/ 105 h 10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0" h="105">
                    <a:moveTo>
                      <a:pt x="0" y="105"/>
                    </a:moveTo>
                    <a:lnTo>
                      <a:pt x="0" y="0"/>
                    </a:lnTo>
                    <a:lnTo>
                      <a:pt x="180" y="0"/>
                    </a:lnTo>
                    <a:lnTo>
                      <a:pt x="180" y="105"/>
                    </a:lnTo>
                    <a:lnTo>
                      <a:pt x="0" y="105"/>
                    </a:ln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headEnd/>
                <a:tailEnd/>
              </a:ln>
              <a:effectLst>
                <a:outerShdw blurRad="40000" dist="23000" dir="5400000" rotWithShape="0">
                  <a:srgbClr val="000000">
                    <a:alpha val="35000"/>
                  </a:srgbClr>
                </a:outerShdw>
              </a:effectLst>
            </p:spPr>
            <p:txBody>
              <a:bodyPr wrap="none" anchor="ctr"/>
              <a:lstStyle/>
              <a:p>
                <a:pPr fontAlgn="auto">
                  <a:spcBef>
                    <a:spcPts val="0"/>
                  </a:spcBef>
                  <a:spcAft>
                    <a:spcPts val="0"/>
                  </a:spcAft>
                  <a:defRPr/>
                </a:pPr>
                <a:endParaRPr lang="en-IE" sz="1200" kern="0" dirty="0">
                  <a:solidFill>
                    <a:prstClr val="white"/>
                  </a:solidFill>
                  <a:latin typeface="Lato" pitchFamily="34" charset="0"/>
                  <a:cs typeface="+mn-cs"/>
                </a:endParaRPr>
              </a:p>
            </p:txBody>
          </p:sp>
          <p:sp>
            <p:nvSpPr>
              <p:cNvPr id="195" name="Freeform 46" descr="50%"/>
              <p:cNvSpPr>
                <a:spLocks noChangeArrowheads="1"/>
              </p:cNvSpPr>
              <p:nvPr/>
            </p:nvSpPr>
            <p:spPr bwMode="auto">
              <a:xfrm>
                <a:off x="3608" y="3110"/>
                <a:ext cx="577" cy="80"/>
              </a:xfrm>
              <a:custGeom>
                <a:avLst/>
                <a:gdLst>
                  <a:gd name="T0" fmla="*/ 0 w 578"/>
                  <a:gd name="T1" fmla="*/ 80 h 80"/>
                  <a:gd name="T2" fmla="*/ 132 w 578"/>
                  <a:gd name="T3" fmla="*/ 0 h 80"/>
                  <a:gd name="T4" fmla="*/ 571 w 578"/>
                  <a:gd name="T5" fmla="*/ 0 h 80"/>
                  <a:gd name="T6" fmla="*/ 438 w 578"/>
                  <a:gd name="T7" fmla="*/ 80 h 80"/>
                  <a:gd name="T8" fmla="*/ 265 w 578"/>
                  <a:gd name="T9" fmla="*/ 80 h 80"/>
                  <a:gd name="T10" fmla="*/ 304 w 578"/>
                  <a:gd name="T11" fmla="*/ 54 h 80"/>
                  <a:gd name="T12" fmla="*/ 221 w 578"/>
                  <a:gd name="T13" fmla="*/ 54 h 80"/>
                  <a:gd name="T14" fmla="*/ 176 w 578"/>
                  <a:gd name="T15" fmla="*/ 80 h 80"/>
                  <a:gd name="T16" fmla="*/ 0 w 578"/>
                  <a:gd name="T17" fmla="*/ 80 h 80"/>
                  <a:gd name="T18" fmla="*/ 0 w 578"/>
                  <a:gd name="T19" fmla="*/ 80 h 80"/>
                  <a:gd name="T20" fmla="*/ 0 w 578"/>
                  <a:gd name="T21" fmla="*/ 80 h 80"/>
                  <a:gd name="T22" fmla="*/ 0 w 578"/>
                  <a:gd name="T23" fmla="*/ 80 h 80"/>
                  <a:gd name="T24" fmla="*/ 0 w 578"/>
                  <a:gd name="T25" fmla="*/ 80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8"/>
                  <a:gd name="T40" fmla="*/ 0 h 80"/>
                  <a:gd name="T41" fmla="*/ 578 w 578"/>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8" h="80">
                    <a:moveTo>
                      <a:pt x="0" y="80"/>
                    </a:moveTo>
                    <a:lnTo>
                      <a:pt x="132" y="0"/>
                    </a:lnTo>
                    <a:lnTo>
                      <a:pt x="578" y="0"/>
                    </a:lnTo>
                    <a:lnTo>
                      <a:pt x="445" y="80"/>
                    </a:lnTo>
                    <a:lnTo>
                      <a:pt x="265" y="80"/>
                    </a:lnTo>
                    <a:lnTo>
                      <a:pt x="311" y="54"/>
                    </a:lnTo>
                    <a:lnTo>
                      <a:pt x="221" y="54"/>
                    </a:lnTo>
                    <a:lnTo>
                      <a:pt x="176" y="80"/>
                    </a:lnTo>
                    <a:lnTo>
                      <a:pt x="0" y="80"/>
                    </a:ln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headEnd/>
                <a:tailEnd/>
              </a:ln>
              <a:effectLst>
                <a:outerShdw blurRad="40000" dist="23000" dir="5400000" rotWithShape="0">
                  <a:srgbClr val="000000">
                    <a:alpha val="35000"/>
                  </a:srgbClr>
                </a:outerShdw>
              </a:effectLst>
            </p:spPr>
            <p:txBody>
              <a:bodyPr wrap="none" anchor="ctr"/>
              <a:lstStyle/>
              <a:p>
                <a:pPr fontAlgn="auto">
                  <a:spcBef>
                    <a:spcPts val="0"/>
                  </a:spcBef>
                  <a:spcAft>
                    <a:spcPts val="0"/>
                  </a:spcAft>
                  <a:defRPr/>
                </a:pPr>
                <a:endParaRPr lang="en-IE" sz="1200" kern="0" dirty="0">
                  <a:solidFill>
                    <a:prstClr val="white"/>
                  </a:solidFill>
                  <a:latin typeface="Lato" pitchFamily="34" charset="0"/>
                  <a:cs typeface="+mn-cs"/>
                </a:endParaRPr>
              </a:p>
            </p:txBody>
          </p:sp>
          <p:sp>
            <p:nvSpPr>
              <p:cNvPr id="196" name="Freeform 47" descr="50%"/>
              <p:cNvSpPr>
                <a:spLocks noChangeArrowheads="1"/>
              </p:cNvSpPr>
              <p:nvPr/>
            </p:nvSpPr>
            <p:spPr bwMode="auto">
              <a:xfrm>
                <a:off x="3827" y="3164"/>
                <a:ext cx="91" cy="103"/>
              </a:xfrm>
              <a:custGeom>
                <a:avLst/>
                <a:gdLst>
                  <a:gd name="T0" fmla="*/ 0 w 90"/>
                  <a:gd name="T1" fmla="*/ 103 h 103"/>
                  <a:gd name="T2" fmla="*/ 0 w 90"/>
                  <a:gd name="T3" fmla="*/ 0 h 103"/>
                  <a:gd name="T4" fmla="*/ 97 w 90"/>
                  <a:gd name="T5" fmla="*/ 0 h 103"/>
                  <a:gd name="T6" fmla="*/ 44 w 90"/>
                  <a:gd name="T7" fmla="*/ 26 h 103"/>
                  <a:gd name="T8" fmla="*/ 44 w 90"/>
                  <a:gd name="T9" fmla="*/ 103 h 103"/>
                  <a:gd name="T10" fmla="*/ 0 w 90"/>
                  <a:gd name="T11" fmla="*/ 103 h 103"/>
                  <a:gd name="T12" fmla="*/ 0 60000 65536"/>
                  <a:gd name="T13" fmla="*/ 0 60000 65536"/>
                  <a:gd name="T14" fmla="*/ 0 60000 65536"/>
                  <a:gd name="T15" fmla="*/ 0 60000 65536"/>
                  <a:gd name="T16" fmla="*/ 0 60000 65536"/>
                  <a:gd name="T17" fmla="*/ 0 60000 65536"/>
                  <a:gd name="T18" fmla="*/ 0 w 90"/>
                  <a:gd name="T19" fmla="*/ 0 h 103"/>
                  <a:gd name="T20" fmla="*/ 90 w 90"/>
                  <a:gd name="T21" fmla="*/ 103 h 103"/>
                </a:gdLst>
                <a:ahLst/>
                <a:cxnLst>
                  <a:cxn ang="T12">
                    <a:pos x="T0" y="T1"/>
                  </a:cxn>
                  <a:cxn ang="T13">
                    <a:pos x="T2" y="T3"/>
                  </a:cxn>
                  <a:cxn ang="T14">
                    <a:pos x="T4" y="T5"/>
                  </a:cxn>
                  <a:cxn ang="T15">
                    <a:pos x="T6" y="T7"/>
                  </a:cxn>
                  <a:cxn ang="T16">
                    <a:pos x="T8" y="T9"/>
                  </a:cxn>
                  <a:cxn ang="T17">
                    <a:pos x="T10" y="T11"/>
                  </a:cxn>
                </a:cxnLst>
                <a:rect l="T18" t="T19" r="T20" b="T21"/>
                <a:pathLst>
                  <a:path w="90" h="103">
                    <a:moveTo>
                      <a:pt x="0" y="103"/>
                    </a:moveTo>
                    <a:lnTo>
                      <a:pt x="0" y="0"/>
                    </a:lnTo>
                    <a:lnTo>
                      <a:pt x="90" y="0"/>
                    </a:lnTo>
                    <a:lnTo>
                      <a:pt x="44" y="26"/>
                    </a:lnTo>
                    <a:lnTo>
                      <a:pt x="44" y="103"/>
                    </a:lnTo>
                    <a:lnTo>
                      <a:pt x="0" y="103"/>
                    </a:ln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headEnd/>
                <a:tailEnd/>
              </a:ln>
              <a:effectLst>
                <a:outerShdw blurRad="40000" dist="23000" dir="5400000" rotWithShape="0">
                  <a:srgbClr val="000000">
                    <a:alpha val="35000"/>
                  </a:srgbClr>
                </a:outerShdw>
              </a:effectLst>
            </p:spPr>
            <p:txBody>
              <a:bodyPr wrap="none" anchor="ctr"/>
              <a:lstStyle/>
              <a:p>
                <a:pPr fontAlgn="auto">
                  <a:spcBef>
                    <a:spcPts val="0"/>
                  </a:spcBef>
                  <a:spcAft>
                    <a:spcPts val="0"/>
                  </a:spcAft>
                  <a:defRPr/>
                </a:pPr>
                <a:endParaRPr lang="en-IE" sz="1200" kern="0" dirty="0">
                  <a:solidFill>
                    <a:prstClr val="white"/>
                  </a:solidFill>
                  <a:latin typeface="Lato" pitchFamily="34" charset="0"/>
                  <a:cs typeface="+mn-cs"/>
                </a:endParaRPr>
              </a:p>
            </p:txBody>
          </p:sp>
          <p:sp>
            <p:nvSpPr>
              <p:cNvPr id="197" name="Freeform 48" descr="50%"/>
              <p:cNvSpPr>
                <a:spLocks noChangeArrowheads="1"/>
              </p:cNvSpPr>
              <p:nvPr/>
            </p:nvSpPr>
            <p:spPr bwMode="auto">
              <a:xfrm>
                <a:off x="4052" y="3110"/>
                <a:ext cx="133" cy="185"/>
              </a:xfrm>
              <a:custGeom>
                <a:avLst/>
                <a:gdLst>
                  <a:gd name="T0" fmla="*/ 0 w 133"/>
                  <a:gd name="T1" fmla="*/ 185 h 185"/>
                  <a:gd name="T2" fmla="*/ 133 w 133"/>
                  <a:gd name="T3" fmla="*/ 106 h 185"/>
                  <a:gd name="T4" fmla="*/ 133 w 133"/>
                  <a:gd name="T5" fmla="*/ 0 h 185"/>
                  <a:gd name="T6" fmla="*/ 0 w 133"/>
                  <a:gd name="T7" fmla="*/ 80 h 185"/>
                  <a:gd name="T8" fmla="*/ 0 w 133"/>
                  <a:gd name="T9" fmla="*/ 185 h 185"/>
                  <a:gd name="T10" fmla="*/ 0 60000 65536"/>
                  <a:gd name="T11" fmla="*/ 0 60000 65536"/>
                  <a:gd name="T12" fmla="*/ 0 60000 65536"/>
                  <a:gd name="T13" fmla="*/ 0 60000 65536"/>
                  <a:gd name="T14" fmla="*/ 0 60000 65536"/>
                  <a:gd name="T15" fmla="*/ 0 w 133"/>
                  <a:gd name="T16" fmla="*/ 0 h 185"/>
                  <a:gd name="T17" fmla="*/ 133 w 133"/>
                  <a:gd name="T18" fmla="*/ 185 h 185"/>
                </a:gdLst>
                <a:ahLst/>
                <a:cxnLst>
                  <a:cxn ang="T10">
                    <a:pos x="T0" y="T1"/>
                  </a:cxn>
                  <a:cxn ang="T11">
                    <a:pos x="T2" y="T3"/>
                  </a:cxn>
                  <a:cxn ang="T12">
                    <a:pos x="T4" y="T5"/>
                  </a:cxn>
                  <a:cxn ang="T13">
                    <a:pos x="T6" y="T7"/>
                  </a:cxn>
                  <a:cxn ang="T14">
                    <a:pos x="T8" y="T9"/>
                  </a:cxn>
                </a:cxnLst>
                <a:rect l="T15" t="T16" r="T17" b="T18"/>
                <a:pathLst>
                  <a:path w="133" h="185">
                    <a:moveTo>
                      <a:pt x="0" y="185"/>
                    </a:moveTo>
                    <a:lnTo>
                      <a:pt x="133" y="106"/>
                    </a:lnTo>
                    <a:lnTo>
                      <a:pt x="133" y="0"/>
                    </a:lnTo>
                    <a:lnTo>
                      <a:pt x="0" y="80"/>
                    </a:lnTo>
                    <a:lnTo>
                      <a:pt x="0" y="185"/>
                    </a:ln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headEnd/>
                <a:tailEnd/>
              </a:ln>
              <a:effectLst>
                <a:outerShdw blurRad="40000" dist="23000" dir="5400000" rotWithShape="0">
                  <a:srgbClr val="000000">
                    <a:alpha val="35000"/>
                  </a:srgbClr>
                </a:outerShdw>
              </a:effectLst>
            </p:spPr>
            <p:txBody>
              <a:bodyPr wrap="none" anchor="ctr"/>
              <a:lstStyle/>
              <a:p>
                <a:pPr fontAlgn="auto">
                  <a:spcBef>
                    <a:spcPts val="0"/>
                  </a:spcBef>
                  <a:spcAft>
                    <a:spcPts val="0"/>
                  </a:spcAft>
                  <a:defRPr/>
                </a:pPr>
                <a:endParaRPr lang="en-IE" sz="1200" kern="0" dirty="0">
                  <a:solidFill>
                    <a:prstClr val="white"/>
                  </a:solidFill>
                  <a:latin typeface="Lato" pitchFamily="34" charset="0"/>
                  <a:cs typeface="+mn-cs"/>
                </a:endParaRPr>
              </a:p>
            </p:txBody>
          </p:sp>
          <p:sp>
            <p:nvSpPr>
              <p:cNvPr id="198" name="Freeform 49" descr="50%"/>
              <p:cNvSpPr>
                <a:spLocks noChangeArrowheads="1"/>
              </p:cNvSpPr>
              <p:nvPr/>
            </p:nvSpPr>
            <p:spPr bwMode="auto">
              <a:xfrm>
                <a:off x="3783" y="3164"/>
                <a:ext cx="44" cy="131"/>
              </a:xfrm>
              <a:custGeom>
                <a:avLst/>
                <a:gdLst>
                  <a:gd name="T0" fmla="*/ 0 w 45"/>
                  <a:gd name="T1" fmla="*/ 26 h 131"/>
                  <a:gd name="T2" fmla="*/ 38 w 45"/>
                  <a:gd name="T3" fmla="*/ 0 h 131"/>
                  <a:gd name="T4" fmla="*/ 38 w 45"/>
                  <a:gd name="T5" fmla="*/ 103 h 131"/>
                  <a:gd name="T6" fmla="*/ 0 w 45"/>
                  <a:gd name="T7" fmla="*/ 131 h 131"/>
                  <a:gd name="T8" fmla="*/ 0 w 45"/>
                  <a:gd name="T9" fmla="*/ 26 h 131"/>
                  <a:gd name="T10" fmla="*/ 0 60000 65536"/>
                  <a:gd name="T11" fmla="*/ 0 60000 65536"/>
                  <a:gd name="T12" fmla="*/ 0 60000 65536"/>
                  <a:gd name="T13" fmla="*/ 0 60000 65536"/>
                  <a:gd name="T14" fmla="*/ 0 60000 65536"/>
                  <a:gd name="T15" fmla="*/ 0 w 45"/>
                  <a:gd name="T16" fmla="*/ 0 h 131"/>
                  <a:gd name="T17" fmla="*/ 45 w 45"/>
                  <a:gd name="T18" fmla="*/ 131 h 131"/>
                </a:gdLst>
                <a:ahLst/>
                <a:cxnLst>
                  <a:cxn ang="T10">
                    <a:pos x="T0" y="T1"/>
                  </a:cxn>
                  <a:cxn ang="T11">
                    <a:pos x="T2" y="T3"/>
                  </a:cxn>
                  <a:cxn ang="T12">
                    <a:pos x="T4" y="T5"/>
                  </a:cxn>
                  <a:cxn ang="T13">
                    <a:pos x="T6" y="T7"/>
                  </a:cxn>
                  <a:cxn ang="T14">
                    <a:pos x="T8" y="T9"/>
                  </a:cxn>
                </a:cxnLst>
                <a:rect l="T15" t="T16" r="T17" b="T18"/>
                <a:pathLst>
                  <a:path w="45" h="131">
                    <a:moveTo>
                      <a:pt x="0" y="26"/>
                    </a:moveTo>
                    <a:lnTo>
                      <a:pt x="45" y="0"/>
                    </a:lnTo>
                    <a:lnTo>
                      <a:pt x="45" y="103"/>
                    </a:lnTo>
                    <a:lnTo>
                      <a:pt x="0" y="131"/>
                    </a:lnTo>
                    <a:lnTo>
                      <a:pt x="0" y="26"/>
                    </a:ln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headEnd/>
                <a:tailEnd/>
              </a:ln>
              <a:effectLst>
                <a:outerShdw blurRad="40000" dist="23000" dir="5400000" rotWithShape="0">
                  <a:srgbClr val="000000">
                    <a:alpha val="35000"/>
                  </a:srgbClr>
                </a:outerShdw>
              </a:effectLst>
            </p:spPr>
            <p:txBody>
              <a:bodyPr wrap="none" anchor="ctr"/>
              <a:lstStyle/>
              <a:p>
                <a:pPr fontAlgn="auto">
                  <a:spcBef>
                    <a:spcPts val="0"/>
                  </a:spcBef>
                  <a:spcAft>
                    <a:spcPts val="0"/>
                  </a:spcAft>
                  <a:defRPr/>
                </a:pPr>
                <a:endParaRPr lang="en-IE" sz="1200" kern="0" dirty="0">
                  <a:solidFill>
                    <a:prstClr val="white"/>
                  </a:solidFill>
                  <a:latin typeface="Lato" pitchFamily="34" charset="0"/>
                  <a:cs typeface="+mn-cs"/>
                </a:endParaRPr>
              </a:p>
            </p:txBody>
          </p:sp>
        </p:grpSp>
        <p:grpSp>
          <p:nvGrpSpPr>
            <p:cNvPr id="116" name="Group 50"/>
            <p:cNvGrpSpPr>
              <a:grpSpLocks/>
            </p:cNvGrpSpPr>
            <p:nvPr/>
          </p:nvGrpSpPr>
          <p:grpSpPr bwMode="auto">
            <a:xfrm>
              <a:off x="6530748" y="5730099"/>
              <a:ext cx="1246466" cy="272667"/>
              <a:chOff x="4197" y="3110"/>
              <a:chExt cx="726" cy="185"/>
            </a:xfrm>
          </p:grpSpPr>
          <p:sp>
            <p:nvSpPr>
              <p:cNvPr id="184" name="Freeform 51" descr="50%"/>
              <p:cNvSpPr>
                <a:spLocks noChangeArrowheads="1"/>
              </p:cNvSpPr>
              <p:nvPr/>
            </p:nvSpPr>
            <p:spPr bwMode="auto">
              <a:xfrm>
                <a:off x="4197" y="3190"/>
                <a:ext cx="145" cy="105"/>
              </a:xfrm>
              <a:custGeom>
                <a:avLst/>
                <a:gdLst>
                  <a:gd name="T0" fmla="*/ 0 w 145"/>
                  <a:gd name="T1" fmla="*/ 105 h 105"/>
                  <a:gd name="T2" fmla="*/ 0 w 145"/>
                  <a:gd name="T3" fmla="*/ 0 h 105"/>
                  <a:gd name="T4" fmla="*/ 145 w 145"/>
                  <a:gd name="T5" fmla="*/ 0 h 105"/>
                  <a:gd name="T6" fmla="*/ 145 w 145"/>
                  <a:gd name="T7" fmla="*/ 105 h 105"/>
                  <a:gd name="T8" fmla="*/ 0 w 145"/>
                  <a:gd name="T9" fmla="*/ 105 h 105"/>
                  <a:gd name="T10" fmla="*/ 0 w 145"/>
                  <a:gd name="T11" fmla="*/ 105 h 105"/>
                  <a:gd name="T12" fmla="*/ 0 w 145"/>
                  <a:gd name="T13" fmla="*/ 105 h 105"/>
                  <a:gd name="T14" fmla="*/ 0 w 145"/>
                  <a:gd name="T15" fmla="*/ 105 h 105"/>
                  <a:gd name="T16" fmla="*/ 0 w 145"/>
                  <a:gd name="T17" fmla="*/ 105 h 105"/>
                  <a:gd name="T18" fmla="*/ 0 w 145"/>
                  <a:gd name="T19" fmla="*/ 105 h 105"/>
                  <a:gd name="T20" fmla="*/ 0 w 145"/>
                  <a:gd name="T21" fmla="*/ 105 h 105"/>
                  <a:gd name="T22" fmla="*/ 0 w 145"/>
                  <a:gd name="T23" fmla="*/ 105 h 105"/>
                  <a:gd name="T24" fmla="*/ 0 w 145"/>
                  <a:gd name="T25" fmla="*/ 105 h 105"/>
                  <a:gd name="T26" fmla="*/ 0 w 145"/>
                  <a:gd name="T27" fmla="*/ 105 h 105"/>
                  <a:gd name="T28" fmla="*/ 0 w 145"/>
                  <a:gd name="T29" fmla="*/ 105 h 105"/>
                  <a:gd name="T30" fmla="*/ 0 w 145"/>
                  <a:gd name="T31" fmla="*/ 105 h 105"/>
                  <a:gd name="T32" fmla="*/ 0 w 145"/>
                  <a:gd name="T33" fmla="*/ 105 h 105"/>
                  <a:gd name="T34" fmla="*/ 0 w 145"/>
                  <a:gd name="T35" fmla="*/ 105 h 105"/>
                  <a:gd name="T36" fmla="*/ 0 w 145"/>
                  <a:gd name="T37" fmla="*/ 105 h 105"/>
                  <a:gd name="T38" fmla="*/ 0 w 145"/>
                  <a:gd name="T39" fmla="*/ 105 h 105"/>
                  <a:gd name="T40" fmla="*/ 0 w 145"/>
                  <a:gd name="T41" fmla="*/ 105 h 105"/>
                  <a:gd name="T42" fmla="*/ 0 w 145"/>
                  <a:gd name="T43" fmla="*/ 105 h 105"/>
                  <a:gd name="T44" fmla="*/ 0 w 145"/>
                  <a:gd name="T45" fmla="*/ 105 h 105"/>
                  <a:gd name="T46" fmla="*/ 0 w 145"/>
                  <a:gd name="T47" fmla="*/ 105 h 105"/>
                  <a:gd name="T48" fmla="*/ 0 w 145"/>
                  <a:gd name="T49" fmla="*/ 105 h 105"/>
                  <a:gd name="T50" fmla="*/ 0 w 145"/>
                  <a:gd name="T51" fmla="*/ 105 h 105"/>
                  <a:gd name="T52" fmla="*/ 0 w 145"/>
                  <a:gd name="T53" fmla="*/ 105 h 105"/>
                  <a:gd name="T54" fmla="*/ 0 w 145"/>
                  <a:gd name="T55" fmla="*/ 105 h 105"/>
                  <a:gd name="T56" fmla="*/ 0 w 145"/>
                  <a:gd name="T57" fmla="*/ 105 h 105"/>
                  <a:gd name="T58" fmla="*/ 0 w 145"/>
                  <a:gd name="T59" fmla="*/ 105 h 105"/>
                  <a:gd name="T60" fmla="*/ 0 w 145"/>
                  <a:gd name="T61" fmla="*/ 105 h 105"/>
                  <a:gd name="T62" fmla="*/ 0 w 145"/>
                  <a:gd name="T63" fmla="*/ 105 h 105"/>
                  <a:gd name="T64" fmla="*/ 0 w 145"/>
                  <a:gd name="T65" fmla="*/ 105 h 105"/>
                  <a:gd name="T66" fmla="*/ 0 w 145"/>
                  <a:gd name="T67" fmla="*/ 105 h 105"/>
                  <a:gd name="T68" fmla="*/ 0 w 145"/>
                  <a:gd name="T69" fmla="*/ 105 h 105"/>
                  <a:gd name="T70" fmla="*/ 0 w 145"/>
                  <a:gd name="T71" fmla="*/ 105 h 105"/>
                  <a:gd name="T72" fmla="*/ 0 w 145"/>
                  <a:gd name="T73" fmla="*/ 105 h 105"/>
                  <a:gd name="T74" fmla="*/ 0 w 145"/>
                  <a:gd name="T75" fmla="*/ 105 h 105"/>
                  <a:gd name="T76" fmla="*/ 0 w 145"/>
                  <a:gd name="T77" fmla="*/ 105 h 105"/>
                  <a:gd name="T78" fmla="*/ 0 w 145"/>
                  <a:gd name="T79" fmla="*/ 105 h 105"/>
                  <a:gd name="T80" fmla="*/ 0 w 145"/>
                  <a:gd name="T81" fmla="*/ 105 h 105"/>
                  <a:gd name="T82" fmla="*/ 0 w 145"/>
                  <a:gd name="T83" fmla="*/ 105 h 105"/>
                  <a:gd name="T84" fmla="*/ 0 w 145"/>
                  <a:gd name="T85" fmla="*/ 105 h 105"/>
                  <a:gd name="T86" fmla="*/ 0 w 145"/>
                  <a:gd name="T87" fmla="*/ 105 h 105"/>
                  <a:gd name="T88" fmla="*/ 0 w 145"/>
                  <a:gd name="T89" fmla="*/ 105 h 105"/>
                  <a:gd name="T90" fmla="*/ 0 w 145"/>
                  <a:gd name="T91" fmla="*/ 105 h 105"/>
                  <a:gd name="T92" fmla="*/ 0 w 145"/>
                  <a:gd name="T93" fmla="*/ 105 h 1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5"/>
                  <a:gd name="T142" fmla="*/ 0 h 105"/>
                  <a:gd name="T143" fmla="*/ 145 w 145"/>
                  <a:gd name="T144" fmla="*/ 105 h 10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5" h="105">
                    <a:moveTo>
                      <a:pt x="0" y="105"/>
                    </a:moveTo>
                    <a:lnTo>
                      <a:pt x="0" y="0"/>
                    </a:lnTo>
                    <a:lnTo>
                      <a:pt x="145" y="0"/>
                    </a:lnTo>
                    <a:lnTo>
                      <a:pt x="145" y="105"/>
                    </a:lnTo>
                    <a:lnTo>
                      <a:pt x="0" y="105"/>
                    </a:ln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headEnd/>
                <a:tailEnd/>
              </a:ln>
              <a:effectLst>
                <a:outerShdw blurRad="40000" dist="23000" dir="5400000" rotWithShape="0">
                  <a:srgbClr val="000000">
                    <a:alpha val="35000"/>
                  </a:srgbClr>
                </a:outerShdw>
              </a:effectLst>
            </p:spPr>
            <p:txBody>
              <a:bodyPr wrap="none" anchor="ctr"/>
              <a:lstStyle/>
              <a:p>
                <a:pPr fontAlgn="auto">
                  <a:spcBef>
                    <a:spcPts val="0"/>
                  </a:spcBef>
                  <a:spcAft>
                    <a:spcPts val="0"/>
                  </a:spcAft>
                  <a:defRPr/>
                </a:pPr>
                <a:endParaRPr lang="en-IE" sz="1200" kern="0" dirty="0">
                  <a:solidFill>
                    <a:prstClr val="white"/>
                  </a:solidFill>
                  <a:latin typeface="Lato" pitchFamily="34" charset="0"/>
                  <a:cs typeface="+mn-cs"/>
                </a:endParaRPr>
              </a:p>
            </p:txBody>
          </p:sp>
          <p:sp>
            <p:nvSpPr>
              <p:cNvPr id="185" name="Freeform 52" descr="50%"/>
              <p:cNvSpPr>
                <a:spLocks noChangeArrowheads="1"/>
              </p:cNvSpPr>
              <p:nvPr/>
            </p:nvSpPr>
            <p:spPr bwMode="auto">
              <a:xfrm>
                <a:off x="4427" y="3190"/>
                <a:ext cx="144" cy="105"/>
              </a:xfrm>
              <a:custGeom>
                <a:avLst/>
                <a:gdLst>
                  <a:gd name="T0" fmla="*/ 0 w 144"/>
                  <a:gd name="T1" fmla="*/ 105 h 105"/>
                  <a:gd name="T2" fmla="*/ 0 w 144"/>
                  <a:gd name="T3" fmla="*/ 0 h 105"/>
                  <a:gd name="T4" fmla="*/ 144 w 144"/>
                  <a:gd name="T5" fmla="*/ 0 h 105"/>
                  <a:gd name="T6" fmla="*/ 144 w 144"/>
                  <a:gd name="T7" fmla="*/ 105 h 105"/>
                  <a:gd name="T8" fmla="*/ 0 w 144"/>
                  <a:gd name="T9" fmla="*/ 105 h 105"/>
                  <a:gd name="T10" fmla="*/ 0 w 144"/>
                  <a:gd name="T11" fmla="*/ 105 h 105"/>
                  <a:gd name="T12" fmla="*/ 0 w 144"/>
                  <a:gd name="T13" fmla="*/ 105 h 105"/>
                  <a:gd name="T14" fmla="*/ 0 w 144"/>
                  <a:gd name="T15" fmla="*/ 105 h 105"/>
                  <a:gd name="T16" fmla="*/ 0 w 144"/>
                  <a:gd name="T17" fmla="*/ 105 h 105"/>
                  <a:gd name="T18" fmla="*/ 0 w 144"/>
                  <a:gd name="T19" fmla="*/ 105 h 105"/>
                  <a:gd name="T20" fmla="*/ 0 w 144"/>
                  <a:gd name="T21" fmla="*/ 105 h 105"/>
                  <a:gd name="T22" fmla="*/ 0 w 144"/>
                  <a:gd name="T23" fmla="*/ 105 h 105"/>
                  <a:gd name="T24" fmla="*/ 0 w 144"/>
                  <a:gd name="T25" fmla="*/ 105 h 105"/>
                  <a:gd name="T26" fmla="*/ 0 w 144"/>
                  <a:gd name="T27" fmla="*/ 105 h 105"/>
                  <a:gd name="T28" fmla="*/ 0 w 144"/>
                  <a:gd name="T29" fmla="*/ 105 h 105"/>
                  <a:gd name="T30" fmla="*/ 0 w 144"/>
                  <a:gd name="T31" fmla="*/ 105 h 105"/>
                  <a:gd name="T32" fmla="*/ 0 w 144"/>
                  <a:gd name="T33" fmla="*/ 105 h 105"/>
                  <a:gd name="T34" fmla="*/ 0 w 144"/>
                  <a:gd name="T35" fmla="*/ 105 h 105"/>
                  <a:gd name="T36" fmla="*/ 0 w 144"/>
                  <a:gd name="T37" fmla="*/ 105 h 105"/>
                  <a:gd name="T38" fmla="*/ 0 w 144"/>
                  <a:gd name="T39" fmla="*/ 105 h 105"/>
                  <a:gd name="T40" fmla="*/ 0 w 144"/>
                  <a:gd name="T41" fmla="*/ 105 h 105"/>
                  <a:gd name="T42" fmla="*/ 0 w 144"/>
                  <a:gd name="T43" fmla="*/ 105 h 105"/>
                  <a:gd name="T44" fmla="*/ 0 w 144"/>
                  <a:gd name="T45" fmla="*/ 105 h 105"/>
                  <a:gd name="T46" fmla="*/ 0 w 144"/>
                  <a:gd name="T47" fmla="*/ 105 h 105"/>
                  <a:gd name="T48" fmla="*/ 0 w 144"/>
                  <a:gd name="T49" fmla="*/ 105 h 105"/>
                  <a:gd name="T50" fmla="*/ 0 w 144"/>
                  <a:gd name="T51" fmla="*/ 105 h 105"/>
                  <a:gd name="T52" fmla="*/ 0 w 144"/>
                  <a:gd name="T53" fmla="*/ 105 h 105"/>
                  <a:gd name="T54" fmla="*/ 0 w 144"/>
                  <a:gd name="T55" fmla="*/ 105 h 105"/>
                  <a:gd name="T56" fmla="*/ 0 w 144"/>
                  <a:gd name="T57" fmla="*/ 105 h 105"/>
                  <a:gd name="T58" fmla="*/ 0 w 144"/>
                  <a:gd name="T59" fmla="*/ 105 h 105"/>
                  <a:gd name="T60" fmla="*/ 0 w 144"/>
                  <a:gd name="T61" fmla="*/ 105 h 105"/>
                  <a:gd name="T62" fmla="*/ 0 w 144"/>
                  <a:gd name="T63" fmla="*/ 105 h 105"/>
                  <a:gd name="T64" fmla="*/ 0 w 144"/>
                  <a:gd name="T65" fmla="*/ 105 h 105"/>
                  <a:gd name="T66" fmla="*/ 0 w 144"/>
                  <a:gd name="T67" fmla="*/ 105 h 105"/>
                  <a:gd name="T68" fmla="*/ 0 w 144"/>
                  <a:gd name="T69" fmla="*/ 105 h 105"/>
                  <a:gd name="T70" fmla="*/ 0 w 144"/>
                  <a:gd name="T71" fmla="*/ 105 h 105"/>
                  <a:gd name="T72" fmla="*/ 0 w 144"/>
                  <a:gd name="T73" fmla="*/ 105 h 105"/>
                  <a:gd name="T74" fmla="*/ 0 w 144"/>
                  <a:gd name="T75" fmla="*/ 105 h 105"/>
                  <a:gd name="T76" fmla="*/ 0 w 144"/>
                  <a:gd name="T77" fmla="*/ 105 h 105"/>
                  <a:gd name="T78" fmla="*/ 0 w 144"/>
                  <a:gd name="T79" fmla="*/ 105 h 105"/>
                  <a:gd name="T80" fmla="*/ 0 w 144"/>
                  <a:gd name="T81" fmla="*/ 105 h 105"/>
                  <a:gd name="T82" fmla="*/ 0 w 144"/>
                  <a:gd name="T83" fmla="*/ 105 h 105"/>
                  <a:gd name="T84" fmla="*/ 0 w 144"/>
                  <a:gd name="T85" fmla="*/ 105 h 105"/>
                  <a:gd name="T86" fmla="*/ 0 w 144"/>
                  <a:gd name="T87" fmla="*/ 105 h 105"/>
                  <a:gd name="T88" fmla="*/ 0 w 144"/>
                  <a:gd name="T89" fmla="*/ 105 h 105"/>
                  <a:gd name="T90" fmla="*/ 0 w 144"/>
                  <a:gd name="T91" fmla="*/ 105 h 105"/>
                  <a:gd name="T92" fmla="*/ 0 w 144"/>
                  <a:gd name="T93" fmla="*/ 105 h 105"/>
                  <a:gd name="T94" fmla="*/ 0 w 144"/>
                  <a:gd name="T95" fmla="*/ 105 h 105"/>
                  <a:gd name="T96" fmla="*/ 0 w 144"/>
                  <a:gd name="T97" fmla="*/ 105 h 10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4"/>
                  <a:gd name="T148" fmla="*/ 0 h 105"/>
                  <a:gd name="T149" fmla="*/ 144 w 144"/>
                  <a:gd name="T150" fmla="*/ 105 h 10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4" h="105">
                    <a:moveTo>
                      <a:pt x="0" y="105"/>
                    </a:moveTo>
                    <a:lnTo>
                      <a:pt x="0" y="0"/>
                    </a:lnTo>
                    <a:lnTo>
                      <a:pt x="144" y="0"/>
                    </a:lnTo>
                    <a:lnTo>
                      <a:pt x="144" y="105"/>
                    </a:lnTo>
                    <a:lnTo>
                      <a:pt x="0" y="105"/>
                    </a:ln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headEnd/>
                <a:tailEnd/>
              </a:ln>
              <a:effectLst>
                <a:outerShdw blurRad="40000" dist="23000" dir="5400000" rotWithShape="0">
                  <a:srgbClr val="000000">
                    <a:alpha val="35000"/>
                  </a:srgbClr>
                </a:outerShdw>
              </a:effectLst>
            </p:spPr>
            <p:txBody>
              <a:bodyPr wrap="none" anchor="ctr"/>
              <a:lstStyle/>
              <a:p>
                <a:pPr fontAlgn="auto">
                  <a:spcBef>
                    <a:spcPts val="0"/>
                  </a:spcBef>
                  <a:spcAft>
                    <a:spcPts val="0"/>
                  </a:spcAft>
                  <a:defRPr/>
                </a:pPr>
                <a:endParaRPr lang="en-IE" sz="1200" kern="0" dirty="0">
                  <a:solidFill>
                    <a:prstClr val="white"/>
                  </a:solidFill>
                  <a:latin typeface="Lato" pitchFamily="34" charset="0"/>
                  <a:cs typeface="+mn-cs"/>
                </a:endParaRPr>
              </a:p>
            </p:txBody>
          </p:sp>
          <p:sp>
            <p:nvSpPr>
              <p:cNvPr id="186" name="Freeform 53" descr="50%"/>
              <p:cNvSpPr>
                <a:spLocks noChangeArrowheads="1"/>
              </p:cNvSpPr>
              <p:nvPr/>
            </p:nvSpPr>
            <p:spPr bwMode="auto">
              <a:xfrm>
                <a:off x="4653" y="3190"/>
                <a:ext cx="146" cy="105"/>
              </a:xfrm>
              <a:custGeom>
                <a:avLst/>
                <a:gdLst>
                  <a:gd name="T0" fmla="*/ 0 w 146"/>
                  <a:gd name="T1" fmla="*/ 105 h 105"/>
                  <a:gd name="T2" fmla="*/ 0 w 146"/>
                  <a:gd name="T3" fmla="*/ 0 h 105"/>
                  <a:gd name="T4" fmla="*/ 146 w 146"/>
                  <a:gd name="T5" fmla="*/ 0 h 105"/>
                  <a:gd name="T6" fmla="*/ 146 w 146"/>
                  <a:gd name="T7" fmla="*/ 105 h 105"/>
                  <a:gd name="T8" fmla="*/ 0 w 146"/>
                  <a:gd name="T9" fmla="*/ 105 h 105"/>
                  <a:gd name="T10" fmla="*/ 0 w 146"/>
                  <a:gd name="T11" fmla="*/ 105 h 105"/>
                  <a:gd name="T12" fmla="*/ 0 w 146"/>
                  <a:gd name="T13" fmla="*/ 105 h 105"/>
                  <a:gd name="T14" fmla="*/ 0 w 146"/>
                  <a:gd name="T15" fmla="*/ 105 h 105"/>
                  <a:gd name="T16" fmla="*/ 0 w 146"/>
                  <a:gd name="T17" fmla="*/ 105 h 105"/>
                  <a:gd name="T18" fmla="*/ 0 w 146"/>
                  <a:gd name="T19" fmla="*/ 105 h 105"/>
                  <a:gd name="T20" fmla="*/ 0 w 146"/>
                  <a:gd name="T21" fmla="*/ 105 h 105"/>
                  <a:gd name="T22" fmla="*/ 0 w 146"/>
                  <a:gd name="T23" fmla="*/ 105 h 105"/>
                  <a:gd name="T24" fmla="*/ 0 w 146"/>
                  <a:gd name="T25" fmla="*/ 105 h 105"/>
                  <a:gd name="T26" fmla="*/ 0 w 146"/>
                  <a:gd name="T27" fmla="*/ 105 h 105"/>
                  <a:gd name="T28" fmla="*/ 0 w 146"/>
                  <a:gd name="T29" fmla="*/ 105 h 105"/>
                  <a:gd name="T30" fmla="*/ 0 w 146"/>
                  <a:gd name="T31" fmla="*/ 105 h 105"/>
                  <a:gd name="T32" fmla="*/ 0 w 146"/>
                  <a:gd name="T33" fmla="*/ 105 h 105"/>
                  <a:gd name="T34" fmla="*/ 0 w 146"/>
                  <a:gd name="T35" fmla="*/ 105 h 105"/>
                  <a:gd name="T36" fmla="*/ 0 w 146"/>
                  <a:gd name="T37" fmla="*/ 105 h 10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
                  <a:gd name="T58" fmla="*/ 0 h 105"/>
                  <a:gd name="T59" fmla="*/ 146 w 146"/>
                  <a:gd name="T60" fmla="*/ 105 h 10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 h="105">
                    <a:moveTo>
                      <a:pt x="0" y="105"/>
                    </a:moveTo>
                    <a:lnTo>
                      <a:pt x="0" y="0"/>
                    </a:lnTo>
                    <a:lnTo>
                      <a:pt x="146" y="0"/>
                    </a:lnTo>
                    <a:lnTo>
                      <a:pt x="146" y="105"/>
                    </a:lnTo>
                    <a:lnTo>
                      <a:pt x="0" y="105"/>
                    </a:ln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headEnd/>
                <a:tailEnd/>
              </a:ln>
              <a:effectLst>
                <a:outerShdw blurRad="40000" dist="23000" dir="5400000" rotWithShape="0">
                  <a:srgbClr val="000000">
                    <a:alpha val="35000"/>
                  </a:srgbClr>
                </a:outerShdw>
              </a:effectLst>
            </p:spPr>
            <p:txBody>
              <a:bodyPr wrap="none" anchor="ctr"/>
              <a:lstStyle/>
              <a:p>
                <a:pPr fontAlgn="auto">
                  <a:spcBef>
                    <a:spcPts val="0"/>
                  </a:spcBef>
                  <a:spcAft>
                    <a:spcPts val="0"/>
                  </a:spcAft>
                  <a:defRPr/>
                </a:pPr>
                <a:endParaRPr lang="en-IE" sz="1200" kern="0" dirty="0">
                  <a:solidFill>
                    <a:prstClr val="white"/>
                  </a:solidFill>
                  <a:latin typeface="Lato" pitchFamily="34" charset="0"/>
                  <a:cs typeface="+mn-cs"/>
                </a:endParaRPr>
              </a:p>
            </p:txBody>
          </p:sp>
          <p:sp>
            <p:nvSpPr>
              <p:cNvPr id="187" name="Freeform 54" descr="50%"/>
              <p:cNvSpPr>
                <a:spLocks noChangeArrowheads="1"/>
              </p:cNvSpPr>
              <p:nvPr/>
            </p:nvSpPr>
            <p:spPr bwMode="auto">
              <a:xfrm>
                <a:off x="4197" y="3110"/>
                <a:ext cx="726" cy="80"/>
              </a:xfrm>
              <a:custGeom>
                <a:avLst/>
                <a:gdLst>
                  <a:gd name="T0" fmla="*/ 0 w 726"/>
                  <a:gd name="T1" fmla="*/ 80 h 80"/>
                  <a:gd name="T2" fmla="*/ 124 w 726"/>
                  <a:gd name="T3" fmla="*/ 0 h 80"/>
                  <a:gd name="T4" fmla="*/ 726 w 726"/>
                  <a:gd name="T5" fmla="*/ 0 h 80"/>
                  <a:gd name="T6" fmla="*/ 602 w 726"/>
                  <a:gd name="T7" fmla="*/ 80 h 80"/>
                  <a:gd name="T8" fmla="*/ 456 w 726"/>
                  <a:gd name="T9" fmla="*/ 80 h 80"/>
                  <a:gd name="T10" fmla="*/ 500 w 726"/>
                  <a:gd name="T11" fmla="*/ 53 h 80"/>
                  <a:gd name="T12" fmla="*/ 417 w 726"/>
                  <a:gd name="T13" fmla="*/ 53 h 80"/>
                  <a:gd name="T14" fmla="*/ 374 w 726"/>
                  <a:gd name="T15" fmla="*/ 80 h 80"/>
                  <a:gd name="T16" fmla="*/ 230 w 726"/>
                  <a:gd name="T17" fmla="*/ 80 h 80"/>
                  <a:gd name="T18" fmla="*/ 270 w 726"/>
                  <a:gd name="T19" fmla="*/ 53 h 80"/>
                  <a:gd name="T20" fmla="*/ 188 w 726"/>
                  <a:gd name="T21" fmla="*/ 53 h 80"/>
                  <a:gd name="T22" fmla="*/ 145 w 726"/>
                  <a:gd name="T23" fmla="*/ 80 h 80"/>
                  <a:gd name="T24" fmla="*/ 0 w 726"/>
                  <a:gd name="T25" fmla="*/ 80 h 80"/>
                  <a:gd name="T26" fmla="*/ 0 w 726"/>
                  <a:gd name="T27" fmla="*/ 80 h 80"/>
                  <a:gd name="T28" fmla="*/ 0 w 726"/>
                  <a:gd name="T29" fmla="*/ 80 h 80"/>
                  <a:gd name="T30" fmla="*/ 0 w 726"/>
                  <a:gd name="T31" fmla="*/ 80 h 80"/>
                  <a:gd name="T32" fmla="*/ 0 w 726"/>
                  <a:gd name="T33" fmla="*/ 80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6"/>
                  <a:gd name="T52" fmla="*/ 0 h 80"/>
                  <a:gd name="T53" fmla="*/ 726 w 726"/>
                  <a:gd name="T54" fmla="*/ 80 h 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6" h="80">
                    <a:moveTo>
                      <a:pt x="0" y="80"/>
                    </a:moveTo>
                    <a:lnTo>
                      <a:pt x="124" y="0"/>
                    </a:lnTo>
                    <a:lnTo>
                      <a:pt x="726" y="0"/>
                    </a:lnTo>
                    <a:lnTo>
                      <a:pt x="602" y="80"/>
                    </a:lnTo>
                    <a:lnTo>
                      <a:pt x="456" y="80"/>
                    </a:lnTo>
                    <a:lnTo>
                      <a:pt x="500" y="53"/>
                    </a:lnTo>
                    <a:lnTo>
                      <a:pt x="417" y="53"/>
                    </a:lnTo>
                    <a:lnTo>
                      <a:pt x="374" y="80"/>
                    </a:lnTo>
                    <a:lnTo>
                      <a:pt x="230" y="80"/>
                    </a:lnTo>
                    <a:lnTo>
                      <a:pt x="270" y="53"/>
                    </a:lnTo>
                    <a:lnTo>
                      <a:pt x="188" y="53"/>
                    </a:lnTo>
                    <a:lnTo>
                      <a:pt x="145" y="80"/>
                    </a:lnTo>
                    <a:lnTo>
                      <a:pt x="0" y="80"/>
                    </a:ln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headEnd/>
                <a:tailEnd/>
              </a:ln>
              <a:effectLst>
                <a:outerShdw blurRad="40000" dist="23000" dir="5400000" rotWithShape="0">
                  <a:srgbClr val="000000">
                    <a:alpha val="35000"/>
                  </a:srgbClr>
                </a:outerShdw>
              </a:effectLst>
            </p:spPr>
            <p:txBody>
              <a:bodyPr wrap="none" anchor="ctr"/>
              <a:lstStyle/>
              <a:p>
                <a:pPr fontAlgn="auto">
                  <a:spcBef>
                    <a:spcPts val="0"/>
                  </a:spcBef>
                  <a:spcAft>
                    <a:spcPts val="0"/>
                  </a:spcAft>
                  <a:defRPr/>
                </a:pPr>
                <a:endParaRPr lang="en-IE" sz="1200" kern="0" dirty="0">
                  <a:solidFill>
                    <a:prstClr val="white"/>
                  </a:solidFill>
                  <a:latin typeface="Lato" pitchFamily="34" charset="0"/>
                  <a:cs typeface="+mn-cs"/>
                </a:endParaRPr>
              </a:p>
            </p:txBody>
          </p:sp>
          <p:sp>
            <p:nvSpPr>
              <p:cNvPr id="188" name="Freeform 55" descr="50%"/>
              <p:cNvSpPr>
                <a:spLocks noChangeArrowheads="1"/>
              </p:cNvSpPr>
              <p:nvPr/>
            </p:nvSpPr>
            <p:spPr bwMode="auto">
              <a:xfrm>
                <a:off x="4385" y="3163"/>
                <a:ext cx="82" cy="104"/>
              </a:xfrm>
              <a:custGeom>
                <a:avLst/>
                <a:gdLst>
                  <a:gd name="T0" fmla="*/ 0 w 82"/>
                  <a:gd name="T1" fmla="*/ 104 h 104"/>
                  <a:gd name="T2" fmla="*/ 0 w 82"/>
                  <a:gd name="T3" fmla="*/ 0 h 104"/>
                  <a:gd name="T4" fmla="*/ 82 w 82"/>
                  <a:gd name="T5" fmla="*/ 0 h 104"/>
                  <a:gd name="T6" fmla="*/ 42 w 82"/>
                  <a:gd name="T7" fmla="*/ 27 h 104"/>
                  <a:gd name="T8" fmla="*/ 42 w 82"/>
                  <a:gd name="T9" fmla="*/ 104 h 104"/>
                  <a:gd name="T10" fmla="*/ 0 w 82"/>
                  <a:gd name="T11" fmla="*/ 104 h 104"/>
                  <a:gd name="T12" fmla="*/ 0 60000 65536"/>
                  <a:gd name="T13" fmla="*/ 0 60000 65536"/>
                  <a:gd name="T14" fmla="*/ 0 60000 65536"/>
                  <a:gd name="T15" fmla="*/ 0 60000 65536"/>
                  <a:gd name="T16" fmla="*/ 0 60000 65536"/>
                  <a:gd name="T17" fmla="*/ 0 60000 65536"/>
                  <a:gd name="T18" fmla="*/ 0 w 82"/>
                  <a:gd name="T19" fmla="*/ 0 h 104"/>
                  <a:gd name="T20" fmla="*/ 82 w 82"/>
                  <a:gd name="T21" fmla="*/ 104 h 104"/>
                </a:gdLst>
                <a:ahLst/>
                <a:cxnLst>
                  <a:cxn ang="T12">
                    <a:pos x="T0" y="T1"/>
                  </a:cxn>
                  <a:cxn ang="T13">
                    <a:pos x="T2" y="T3"/>
                  </a:cxn>
                  <a:cxn ang="T14">
                    <a:pos x="T4" y="T5"/>
                  </a:cxn>
                  <a:cxn ang="T15">
                    <a:pos x="T6" y="T7"/>
                  </a:cxn>
                  <a:cxn ang="T16">
                    <a:pos x="T8" y="T9"/>
                  </a:cxn>
                  <a:cxn ang="T17">
                    <a:pos x="T10" y="T11"/>
                  </a:cxn>
                </a:cxnLst>
                <a:rect l="T18" t="T19" r="T20" b="T21"/>
                <a:pathLst>
                  <a:path w="82" h="104">
                    <a:moveTo>
                      <a:pt x="0" y="104"/>
                    </a:moveTo>
                    <a:lnTo>
                      <a:pt x="0" y="0"/>
                    </a:lnTo>
                    <a:lnTo>
                      <a:pt x="82" y="0"/>
                    </a:lnTo>
                    <a:lnTo>
                      <a:pt x="42" y="27"/>
                    </a:lnTo>
                    <a:lnTo>
                      <a:pt x="42" y="104"/>
                    </a:lnTo>
                    <a:lnTo>
                      <a:pt x="0" y="104"/>
                    </a:ln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headEnd/>
                <a:tailEnd/>
              </a:ln>
              <a:effectLst>
                <a:outerShdw blurRad="40000" dist="23000" dir="5400000" rotWithShape="0">
                  <a:srgbClr val="000000">
                    <a:alpha val="35000"/>
                  </a:srgbClr>
                </a:outerShdw>
              </a:effectLst>
            </p:spPr>
            <p:txBody>
              <a:bodyPr wrap="none" anchor="ctr"/>
              <a:lstStyle/>
              <a:p>
                <a:pPr fontAlgn="auto">
                  <a:spcBef>
                    <a:spcPts val="0"/>
                  </a:spcBef>
                  <a:spcAft>
                    <a:spcPts val="0"/>
                  </a:spcAft>
                  <a:defRPr/>
                </a:pPr>
                <a:endParaRPr lang="en-IE" sz="1200" kern="0" dirty="0">
                  <a:solidFill>
                    <a:prstClr val="white"/>
                  </a:solidFill>
                  <a:latin typeface="Lato" pitchFamily="34" charset="0"/>
                  <a:cs typeface="+mn-cs"/>
                </a:endParaRPr>
              </a:p>
            </p:txBody>
          </p:sp>
          <p:sp>
            <p:nvSpPr>
              <p:cNvPr id="189" name="Freeform 56" descr="50%"/>
              <p:cNvSpPr>
                <a:spLocks noChangeArrowheads="1"/>
              </p:cNvSpPr>
              <p:nvPr/>
            </p:nvSpPr>
            <p:spPr bwMode="auto">
              <a:xfrm>
                <a:off x="4614" y="3163"/>
                <a:ext cx="83" cy="104"/>
              </a:xfrm>
              <a:custGeom>
                <a:avLst/>
                <a:gdLst>
                  <a:gd name="T0" fmla="*/ 0 w 83"/>
                  <a:gd name="T1" fmla="*/ 104 h 104"/>
                  <a:gd name="T2" fmla="*/ 0 w 83"/>
                  <a:gd name="T3" fmla="*/ 0 h 104"/>
                  <a:gd name="T4" fmla="*/ 83 w 83"/>
                  <a:gd name="T5" fmla="*/ 0 h 104"/>
                  <a:gd name="T6" fmla="*/ 39 w 83"/>
                  <a:gd name="T7" fmla="*/ 27 h 104"/>
                  <a:gd name="T8" fmla="*/ 39 w 83"/>
                  <a:gd name="T9" fmla="*/ 104 h 104"/>
                  <a:gd name="T10" fmla="*/ 0 w 83"/>
                  <a:gd name="T11" fmla="*/ 104 h 104"/>
                  <a:gd name="T12" fmla="*/ 0 60000 65536"/>
                  <a:gd name="T13" fmla="*/ 0 60000 65536"/>
                  <a:gd name="T14" fmla="*/ 0 60000 65536"/>
                  <a:gd name="T15" fmla="*/ 0 60000 65536"/>
                  <a:gd name="T16" fmla="*/ 0 60000 65536"/>
                  <a:gd name="T17" fmla="*/ 0 60000 65536"/>
                  <a:gd name="T18" fmla="*/ 0 w 83"/>
                  <a:gd name="T19" fmla="*/ 0 h 104"/>
                  <a:gd name="T20" fmla="*/ 83 w 83"/>
                  <a:gd name="T21" fmla="*/ 104 h 104"/>
                </a:gdLst>
                <a:ahLst/>
                <a:cxnLst>
                  <a:cxn ang="T12">
                    <a:pos x="T0" y="T1"/>
                  </a:cxn>
                  <a:cxn ang="T13">
                    <a:pos x="T2" y="T3"/>
                  </a:cxn>
                  <a:cxn ang="T14">
                    <a:pos x="T4" y="T5"/>
                  </a:cxn>
                  <a:cxn ang="T15">
                    <a:pos x="T6" y="T7"/>
                  </a:cxn>
                  <a:cxn ang="T16">
                    <a:pos x="T8" y="T9"/>
                  </a:cxn>
                  <a:cxn ang="T17">
                    <a:pos x="T10" y="T11"/>
                  </a:cxn>
                </a:cxnLst>
                <a:rect l="T18" t="T19" r="T20" b="T21"/>
                <a:pathLst>
                  <a:path w="83" h="104">
                    <a:moveTo>
                      <a:pt x="0" y="104"/>
                    </a:moveTo>
                    <a:lnTo>
                      <a:pt x="0" y="0"/>
                    </a:lnTo>
                    <a:lnTo>
                      <a:pt x="83" y="0"/>
                    </a:lnTo>
                    <a:lnTo>
                      <a:pt x="39" y="27"/>
                    </a:lnTo>
                    <a:lnTo>
                      <a:pt x="39" y="104"/>
                    </a:lnTo>
                    <a:lnTo>
                      <a:pt x="0" y="104"/>
                    </a:ln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headEnd/>
                <a:tailEnd/>
              </a:ln>
              <a:effectLst>
                <a:outerShdw blurRad="40000" dist="23000" dir="5400000" rotWithShape="0">
                  <a:srgbClr val="000000">
                    <a:alpha val="35000"/>
                  </a:srgbClr>
                </a:outerShdw>
              </a:effectLst>
            </p:spPr>
            <p:txBody>
              <a:bodyPr wrap="none" anchor="ctr"/>
              <a:lstStyle/>
              <a:p>
                <a:pPr fontAlgn="auto">
                  <a:spcBef>
                    <a:spcPts val="0"/>
                  </a:spcBef>
                  <a:spcAft>
                    <a:spcPts val="0"/>
                  </a:spcAft>
                  <a:defRPr/>
                </a:pPr>
                <a:endParaRPr lang="en-IE" sz="1200" kern="0" dirty="0">
                  <a:solidFill>
                    <a:prstClr val="white"/>
                  </a:solidFill>
                  <a:latin typeface="Lato" pitchFamily="34" charset="0"/>
                  <a:cs typeface="+mn-cs"/>
                </a:endParaRPr>
              </a:p>
            </p:txBody>
          </p:sp>
          <p:sp>
            <p:nvSpPr>
              <p:cNvPr id="190" name="Freeform 57" descr="50%"/>
              <p:cNvSpPr>
                <a:spLocks noChangeArrowheads="1"/>
              </p:cNvSpPr>
              <p:nvPr/>
            </p:nvSpPr>
            <p:spPr bwMode="auto">
              <a:xfrm>
                <a:off x="4799" y="3110"/>
                <a:ext cx="124" cy="185"/>
              </a:xfrm>
              <a:custGeom>
                <a:avLst/>
                <a:gdLst>
                  <a:gd name="T0" fmla="*/ 0 w 124"/>
                  <a:gd name="T1" fmla="*/ 185 h 185"/>
                  <a:gd name="T2" fmla="*/ 123 w 124"/>
                  <a:gd name="T3" fmla="*/ 104 h 185"/>
                  <a:gd name="T4" fmla="*/ 124 w 124"/>
                  <a:gd name="T5" fmla="*/ 0 h 185"/>
                  <a:gd name="T6" fmla="*/ 0 w 124"/>
                  <a:gd name="T7" fmla="*/ 80 h 185"/>
                  <a:gd name="T8" fmla="*/ 0 w 124"/>
                  <a:gd name="T9" fmla="*/ 185 h 185"/>
                  <a:gd name="T10" fmla="*/ 0 w 124"/>
                  <a:gd name="T11" fmla="*/ 185 h 185"/>
                  <a:gd name="T12" fmla="*/ 0 w 124"/>
                  <a:gd name="T13" fmla="*/ 185 h 185"/>
                  <a:gd name="T14" fmla="*/ 0 w 124"/>
                  <a:gd name="T15" fmla="*/ 185 h 185"/>
                  <a:gd name="T16" fmla="*/ 0 w 124"/>
                  <a:gd name="T17" fmla="*/ 185 h 185"/>
                  <a:gd name="T18" fmla="*/ 0 w 124"/>
                  <a:gd name="T19" fmla="*/ 185 h 185"/>
                  <a:gd name="T20" fmla="*/ 0 w 124"/>
                  <a:gd name="T21" fmla="*/ 185 h 1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4"/>
                  <a:gd name="T34" fmla="*/ 0 h 185"/>
                  <a:gd name="T35" fmla="*/ 124 w 124"/>
                  <a:gd name="T36" fmla="*/ 185 h 1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4" h="185">
                    <a:moveTo>
                      <a:pt x="0" y="185"/>
                    </a:moveTo>
                    <a:lnTo>
                      <a:pt x="123" y="104"/>
                    </a:lnTo>
                    <a:lnTo>
                      <a:pt x="124" y="0"/>
                    </a:lnTo>
                    <a:lnTo>
                      <a:pt x="0" y="80"/>
                    </a:lnTo>
                    <a:lnTo>
                      <a:pt x="0" y="185"/>
                    </a:ln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headEnd/>
                <a:tailEnd/>
              </a:ln>
              <a:effectLst>
                <a:outerShdw blurRad="40000" dist="23000" dir="5400000" rotWithShape="0">
                  <a:srgbClr val="000000">
                    <a:alpha val="35000"/>
                  </a:srgbClr>
                </a:outerShdw>
              </a:effectLst>
            </p:spPr>
            <p:txBody>
              <a:bodyPr wrap="none" anchor="ctr"/>
              <a:lstStyle/>
              <a:p>
                <a:pPr fontAlgn="auto">
                  <a:spcBef>
                    <a:spcPts val="0"/>
                  </a:spcBef>
                  <a:spcAft>
                    <a:spcPts val="0"/>
                  </a:spcAft>
                  <a:defRPr/>
                </a:pPr>
                <a:endParaRPr lang="en-IE" sz="1200" kern="0" dirty="0">
                  <a:solidFill>
                    <a:prstClr val="white"/>
                  </a:solidFill>
                  <a:latin typeface="Lato" pitchFamily="34" charset="0"/>
                  <a:cs typeface="+mn-cs"/>
                </a:endParaRPr>
              </a:p>
            </p:txBody>
          </p:sp>
          <p:sp>
            <p:nvSpPr>
              <p:cNvPr id="191" name="Freeform 58" descr="50%"/>
              <p:cNvSpPr>
                <a:spLocks noChangeArrowheads="1"/>
              </p:cNvSpPr>
              <p:nvPr/>
            </p:nvSpPr>
            <p:spPr bwMode="auto">
              <a:xfrm>
                <a:off x="4342" y="3163"/>
                <a:ext cx="41" cy="132"/>
              </a:xfrm>
              <a:custGeom>
                <a:avLst/>
                <a:gdLst>
                  <a:gd name="T0" fmla="*/ 0 w 41"/>
                  <a:gd name="T1" fmla="*/ 25 h 132"/>
                  <a:gd name="T2" fmla="*/ 41 w 41"/>
                  <a:gd name="T3" fmla="*/ 0 h 132"/>
                  <a:gd name="T4" fmla="*/ 41 w 41"/>
                  <a:gd name="T5" fmla="*/ 104 h 132"/>
                  <a:gd name="T6" fmla="*/ 0 w 41"/>
                  <a:gd name="T7" fmla="*/ 132 h 132"/>
                  <a:gd name="T8" fmla="*/ 0 w 41"/>
                  <a:gd name="T9" fmla="*/ 25 h 132"/>
                  <a:gd name="T10" fmla="*/ 0 60000 65536"/>
                  <a:gd name="T11" fmla="*/ 0 60000 65536"/>
                  <a:gd name="T12" fmla="*/ 0 60000 65536"/>
                  <a:gd name="T13" fmla="*/ 0 60000 65536"/>
                  <a:gd name="T14" fmla="*/ 0 60000 65536"/>
                  <a:gd name="T15" fmla="*/ 0 w 41"/>
                  <a:gd name="T16" fmla="*/ 0 h 132"/>
                  <a:gd name="T17" fmla="*/ 41 w 41"/>
                  <a:gd name="T18" fmla="*/ 132 h 132"/>
                </a:gdLst>
                <a:ahLst/>
                <a:cxnLst>
                  <a:cxn ang="T10">
                    <a:pos x="T0" y="T1"/>
                  </a:cxn>
                  <a:cxn ang="T11">
                    <a:pos x="T2" y="T3"/>
                  </a:cxn>
                  <a:cxn ang="T12">
                    <a:pos x="T4" y="T5"/>
                  </a:cxn>
                  <a:cxn ang="T13">
                    <a:pos x="T6" y="T7"/>
                  </a:cxn>
                  <a:cxn ang="T14">
                    <a:pos x="T8" y="T9"/>
                  </a:cxn>
                </a:cxnLst>
                <a:rect l="T15" t="T16" r="T17" b="T18"/>
                <a:pathLst>
                  <a:path w="41" h="132">
                    <a:moveTo>
                      <a:pt x="0" y="25"/>
                    </a:moveTo>
                    <a:lnTo>
                      <a:pt x="41" y="0"/>
                    </a:lnTo>
                    <a:lnTo>
                      <a:pt x="41" y="104"/>
                    </a:lnTo>
                    <a:lnTo>
                      <a:pt x="0" y="132"/>
                    </a:lnTo>
                    <a:lnTo>
                      <a:pt x="0" y="25"/>
                    </a:ln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headEnd/>
                <a:tailEnd/>
              </a:ln>
              <a:effectLst>
                <a:outerShdw blurRad="40000" dist="23000" dir="5400000" rotWithShape="0">
                  <a:srgbClr val="000000">
                    <a:alpha val="35000"/>
                  </a:srgbClr>
                </a:outerShdw>
              </a:effectLst>
            </p:spPr>
            <p:txBody>
              <a:bodyPr wrap="none" anchor="ctr"/>
              <a:lstStyle/>
              <a:p>
                <a:pPr fontAlgn="auto">
                  <a:spcBef>
                    <a:spcPts val="0"/>
                  </a:spcBef>
                  <a:spcAft>
                    <a:spcPts val="0"/>
                  </a:spcAft>
                  <a:defRPr/>
                </a:pPr>
                <a:endParaRPr lang="en-IE" sz="1200" kern="0" dirty="0">
                  <a:solidFill>
                    <a:prstClr val="white"/>
                  </a:solidFill>
                  <a:latin typeface="Lato" pitchFamily="34" charset="0"/>
                  <a:cs typeface="+mn-cs"/>
                </a:endParaRPr>
              </a:p>
            </p:txBody>
          </p:sp>
          <p:sp>
            <p:nvSpPr>
              <p:cNvPr id="192" name="Freeform 59" descr="50%"/>
              <p:cNvSpPr>
                <a:spLocks noChangeArrowheads="1"/>
              </p:cNvSpPr>
              <p:nvPr/>
            </p:nvSpPr>
            <p:spPr bwMode="auto">
              <a:xfrm>
                <a:off x="4571" y="3163"/>
                <a:ext cx="43" cy="132"/>
              </a:xfrm>
              <a:custGeom>
                <a:avLst/>
                <a:gdLst>
                  <a:gd name="T0" fmla="*/ 0 w 43"/>
                  <a:gd name="T1" fmla="*/ 25 h 132"/>
                  <a:gd name="T2" fmla="*/ 43 w 43"/>
                  <a:gd name="T3" fmla="*/ 0 h 132"/>
                  <a:gd name="T4" fmla="*/ 43 w 43"/>
                  <a:gd name="T5" fmla="*/ 104 h 132"/>
                  <a:gd name="T6" fmla="*/ 0 w 43"/>
                  <a:gd name="T7" fmla="*/ 132 h 132"/>
                  <a:gd name="T8" fmla="*/ 0 w 43"/>
                  <a:gd name="T9" fmla="*/ 25 h 132"/>
                  <a:gd name="T10" fmla="*/ 0 60000 65536"/>
                  <a:gd name="T11" fmla="*/ 0 60000 65536"/>
                  <a:gd name="T12" fmla="*/ 0 60000 65536"/>
                  <a:gd name="T13" fmla="*/ 0 60000 65536"/>
                  <a:gd name="T14" fmla="*/ 0 60000 65536"/>
                  <a:gd name="T15" fmla="*/ 0 w 43"/>
                  <a:gd name="T16" fmla="*/ 0 h 132"/>
                  <a:gd name="T17" fmla="*/ 43 w 43"/>
                  <a:gd name="T18" fmla="*/ 132 h 132"/>
                </a:gdLst>
                <a:ahLst/>
                <a:cxnLst>
                  <a:cxn ang="T10">
                    <a:pos x="T0" y="T1"/>
                  </a:cxn>
                  <a:cxn ang="T11">
                    <a:pos x="T2" y="T3"/>
                  </a:cxn>
                  <a:cxn ang="T12">
                    <a:pos x="T4" y="T5"/>
                  </a:cxn>
                  <a:cxn ang="T13">
                    <a:pos x="T6" y="T7"/>
                  </a:cxn>
                  <a:cxn ang="T14">
                    <a:pos x="T8" y="T9"/>
                  </a:cxn>
                </a:cxnLst>
                <a:rect l="T15" t="T16" r="T17" b="T18"/>
                <a:pathLst>
                  <a:path w="43" h="132">
                    <a:moveTo>
                      <a:pt x="0" y="25"/>
                    </a:moveTo>
                    <a:lnTo>
                      <a:pt x="43" y="0"/>
                    </a:lnTo>
                    <a:lnTo>
                      <a:pt x="43" y="104"/>
                    </a:lnTo>
                    <a:lnTo>
                      <a:pt x="0" y="132"/>
                    </a:lnTo>
                    <a:lnTo>
                      <a:pt x="0" y="25"/>
                    </a:ln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headEnd/>
                <a:tailEnd/>
              </a:ln>
              <a:effectLst>
                <a:outerShdw blurRad="40000" dist="23000" dir="5400000" rotWithShape="0">
                  <a:srgbClr val="000000">
                    <a:alpha val="35000"/>
                  </a:srgbClr>
                </a:outerShdw>
              </a:effectLst>
            </p:spPr>
            <p:txBody>
              <a:bodyPr wrap="none" anchor="ctr"/>
              <a:lstStyle/>
              <a:p>
                <a:pPr fontAlgn="auto">
                  <a:spcBef>
                    <a:spcPts val="0"/>
                  </a:spcBef>
                  <a:spcAft>
                    <a:spcPts val="0"/>
                  </a:spcAft>
                  <a:defRPr/>
                </a:pPr>
                <a:endParaRPr lang="en-IE" sz="1200" kern="0" dirty="0">
                  <a:solidFill>
                    <a:prstClr val="white"/>
                  </a:solidFill>
                  <a:latin typeface="Lato" pitchFamily="34" charset="0"/>
                  <a:cs typeface="+mn-cs"/>
                </a:endParaRPr>
              </a:p>
            </p:txBody>
          </p:sp>
        </p:grpSp>
        <p:grpSp>
          <p:nvGrpSpPr>
            <p:cNvPr id="117" name="Group 116"/>
            <p:cNvGrpSpPr/>
            <p:nvPr/>
          </p:nvGrpSpPr>
          <p:grpSpPr>
            <a:xfrm>
              <a:off x="5772125" y="2648319"/>
              <a:ext cx="510034" cy="369324"/>
              <a:chOff x="1097297" y="966146"/>
              <a:chExt cx="292243" cy="246511"/>
            </a:xfrm>
          </p:grpSpPr>
          <p:sp>
            <p:nvSpPr>
              <p:cNvPr id="175" name="Rectangle 62" descr="25%"/>
              <p:cNvSpPr>
                <a:spLocks noChangeArrowheads="1"/>
              </p:cNvSpPr>
              <p:nvPr/>
            </p:nvSpPr>
            <p:spPr bwMode="auto">
              <a:xfrm>
                <a:off x="1097297" y="966146"/>
                <a:ext cx="292243" cy="246511"/>
              </a:xfrm>
              <a:prstGeom prst="rect">
                <a:avLst/>
              </a:prstGeom>
              <a:gradFill rotWithShape="1">
                <a:gsLst>
                  <a:gs pos="0">
                    <a:srgbClr val="C0504D">
                      <a:lumMod val="60000"/>
                      <a:lumOff val="40000"/>
                    </a:srgbClr>
                  </a:gs>
                  <a:gs pos="35000">
                    <a:srgbClr val="C0504D">
                      <a:lumMod val="40000"/>
                      <a:lumOff val="60000"/>
                    </a:srgbClr>
                  </a:gs>
                  <a:gs pos="100000">
                    <a:srgbClr val="C0504D">
                      <a:lumMod val="20000"/>
                      <a:lumOff val="80000"/>
                    </a:srgbClr>
                  </a:gs>
                </a:gsLst>
                <a:lin ang="16200000" scaled="1"/>
              </a:grad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nchor="ctr"/>
              <a:lstStyle/>
              <a:p>
                <a:pPr fontAlgn="auto">
                  <a:spcBef>
                    <a:spcPts val="0"/>
                  </a:spcBef>
                  <a:spcAft>
                    <a:spcPts val="0"/>
                  </a:spcAft>
                  <a:defRPr/>
                </a:pPr>
                <a:endParaRPr lang="en-IE" sz="1200" kern="0" dirty="0">
                  <a:solidFill>
                    <a:prstClr val="black"/>
                  </a:solidFill>
                  <a:latin typeface="Lato" pitchFamily="34" charset="0"/>
                  <a:cs typeface="+mn-cs"/>
                </a:endParaRPr>
              </a:p>
            </p:txBody>
          </p:sp>
          <p:grpSp>
            <p:nvGrpSpPr>
              <p:cNvPr id="176" name="Group 63"/>
              <p:cNvGrpSpPr>
                <a:grpSpLocks/>
              </p:cNvGrpSpPr>
              <p:nvPr/>
            </p:nvGrpSpPr>
            <p:grpSpPr bwMode="auto">
              <a:xfrm>
                <a:off x="1131533" y="998151"/>
                <a:ext cx="233125" cy="195201"/>
                <a:chOff x="3750" y="979"/>
                <a:chExt cx="209" cy="175"/>
              </a:xfrm>
              <a:gradFill>
                <a:gsLst>
                  <a:gs pos="0">
                    <a:srgbClr val="C0504D">
                      <a:lumMod val="40000"/>
                      <a:lumOff val="60000"/>
                    </a:srgbClr>
                  </a:gs>
                  <a:gs pos="35000">
                    <a:srgbClr val="C0504D">
                      <a:tint val="37000"/>
                      <a:satMod val="300000"/>
                    </a:srgbClr>
                  </a:gs>
                  <a:gs pos="100000">
                    <a:srgbClr val="C0504D">
                      <a:tint val="15000"/>
                      <a:satMod val="350000"/>
                    </a:srgbClr>
                  </a:gs>
                </a:gsLst>
                <a:lin ang="16200000" scaled="1"/>
              </a:gradFill>
            </p:grpSpPr>
            <p:sp>
              <p:nvSpPr>
                <p:cNvPr id="177" name="Freeform 64"/>
                <p:cNvSpPr>
                  <a:spLocks/>
                </p:cNvSpPr>
                <p:nvPr/>
              </p:nvSpPr>
              <p:spPr bwMode="auto">
                <a:xfrm>
                  <a:off x="3750" y="979"/>
                  <a:ext cx="209" cy="175"/>
                </a:xfrm>
                <a:custGeom>
                  <a:avLst/>
                  <a:gdLst>
                    <a:gd name="T0" fmla="*/ 0 w 209"/>
                    <a:gd name="T1" fmla="*/ 175 h 175"/>
                    <a:gd name="T2" fmla="*/ 0 w 209"/>
                    <a:gd name="T3" fmla="*/ 0 h 175"/>
                    <a:gd name="T4" fmla="*/ 209 w 209"/>
                    <a:gd name="T5" fmla="*/ 0 h 175"/>
                    <a:gd name="T6" fmla="*/ 0 60000 65536"/>
                    <a:gd name="T7" fmla="*/ 0 60000 65536"/>
                    <a:gd name="T8" fmla="*/ 0 60000 65536"/>
                    <a:gd name="T9" fmla="*/ 0 w 209"/>
                    <a:gd name="T10" fmla="*/ 0 h 175"/>
                    <a:gd name="T11" fmla="*/ 209 w 209"/>
                    <a:gd name="T12" fmla="*/ 175 h 175"/>
                  </a:gdLst>
                  <a:ahLst/>
                  <a:cxnLst>
                    <a:cxn ang="T6">
                      <a:pos x="T0" y="T1"/>
                    </a:cxn>
                    <a:cxn ang="T7">
                      <a:pos x="T2" y="T3"/>
                    </a:cxn>
                    <a:cxn ang="T8">
                      <a:pos x="T4" y="T5"/>
                    </a:cxn>
                  </a:cxnLst>
                  <a:rect l="T9" t="T10" r="T11" b="T12"/>
                  <a:pathLst>
                    <a:path w="209" h="175">
                      <a:moveTo>
                        <a:pt x="0" y="175"/>
                      </a:moveTo>
                      <a:lnTo>
                        <a:pt x="0" y="0"/>
                      </a:lnTo>
                      <a:lnTo>
                        <a:pt x="209" y="0"/>
                      </a:lnTo>
                    </a:path>
                  </a:pathLst>
                </a:cu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fontAlgn="auto">
                    <a:spcBef>
                      <a:spcPts val="0"/>
                    </a:spcBef>
                    <a:spcAft>
                      <a:spcPts val="0"/>
                    </a:spcAft>
                    <a:defRPr/>
                  </a:pPr>
                  <a:endParaRPr lang="en-IE" sz="1200" kern="0" dirty="0">
                    <a:solidFill>
                      <a:prstClr val="black"/>
                    </a:solidFill>
                    <a:latin typeface="Lato" pitchFamily="34" charset="0"/>
                    <a:cs typeface="+mn-cs"/>
                  </a:endParaRPr>
                </a:p>
              </p:txBody>
            </p:sp>
            <p:sp>
              <p:nvSpPr>
                <p:cNvPr id="178" name="Line 65"/>
                <p:cNvSpPr>
                  <a:spLocks noChangeShapeType="1"/>
                </p:cNvSpPr>
                <p:nvPr/>
              </p:nvSpPr>
              <p:spPr bwMode="auto">
                <a:xfrm flipV="1">
                  <a:off x="3803" y="979"/>
                  <a:ext cx="0" cy="175"/>
                </a:xfrm>
                <a:prstGeom prst="line">
                  <a:avLst/>
                </a:pr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fontAlgn="auto">
                    <a:spcBef>
                      <a:spcPts val="0"/>
                    </a:spcBef>
                    <a:spcAft>
                      <a:spcPts val="0"/>
                    </a:spcAft>
                    <a:defRPr/>
                  </a:pPr>
                  <a:endParaRPr lang="en-IE" sz="1200" kern="0" dirty="0">
                    <a:solidFill>
                      <a:prstClr val="black"/>
                    </a:solidFill>
                    <a:latin typeface="Lato" pitchFamily="34" charset="0"/>
                    <a:cs typeface="+mn-cs"/>
                  </a:endParaRPr>
                </a:p>
              </p:txBody>
            </p:sp>
            <p:sp>
              <p:nvSpPr>
                <p:cNvPr id="179" name="Line 66"/>
                <p:cNvSpPr>
                  <a:spLocks noChangeShapeType="1"/>
                </p:cNvSpPr>
                <p:nvPr/>
              </p:nvSpPr>
              <p:spPr bwMode="auto">
                <a:xfrm flipV="1">
                  <a:off x="3854" y="979"/>
                  <a:ext cx="0" cy="175"/>
                </a:xfrm>
                <a:prstGeom prst="line">
                  <a:avLst/>
                </a:pr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fontAlgn="auto">
                    <a:spcBef>
                      <a:spcPts val="0"/>
                    </a:spcBef>
                    <a:spcAft>
                      <a:spcPts val="0"/>
                    </a:spcAft>
                    <a:defRPr/>
                  </a:pPr>
                  <a:endParaRPr lang="en-IE" sz="1200" kern="0" dirty="0">
                    <a:solidFill>
                      <a:prstClr val="black"/>
                    </a:solidFill>
                    <a:latin typeface="Lato" pitchFamily="34" charset="0"/>
                    <a:cs typeface="+mn-cs"/>
                  </a:endParaRPr>
                </a:p>
              </p:txBody>
            </p:sp>
            <p:sp>
              <p:nvSpPr>
                <p:cNvPr id="180" name="Line 67"/>
                <p:cNvSpPr>
                  <a:spLocks noChangeShapeType="1"/>
                </p:cNvSpPr>
                <p:nvPr/>
              </p:nvSpPr>
              <p:spPr bwMode="auto">
                <a:xfrm flipH="1">
                  <a:off x="3750" y="1024"/>
                  <a:ext cx="209" cy="0"/>
                </a:xfrm>
                <a:prstGeom prst="line">
                  <a:avLst/>
                </a:pr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fontAlgn="auto">
                    <a:spcBef>
                      <a:spcPts val="0"/>
                    </a:spcBef>
                    <a:spcAft>
                      <a:spcPts val="0"/>
                    </a:spcAft>
                    <a:defRPr/>
                  </a:pPr>
                  <a:endParaRPr lang="en-IE" sz="1200" kern="0" dirty="0">
                    <a:solidFill>
                      <a:prstClr val="black"/>
                    </a:solidFill>
                    <a:latin typeface="Lato" pitchFamily="34" charset="0"/>
                    <a:cs typeface="+mn-cs"/>
                  </a:endParaRPr>
                </a:p>
              </p:txBody>
            </p:sp>
            <p:sp>
              <p:nvSpPr>
                <p:cNvPr id="181" name="Line 68"/>
                <p:cNvSpPr>
                  <a:spLocks noChangeShapeType="1"/>
                </p:cNvSpPr>
                <p:nvPr/>
              </p:nvSpPr>
              <p:spPr bwMode="auto">
                <a:xfrm flipH="1">
                  <a:off x="3750" y="1069"/>
                  <a:ext cx="209" cy="0"/>
                </a:xfrm>
                <a:prstGeom prst="line">
                  <a:avLst/>
                </a:pr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fontAlgn="auto">
                    <a:spcBef>
                      <a:spcPts val="0"/>
                    </a:spcBef>
                    <a:spcAft>
                      <a:spcPts val="0"/>
                    </a:spcAft>
                    <a:defRPr/>
                  </a:pPr>
                  <a:endParaRPr lang="en-IE" sz="1200" kern="0" dirty="0">
                    <a:solidFill>
                      <a:prstClr val="black"/>
                    </a:solidFill>
                    <a:latin typeface="Lato" pitchFamily="34" charset="0"/>
                    <a:cs typeface="+mn-cs"/>
                  </a:endParaRPr>
                </a:p>
              </p:txBody>
            </p:sp>
            <p:sp>
              <p:nvSpPr>
                <p:cNvPr id="182" name="Freeform 69"/>
                <p:cNvSpPr>
                  <a:spLocks/>
                </p:cNvSpPr>
                <p:nvPr/>
              </p:nvSpPr>
              <p:spPr bwMode="auto">
                <a:xfrm>
                  <a:off x="3750" y="1110"/>
                  <a:ext cx="209" cy="0"/>
                </a:xfrm>
                <a:custGeom>
                  <a:avLst/>
                  <a:gdLst>
                    <a:gd name="T0" fmla="*/ 209 w 209"/>
                    <a:gd name="T1" fmla="*/ 0 w 209"/>
                    <a:gd name="T2" fmla="*/ 3 w 209"/>
                    <a:gd name="T3" fmla="*/ 0 60000 65536"/>
                    <a:gd name="T4" fmla="*/ 0 60000 65536"/>
                    <a:gd name="T5" fmla="*/ 0 60000 65536"/>
                    <a:gd name="T6" fmla="*/ 0 w 209"/>
                    <a:gd name="T7" fmla="*/ 209 w 209"/>
                  </a:gdLst>
                  <a:ahLst/>
                  <a:cxnLst>
                    <a:cxn ang="T3">
                      <a:pos x="T0" y="0"/>
                    </a:cxn>
                    <a:cxn ang="T4">
                      <a:pos x="T1" y="0"/>
                    </a:cxn>
                    <a:cxn ang="T5">
                      <a:pos x="T2" y="0"/>
                    </a:cxn>
                  </a:cxnLst>
                  <a:rect l="T6" t="0" r="T7" b="0"/>
                  <a:pathLst>
                    <a:path w="209">
                      <a:moveTo>
                        <a:pt x="209" y="0"/>
                      </a:moveTo>
                      <a:lnTo>
                        <a:pt x="0" y="0"/>
                      </a:lnTo>
                      <a:lnTo>
                        <a:pt x="3" y="0"/>
                      </a:lnTo>
                    </a:path>
                  </a:pathLst>
                </a:cu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fontAlgn="auto">
                    <a:spcBef>
                      <a:spcPts val="0"/>
                    </a:spcBef>
                    <a:spcAft>
                      <a:spcPts val="0"/>
                    </a:spcAft>
                    <a:defRPr/>
                  </a:pPr>
                  <a:endParaRPr lang="en-IE" sz="1200" kern="0" dirty="0">
                    <a:solidFill>
                      <a:prstClr val="black"/>
                    </a:solidFill>
                    <a:latin typeface="Lato" pitchFamily="34" charset="0"/>
                    <a:cs typeface="+mn-cs"/>
                  </a:endParaRPr>
                </a:p>
              </p:txBody>
            </p:sp>
            <p:sp>
              <p:nvSpPr>
                <p:cNvPr id="183" name="Line 70"/>
                <p:cNvSpPr>
                  <a:spLocks noChangeShapeType="1"/>
                </p:cNvSpPr>
                <p:nvPr/>
              </p:nvSpPr>
              <p:spPr bwMode="auto">
                <a:xfrm flipV="1">
                  <a:off x="3906" y="979"/>
                  <a:ext cx="0" cy="175"/>
                </a:xfrm>
                <a:prstGeom prst="line">
                  <a:avLst/>
                </a:pr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fontAlgn="auto">
                    <a:spcBef>
                      <a:spcPts val="0"/>
                    </a:spcBef>
                    <a:spcAft>
                      <a:spcPts val="0"/>
                    </a:spcAft>
                    <a:defRPr/>
                  </a:pPr>
                  <a:endParaRPr lang="en-IE" sz="1200" kern="0" dirty="0">
                    <a:solidFill>
                      <a:prstClr val="black"/>
                    </a:solidFill>
                    <a:latin typeface="Lato" pitchFamily="34" charset="0"/>
                    <a:cs typeface="+mn-cs"/>
                  </a:endParaRPr>
                </a:p>
              </p:txBody>
            </p:sp>
          </p:grpSp>
        </p:grpSp>
        <p:sp>
          <p:nvSpPr>
            <p:cNvPr id="118" name="Text Box 71"/>
            <p:cNvSpPr txBox="1">
              <a:spLocks noChangeArrowheads="1"/>
            </p:cNvSpPr>
            <p:nvPr/>
          </p:nvSpPr>
          <p:spPr bwMode="auto">
            <a:xfrm>
              <a:off x="6442466" y="2777581"/>
              <a:ext cx="1803994" cy="215444"/>
            </a:xfrm>
            <a:prstGeom prst="rect">
              <a:avLst/>
            </a:prstGeom>
            <a:noFill/>
            <a:ln w="12700">
              <a:noFill/>
              <a:miter lim="800000"/>
              <a:headEnd/>
              <a:tailEnd/>
            </a:ln>
          </p:spPr>
          <p:txBody>
            <a:bodyPr wrap="square" lIns="0" tIns="0" rIns="0" bIns="0">
              <a:spAutoFit/>
            </a:bodyPr>
            <a:lstStyle/>
            <a:p>
              <a:pPr eaLnBrk="0" fontAlgn="auto" hangingPunct="0">
                <a:spcBef>
                  <a:spcPts val="0"/>
                </a:spcBef>
                <a:spcAft>
                  <a:spcPts val="0"/>
                </a:spcAft>
                <a:defRPr/>
              </a:pPr>
              <a:r>
                <a:rPr lang="en-IE" sz="1400" kern="0" dirty="0">
                  <a:solidFill>
                    <a:srgbClr val="000000"/>
                  </a:solidFill>
                  <a:latin typeface="Lato" pitchFamily="34" charset="0"/>
                  <a:cs typeface="+mn-cs"/>
                </a:rPr>
                <a:t>Data                  marts</a:t>
              </a:r>
            </a:p>
          </p:txBody>
        </p:sp>
        <p:grpSp>
          <p:nvGrpSpPr>
            <p:cNvPr id="3" name="Group 2">
              <a:extLst>
                <a:ext uri="{FF2B5EF4-FFF2-40B4-BE49-F238E27FC236}">
                  <a16:creationId xmlns:a16="http://schemas.microsoft.com/office/drawing/2014/main" id="{23A465BE-8A92-43E6-8420-B397D59CAD65}"/>
                </a:ext>
              </a:extLst>
            </p:cNvPr>
            <p:cNvGrpSpPr/>
            <p:nvPr/>
          </p:nvGrpSpPr>
          <p:grpSpPr>
            <a:xfrm>
              <a:off x="6058866" y="2983410"/>
              <a:ext cx="2211593" cy="741694"/>
              <a:chOff x="6058866" y="2825712"/>
              <a:chExt cx="2211593" cy="899392"/>
            </a:xfrm>
          </p:grpSpPr>
          <p:sp>
            <p:nvSpPr>
              <p:cNvPr id="119" name="Line 75"/>
              <p:cNvSpPr>
                <a:spLocks noChangeShapeType="1"/>
              </p:cNvSpPr>
              <p:nvPr/>
            </p:nvSpPr>
            <p:spPr bwMode="auto">
              <a:xfrm flipH="1" flipV="1">
                <a:off x="6058866" y="2858140"/>
                <a:ext cx="599764" cy="866964"/>
              </a:xfrm>
              <a:prstGeom prst="line">
                <a:avLst/>
              </a:prstGeom>
              <a:noFill/>
              <a:ln w="25400" cap="flat" cmpd="sng" algn="ctr">
                <a:solidFill>
                  <a:sysClr val="windowText" lastClr="000000"/>
                </a:solidFill>
                <a:prstDash val="solid"/>
                <a:headEnd/>
                <a:tailEnd type="triangle" w="med" len="lg"/>
              </a:ln>
              <a:effectLst>
                <a:outerShdw blurRad="40000" dist="20000" dir="5400000" rotWithShape="0">
                  <a:srgbClr val="000000">
                    <a:alpha val="38000"/>
                  </a:srgbClr>
                </a:outerShdw>
              </a:effectLst>
            </p:spPr>
            <p:txBody>
              <a:bodyPr wrap="none"/>
              <a:lstStyle/>
              <a:p>
                <a:pPr fontAlgn="auto">
                  <a:spcBef>
                    <a:spcPts val="0"/>
                  </a:spcBef>
                  <a:spcAft>
                    <a:spcPts val="0"/>
                  </a:spcAft>
                  <a:defRPr/>
                </a:pPr>
                <a:endParaRPr lang="en-IE" sz="1200" kern="0" dirty="0">
                  <a:solidFill>
                    <a:prstClr val="black"/>
                  </a:solidFill>
                  <a:latin typeface="Lato" pitchFamily="34" charset="0"/>
                  <a:cs typeface="+mn-cs"/>
                </a:endParaRPr>
              </a:p>
            </p:txBody>
          </p:sp>
          <p:sp>
            <p:nvSpPr>
              <p:cNvPr id="120" name="Line 76"/>
              <p:cNvSpPr>
                <a:spLocks noChangeShapeType="1"/>
              </p:cNvSpPr>
              <p:nvPr/>
            </p:nvSpPr>
            <p:spPr bwMode="auto">
              <a:xfrm flipV="1">
                <a:off x="7545136" y="2825712"/>
                <a:ext cx="725323" cy="899392"/>
              </a:xfrm>
              <a:prstGeom prst="line">
                <a:avLst/>
              </a:prstGeom>
              <a:noFill/>
              <a:ln w="25400" cap="flat" cmpd="sng" algn="ctr">
                <a:solidFill>
                  <a:sysClr val="windowText" lastClr="000000"/>
                </a:solidFill>
                <a:prstDash val="solid"/>
                <a:headEnd/>
                <a:tailEnd type="triangle" w="med" len="lg"/>
              </a:ln>
              <a:effectLst>
                <a:outerShdw blurRad="40000" dist="20000" dir="5400000" rotWithShape="0">
                  <a:srgbClr val="000000">
                    <a:alpha val="38000"/>
                  </a:srgbClr>
                </a:outerShdw>
              </a:effectLst>
            </p:spPr>
            <p:txBody>
              <a:bodyPr wrap="none"/>
              <a:lstStyle/>
              <a:p>
                <a:pPr fontAlgn="auto">
                  <a:spcBef>
                    <a:spcPts val="0"/>
                  </a:spcBef>
                  <a:spcAft>
                    <a:spcPts val="0"/>
                  </a:spcAft>
                  <a:defRPr/>
                </a:pPr>
                <a:endParaRPr lang="en-IE" sz="1200" kern="0" dirty="0">
                  <a:solidFill>
                    <a:prstClr val="black"/>
                  </a:solidFill>
                  <a:latin typeface="Lato" pitchFamily="34" charset="0"/>
                  <a:cs typeface="+mn-cs"/>
                </a:endParaRPr>
              </a:p>
            </p:txBody>
          </p:sp>
          <p:sp>
            <p:nvSpPr>
              <p:cNvPr id="121" name="Line 77"/>
              <p:cNvSpPr>
                <a:spLocks noChangeShapeType="1"/>
              </p:cNvSpPr>
              <p:nvPr/>
            </p:nvSpPr>
            <p:spPr bwMode="auto">
              <a:xfrm flipH="1" flipV="1">
                <a:off x="7141362" y="2840994"/>
                <a:ext cx="817" cy="884110"/>
              </a:xfrm>
              <a:prstGeom prst="line">
                <a:avLst/>
              </a:prstGeom>
              <a:noFill/>
              <a:ln w="25400" cap="flat" cmpd="sng" algn="ctr">
                <a:solidFill>
                  <a:sysClr val="windowText" lastClr="000000"/>
                </a:solidFill>
                <a:prstDash val="solid"/>
                <a:headEnd/>
                <a:tailEnd type="triangle" w="med" len="lg"/>
              </a:ln>
              <a:effectLst>
                <a:outerShdw blurRad="40000" dist="20000" dir="5400000" rotWithShape="0">
                  <a:srgbClr val="000000">
                    <a:alpha val="38000"/>
                  </a:srgbClr>
                </a:outerShdw>
              </a:effectLst>
            </p:spPr>
            <p:txBody>
              <a:bodyPr wrap="none"/>
              <a:lstStyle/>
              <a:p>
                <a:pPr fontAlgn="auto">
                  <a:spcBef>
                    <a:spcPts val="0"/>
                  </a:spcBef>
                  <a:spcAft>
                    <a:spcPts val="0"/>
                  </a:spcAft>
                  <a:defRPr/>
                </a:pPr>
                <a:endParaRPr lang="en-IE" sz="1200" kern="0" dirty="0">
                  <a:solidFill>
                    <a:prstClr val="black"/>
                  </a:solidFill>
                  <a:latin typeface="Lato" pitchFamily="34" charset="0"/>
                  <a:cs typeface="+mn-cs"/>
                </a:endParaRPr>
              </a:p>
            </p:txBody>
          </p:sp>
        </p:grpSp>
        <p:sp>
          <p:nvSpPr>
            <p:cNvPr id="122" name="Line 96"/>
            <p:cNvSpPr>
              <a:spLocks noChangeShapeType="1"/>
            </p:cNvSpPr>
            <p:nvPr/>
          </p:nvSpPr>
          <p:spPr bwMode="auto">
            <a:xfrm flipV="1">
              <a:off x="7545136" y="5869539"/>
              <a:ext cx="483548" cy="0"/>
            </a:xfrm>
            <a:prstGeom prst="lin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ysClr val="windowText" lastClr="000000">
                  <a:lumMod val="85000"/>
                  <a:lumOff val="15000"/>
                </a:sysClr>
              </a:solidFill>
              <a:prstDash val="solid"/>
              <a:headEnd type="triangle" w="med" len="lg"/>
              <a:tailEnd type="triangle" w="med" len="lg"/>
            </a:ln>
            <a:effectLst>
              <a:outerShdw blurRad="40000" dist="23000" dir="5400000" rotWithShape="0">
                <a:srgbClr val="000000">
                  <a:alpha val="35000"/>
                </a:srgbClr>
              </a:outerShdw>
            </a:effectLst>
          </p:spPr>
          <p:txBody>
            <a:bodyPr wrap="none"/>
            <a:lstStyle/>
            <a:p>
              <a:pPr fontAlgn="auto">
                <a:spcBef>
                  <a:spcPts val="0"/>
                </a:spcBef>
                <a:spcAft>
                  <a:spcPts val="0"/>
                </a:spcAft>
                <a:defRPr/>
              </a:pPr>
              <a:endParaRPr lang="en-IE" sz="1200" kern="0" dirty="0">
                <a:solidFill>
                  <a:prstClr val="white"/>
                </a:solidFill>
                <a:latin typeface="Lato" pitchFamily="34" charset="0"/>
                <a:cs typeface="+mn-cs"/>
              </a:endParaRPr>
            </a:p>
          </p:txBody>
        </p:sp>
        <p:sp>
          <p:nvSpPr>
            <p:cNvPr id="123" name="Line 99"/>
            <p:cNvSpPr>
              <a:spLocks noChangeShapeType="1"/>
            </p:cNvSpPr>
            <p:nvPr/>
          </p:nvSpPr>
          <p:spPr bwMode="auto">
            <a:xfrm flipV="1">
              <a:off x="6255673" y="5864875"/>
              <a:ext cx="452464" cy="7721"/>
            </a:xfrm>
            <a:prstGeom prst="lin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ysClr val="windowText" lastClr="000000">
                  <a:lumMod val="85000"/>
                  <a:lumOff val="15000"/>
                </a:sysClr>
              </a:solidFill>
              <a:prstDash val="solid"/>
              <a:headEnd type="triangle" w="med" len="lg"/>
              <a:tailEnd type="triangle" w="med" len="lg"/>
            </a:ln>
            <a:effectLst>
              <a:outerShdw blurRad="40000" dist="23000" dir="5400000" rotWithShape="0">
                <a:srgbClr val="000000">
                  <a:alpha val="35000"/>
                </a:srgbClr>
              </a:outerShdw>
            </a:effectLst>
          </p:spPr>
          <p:txBody>
            <a:bodyPr wrap="none"/>
            <a:lstStyle/>
            <a:p>
              <a:pPr fontAlgn="auto">
                <a:spcBef>
                  <a:spcPts val="0"/>
                </a:spcBef>
                <a:spcAft>
                  <a:spcPts val="0"/>
                </a:spcAft>
                <a:defRPr/>
              </a:pPr>
              <a:endParaRPr lang="en-IE" sz="1200" kern="0" dirty="0">
                <a:solidFill>
                  <a:prstClr val="white"/>
                </a:solidFill>
                <a:latin typeface="Lato" pitchFamily="34" charset="0"/>
                <a:cs typeface="+mn-cs"/>
              </a:endParaRPr>
            </a:p>
          </p:txBody>
        </p:sp>
        <p:grpSp>
          <p:nvGrpSpPr>
            <p:cNvPr id="124" name="Group 123"/>
            <p:cNvGrpSpPr/>
            <p:nvPr/>
          </p:nvGrpSpPr>
          <p:grpSpPr>
            <a:xfrm>
              <a:off x="6873919" y="2648319"/>
              <a:ext cx="510034" cy="369324"/>
              <a:chOff x="1907100" y="966146"/>
              <a:chExt cx="292243" cy="246511"/>
            </a:xfrm>
          </p:grpSpPr>
          <p:sp>
            <p:nvSpPr>
              <p:cNvPr id="166" name="Rectangle 107" descr="25%"/>
              <p:cNvSpPr>
                <a:spLocks noChangeArrowheads="1"/>
              </p:cNvSpPr>
              <p:nvPr/>
            </p:nvSpPr>
            <p:spPr bwMode="auto">
              <a:xfrm>
                <a:off x="1907100" y="966146"/>
                <a:ext cx="292243" cy="246511"/>
              </a:xfrm>
              <a:prstGeom prst="rect">
                <a:avLst/>
              </a:prstGeom>
              <a:gradFill rotWithShape="1">
                <a:gsLst>
                  <a:gs pos="0">
                    <a:srgbClr val="C0504D">
                      <a:lumMod val="60000"/>
                      <a:lumOff val="40000"/>
                    </a:srgbClr>
                  </a:gs>
                  <a:gs pos="35000">
                    <a:srgbClr val="C0504D">
                      <a:lumMod val="40000"/>
                      <a:lumOff val="60000"/>
                    </a:srgbClr>
                  </a:gs>
                  <a:gs pos="100000">
                    <a:srgbClr val="C0504D">
                      <a:lumMod val="20000"/>
                      <a:lumOff val="80000"/>
                    </a:srgbClr>
                  </a:gs>
                </a:gsLst>
                <a:lin ang="16200000" scaled="1"/>
              </a:grad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nchor="ctr"/>
              <a:lstStyle/>
              <a:p>
                <a:pPr fontAlgn="auto">
                  <a:spcBef>
                    <a:spcPts val="0"/>
                  </a:spcBef>
                  <a:spcAft>
                    <a:spcPts val="0"/>
                  </a:spcAft>
                  <a:defRPr/>
                </a:pPr>
                <a:endParaRPr lang="en-IE" sz="1200" kern="0" dirty="0">
                  <a:solidFill>
                    <a:prstClr val="black"/>
                  </a:solidFill>
                  <a:latin typeface="Lato" pitchFamily="34" charset="0"/>
                  <a:cs typeface="+mn-cs"/>
                </a:endParaRPr>
              </a:p>
            </p:txBody>
          </p:sp>
          <p:grpSp>
            <p:nvGrpSpPr>
              <p:cNvPr id="167" name="Group 108"/>
              <p:cNvGrpSpPr>
                <a:grpSpLocks/>
              </p:cNvGrpSpPr>
              <p:nvPr/>
            </p:nvGrpSpPr>
            <p:grpSpPr bwMode="auto">
              <a:xfrm>
                <a:off x="1941336" y="998151"/>
                <a:ext cx="233125" cy="195201"/>
                <a:chOff x="3750" y="979"/>
                <a:chExt cx="209" cy="175"/>
              </a:xfrm>
              <a:gradFill>
                <a:gsLst>
                  <a:gs pos="0">
                    <a:srgbClr val="C0504D">
                      <a:lumMod val="40000"/>
                      <a:lumOff val="60000"/>
                    </a:srgbClr>
                  </a:gs>
                  <a:gs pos="35000">
                    <a:srgbClr val="C0504D">
                      <a:tint val="37000"/>
                      <a:satMod val="300000"/>
                    </a:srgbClr>
                  </a:gs>
                  <a:gs pos="100000">
                    <a:srgbClr val="C0504D">
                      <a:tint val="15000"/>
                      <a:satMod val="350000"/>
                    </a:srgbClr>
                  </a:gs>
                </a:gsLst>
                <a:lin ang="16200000" scaled="1"/>
              </a:gradFill>
            </p:grpSpPr>
            <p:sp>
              <p:nvSpPr>
                <p:cNvPr id="168" name="Freeform 109"/>
                <p:cNvSpPr>
                  <a:spLocks/>
                </p:cNvSpPr>
                <p:nvPr/>
              </p:nvSpPr>
              <p:spPr bwMode="auto">
                <a:xfrm>
                  <a:off x="3750" y="979"/>
                  <a:ext cx="209" cy="175"/>
                </a:xfrm>
                <a:custGeom>
                  <a:avLst/>
                  <a:gdLst>
                    <a:gd name="T0" fmla="*/ 0 w 209"/>
                    <a:gd name="T1" fmla="*/ 175 h 175"/>
                    <a:gd name="T2" fmla="*/ 0 w 209"/>
                    <a:gd name="T3" fmla="*/ 0 h 175"/>
                    <a:gd name="T4" fmla="*/ 209 w 209"/>
                    <a:gd name="T5" fmla="*/ 0 h 175"/>
                    <a:gd name="T6" fmla="*/ 0 60000 65536"/>
                    <a:gd name="T7" fmla="*/ 0 60000 65536"/>
                    <a:gd name="T8" fmla="*/ 0 60000 65536"/>
                    <a:gd name="T9" fmla="*/ 0 w 209"/>
                    <a:gd name="T10" fmla="*/ 0 h 175"/>
                    <a:gd name="T11" fmla="*/ 209 w 209"/>
                    <a:gd name="T12" fmla="*/ 175 h 175"/>
                  </a:gdLst>
                  <a:ahLst/>
                  <a:cxnLst>
                    <a:cxn ang="T6">
                      <a:pos x="T0" y="T1"/>
                    </a:cxn>
                    <a:cxn ang="T7">
                      <a:pos x="T2" y="T3"/>
                    </a:cxn>
                    <a:cxn ang="T8">
                      <a:pos x="T4" y="T5"/>
                    </a:cxn>
                  </a:cxnLst>
                  <a:rect l="T9" t="T10" r="T11" b="T12"/>
                  <a:pathLst>
                    <a:path w="209" h="175">
                      <a:moveTo>
                        <a:pt x="0" y="175"/>
                      </a:moveTo>
                      <a:lnTo>
                        <a:pt x="0" y="0"/>
                      </a:lnTo>
                      <a:lnTo>
                        <a:pt x="209" y="0"/>
                      </a:lnTo>
                    </a:path>
                  </a:pathLst>
                </a:cu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fontAlgn="auto">
                    <a:spcBef>
                      <a:spcPts val="0"/>
                    </a:spcBef>
                    <a:spcAft>
                      <a:spcPts val="0"/>
                    </a:spcAft>
                    <a:defRPr/>
                  </a:pPr>
                  <a:endParaRPr lang="en-IE" sz="1200" kern="0" dirty="0">
                    <a:solidFill>
                      <a:prstClr val="black"/>
                    </a:solidFill>
                    <a:latin typeface="Lato" pitchFamily="34" charset="0"/>
                    <a:cs typeface="+mn-cs"/>
                  </a:endParaRPr>
                </a:p>
              </p:txBody>
            </p:sp>
            <p:sp>
              <p:nvSpPr>
                <p:cNvPr id="169" name="Line 110"/>
                <p:cNvSpPr>
                  <a:spLocks noChangeShapeType="1"/>
                </p:cNvSpPr>
                <p:nvPr/>
              </p:nvSpPr>
              <p:spPr bwMode="auto">
                <a:xfrm flipV="1">
                  <a:off x="3803" y="979"/>
                  <a:ext cx="0" cy="175"/>
                </a:xfrm>
                <a:prstGeom prst="line">
                  <a:avLst/>
                </a:pr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fontAlgn="auto">
                    <a:spcBef>
                      <a:spcPts val="0"/>
                    </a:spcBef>
                    <a:spcAft>
                      <a:spcPts val="0"/>
                    </a:spcAft>
                    <a:defRPr/>
                  </a:pPr>
                  <a:endParaRPr lang="en-IE" sz="1200" kern="0" dirty="0">
                    <a:solidFill>
                      <a:prstClr val="black"/>
                    </a:solidFill>
                    <a:latin typeface="Lato" pitchFamily="34" charset="0"/>
                    <a:cs typeface="+mn-cs"/>
                  </a:endParaRPr>
                </a:p>
              </p:txBody>
            </p:sp>
            <p:sp>
              <p:nvSpPr>
                <p:cNvPr id="170" name="Line 111"/>
                <p:cNvSpPr>
                  <a:spLocks noChangeShapeType="1"/>
                </p:cNvSpPr>
                <p:nvPr/>
              </p:nvSpPr>
              <p:spPr bwMode="auto">
                <a:xfrm flipV="1">
                  <a:off x="3854" y="979"/>
                  <a:ext cx="0" cy="175"/>
                </a:xfrm>
                <a:prstGeom prst="line">
                  <a:avLst/>
                </a:pr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fontAlgn="auto">
                    <a:spcBef>
                      <a:spcPts val="0"/>
                    </a:spcBef>
                    <a:spcAft>
                      <a:spcPts val="0"/>
                    </a:spcAft>
                    <a:defRPr/>
                  </a:pPr>
                  <a:endParaRPr lang="en-IE" sz="1200" kern="0" dirty="0">
                    <a:solidFill>
                      <a:prstClr val="black"/>
                    </a:solidFill>
                    <a:latin typeface="Lato" pitchFamily="34" charset="0"/>
                    <a:cs typeface="+mn-cs"/>
                  </a:endParaRPr>
                </a:p>
              </p:txBody>
            </p:sp>
            <p:sp>
              <p:nvSpPr>
                <p:cNvPr id="171" name="Line 112"/>
                <p:cNvSpPr>
                  <a:spLocks noChangeShapeType="1"/>
                </p:cNvSpPr>
                <p:nvPr/>
              </p:nvSpPr>
              <p:spPr bwMode="auto">
                <a:xfrm flipH="1">
                  <a:off x="3750" y="1024"/>
                  <a:ext cx="209" cy="0"/>
                </a:xfrm>
                <a:prstGeom prst="line">
                  <a:avLst/>
                </a:pr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fontAlgn="auto">
                    <a:spcBef>
                      <a:spcPts val="0"/>
                    </a:spcBef>
                    <a:spcAft>
                      <a:spcPts val="0"/>
                    </a:spcAft>
                    <a:defRPr/>
                  </a:pPr>
                  <a:endParaRPr lang="en-IE" sz="1200" kern="0" dirty="0">
                    <a:solidFill>
                      <a:prstClr val="black"/>
                    </a:solidFill>
                    <a:latin typeface="Lato" pitchFamily="34" charset="0"/>
                    <a:cs typeface="+mn-cs"/>
                  </a:endParaRPr>
                </a:p>
              </p:txBody>
            </p:sp>
            <p:sp>
              <p:nvSpPr>
                <p:cNvPr id="172" name="Line 113"/>
                <p:cNvSpPr>
                  <a:spLocks noChangeShapeType="1"/>
                </p:cNvSpPr>
                <p:nvPr/>
              </p:nvSpPr>
              <p:spPr bwMode="auto">
                <a:xfrm flipH="1">
                  <a:off x="3750" y="1069"/>
                  <a:ext cx="209" cy="0"/>
                </a:xfrm>
                <a:prstGeom prst="line">
                  <a:avLst/>
                </a:pr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fontAlgn="auto">
                    <a:spcBef>
                      <a:spcPts val="0"/>
                    </a:spcBef>
                    <a:spcAft>
                      <a:spcPts val="0"/>
                    </a:spcAft>
                    <a:defRPr/>
                  </a:pPr>
                  <a:endParaRPr lang="en-IE" sz="1200" kern="0" dirty="0">
                    <a:solidFill>
                      <a:prstClr val="black"/>
                    </a:solidFill>
                    <a:latin typeface="Lato" pitchFamily="34" charset="0"/>
                    <a:cs typeface="+mn-cs"/>
                  </a:endParaRPr>
                </a:p>
              </p:txBody>
            </p:sp>
            <p:sp>
              <p:nvSpPr>
                <p:cNvPr id="173" name="Freeform 114"/>
                <p:cNvSpPr>
                  <a:spLocks/>
                </p:cNvSpPr>
                <p:nvPr/>
              </p:nvSpPr>
              <p:spPr bwMode="auto">
                <a:xfrm>
                  <a:off x="3750" y="1110"/>
                  <a:ext cx="209" cy="0"/>
                </a:xfrm>
                <a:custGeom>
                  <a:avLst/>
                  <a:gdLst>
                    <a:gd name="T0" fmla="*/ 209 w 209"/>
                    <a:gd name="T1" fmla="*/ 0 w 209"/>
                    <a:gd name="T2" fmla="*/ 3 w 209"/>
                    <a:gd name="T3" fmla="*/ 0 60000 65536"/>
                    <a:gd name="T4" fmla="*/ 0 60000 65536"/>
                    <a:gd name="T5" fmla="*/ 0 60000 65536"/>
                    <a:gd name="T6" fmla="*/ 0 w 209"/>
                    <a:gd name="T7" fmla="*/ 209 w 209"/>
                  </a:gdLst>
                  <a:ahLst/>
                  <a:cxnLst>
                    <a:cxn ang="T3">
                      <a:pos x="T0" y="0"/>
                    </a:cxn>
                    <a:cxn ang="T4">
                      <a:pos x="T1" y="0"/>
                    </a:cxn>
                    <a:cxn ang="T5">
                      <a:pos x="T2" y="0"/>
                    </a:cxn>
                  </a:cxnLst>
                  <a:rect l="T6" t="0" r="T7" b="0"/>
                  <a:pathLst>
                    <a:path w="209">
                      <a:moveTo>
                        <a:pt x="209" y="0"/>
                      </a:moveTo>
                      <a:lnTo>
                        <a:pt x="0" y="0"/>
                      </a:lnTo>
                      <a:lnTo>
                        <a:pt x="3" y="0"/>
                      </a:lnTo>
                    </a:path>
                  </a:pathLst>
                </a:cu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fontAlgn="auto">
                    <a:spcBef>
                      <a:spcPts val="0"/>
                    </a:spcBef>
                    <a:spcAft>
                      <a:spcPts val="0"/>
                    </a:spcAft>
                    <a:defRPr/>
                  </a:pPr>
                  <a:endParaRPr lang="en-IE" sz="1200" kern="0" dirty="0">
                    <a:solidFill>
                      <a:prstClr val="black"/>
                    </a:solidFill>
                    <a:latin typeface="Lato" pitchFamily="34" charset="0"/>
                    <a:cs typeface="+mn-cs"/>
                  </a:endParaRPr>
                </a:p>
              </p:txBody>
            </p:sp>
            <p:sp>
              <p:nvSpPr>
                <p:cNvPr id="174" name="Line 115"/>
                <p:cNvSpPr>
                  <a:spLocks noChangeShapeType="1"/>
                </p:cNvSpPr>
                <p:nvPr/>
              </p:nvSpPr>
              <p:spPr bwMode="auto">
                <a:xfrm flipV="1">
                  <a:off x="3906" y="979"/>
                  <a:ext cx="0" cy="175"/>
                </a:xfrm>
                <a:prstGeom prst="line">
                  <a:avLst/>
                </a:pr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fontAlgn="auto">
                    <a:spcBef>
                      <a:spcPts val="0"/>
                    </a:spcBef>
                    <a:spcAft>
                      <a:spcPts val="0"/>
                    </a:spcAft>
                    <a:defRPr/>
                  </a:pPr>
                  <a:endParaRPr lang="en-IE" sz="1200" kern="0" dirty="0">
                    <a:solidFill>
                      <a:prstClr val="black"/>
                    </a:solidFill>
                    <a:latin typeface="Lato" pitchFamily="34" charset="0"/>
                    <a:cs typeface="+mn-cs"/>
                  </a:endParaRPr>
                </a:p>
              </p:txBody>
            </p:sp>
          </p:grpSp>
        </p:grpSp>
        <p:grpSp>
          <p:nvGrpSpPr>
            <p:cNvPr id="125" name="Group 124"/>
            <p:cNvGrpSpPr/>
            <p:nvPr/>
          </p:nvGrpSpPr>
          <p:grpSpPr>
            <a:xfrm>
              <a:off x="8082790" y="2648319"/>
              <a:ext cx="510034" cy="369324"/>
              <a:chOff x="2748135" y="966146"/>
              <a:chExt cx="292243" cy="246511"/>
            </a:xfrm>
          </p:grpSpPr>
          <p:sp>
            <p:nvSpPr>
              <p:cNvPr id="157" name="Rectangle 117" descr="25%"/>
              <p:cNvSpPr>
                <a:spLocks noChangeArrowheads="1"/>
              </p:cNvSpPr>
              <p:nvPr/>
            </p:nvSpPr>
            <p:spPr bwMode="auto">
              <a:xfrm>
                <a:off x="2748135" y="966146"/>
                <a:ext cx="292243" cy="246511"/>
              </a:xfrm>
              <a:prstGeom prst="rect">
                <a:avLst/>
              </a:prstGeom>
              <a:gradFill rotWithShape="1">
                <a:gsLst>
                  <a:gs pos="0">
                    <a:srgbClr val="C0504D">
                      <a:lumMod val="60000"/>
                      <a:lumOff val="40000"/>
                    </a:srgbClr>
                  </a:gs>
                  <a:gs pos="35000">
                    <a:srgbClr val="C0504D">
                      <a:lumMod val="40000"/>
                      <a:lumOff val="60000"/>
                    </a:srgbClr>
                  </a:gs>
                  <a:gs pos="100000">
                    <a:srgbClr val="C0504D">
                      <a:lumMod val="20000"/>
                      <a:lumOff val="80000"/>
                    </a:srgbClr>
                  </a:gs>
                </a:gsLst>
                <a:lin ang="16200000" scaled="1"/>
              </a:grad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nchor="ctr"/>
              <a:lstStyle/>
              <a:p>
                <a:pPr fontAlgn="auto">
                  <a:spcBef>
                    <a:spcPts val="0"/>
                  </a:spcBef>
                  <a:spcAft>
                    <a:spcPts val="0"/>
                  </a:spcAft>
                  <a:defRPr/>
                </a:pPr>
                <a:endParaRPr lang="en-IE" sz="1200" kern="0" dirty="0">
                  <a:solidFill>
                    <a:prstClr val="black"/>
                  </a:solidFill>
                  <a:latin typeface="Lato" pitchFamily="34" charset="0"/>
                  <a:cs typeface="+mn-cs"/>
                </a:endParaRPr>
              </a:p>
            </p:txBody>
          </p:sp>
          <p:grpSp>
            <p:nvGrpSpPr>
              <p:cNvPr id="158" name="Group 118"/>
              <p:cNvGrpSpPr>
                <a:grpSpLocks/>
              </p:cNvGrpSpPr>
              <p:nvPr/>
            </p:nvGrpSpPr>
            <p:grpSpPr bwMode="auto">
              <a:xfrm>
                <a:off x="2782371" y="998151"/>
                <a:ext cx="233125" cy="195201"/>
                <a:chOff x="3750" y="979"/>
                <a:chExt cx="209" cy="175"/>
              </a:xfrm>
              <a:gradFill>
                <a:gsLst>
                  <a:gs pos="0">
                    <a:srgbClr val="C0504D">
                      <a:lumMod val="40000"/>
                      <a:lumOff val="60000"/>
                    </a:srgbClr>
                  </a:gs>
                  <a:gs pos="35000">
                    <a:srgbClr val="C0504D">
                      <a:tint val="37000"/>
                      <a:satMod val="300000"/>
                    </a:srgbClr>
                  </a:gs>
                  <a:gs pos="100000">
                    <a:srgbClr val="C0504D">
                      <a:tint val="15000"/>
                      <a:satMod val="350000"/>
                    </a:srgbClr>
                  </a:gs>
                </a:gsLst>
                <a:lin ang="16200000" scaled="1"/>
              </a:gradFill>
            </p:grpSpPr>
            <p:sp>
              <p:nvSpPr>
                <p:cNvPr id="159" name="Freeform 119"/>
                <p:cNvSpPr>
                  <a:spLocks/>
                </p:cNvSpPr>
                <p:nvPr/>
              </p:nvSpPr>
              <p:spPr bwMode="auto">
                <a:xfrm>
                  <a:off x="3750" y="979"/>
                  <a:ext cx="209" cy="175"/>
                </a:xfrm>
                <a:custGeom>
                  <a:avLst/>
                  <a:gdLst>
                    <a:gd name="T0" fmla="*/ 0 w 209"/>
                    <a:gd name="T1" fmla="*/ 175 h 175"/>
                    <a:gd name="T2" fmla="*/ 0 w 209"/>
                    <a:gd name="T3" fmla="*/ 0 h 175"/>
                    <a:gd name="T4" fmla="*/ 209 w 209"/>
                    <a:gd name="T5" fmla="*/ 0 h 175"/>
                    <a:gd name="T6" fmla="*/ 0 60000 65536"/>
                    <a:gd name="T7" fmla="*/ 0 60000 65536"/>
                    <a:gd name="T8" fmla="*/ 0 60000 65536"/>
                    <a:gd name="T9" fmla="*/ 0 w 209"/>
                    <a:gd name="T10" fmla="*/ 0 h 175"/>
                    <a:gd name="T11" fmla="*/ 209 w 209"/>
                    <a:gd name="T12" fmla="*/ 175 h 175"/>
                  </a:gdLst>
                  <a:ahLst/>
                  <a:cxnLst>
                    <a:cxn ang="T6">
                      <a:pos x="T0" y="T1"/>
                    </a:cxn>
                    <a:cxn ang="T7">
                      <a:pos x="T2" y="T3"/>
                    </a:cxn>
                    <a:cxn ang="T8">
                      <a:pos x="T4" y="T5"/>
                    </a:cxn>
                  </a:cxnLst>
                  <a:rect l="T9" t="T10" r="T11" b="T12"/>
                  <a:pathLst>
                    <a:path w="209" h="175">
                      <a:moveTo>
                        <a:pt x="0" y="175"/>
                      </a:moveTo>
                      <a:lnTo>
                        <a:pt x="0" y="0"/>
                      </a:lnTo>
                      <a:lnTo>
                        <a:pt x="209" y="0"/>
                      </a:lnTo>
                    </a:path>
                  </a:pathLst>
                </a:cu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fontAlgn="auto">
                    <a:spcBef>
                      <a:spcPts val="0"/>
                    </a:spcBef>
                    <a:spcAft>
                      <a:spcPts val="0"/>
                    </a:spcAft>
                    <a:defRPr/>
                  </a:pPr>
                  <a:endParaRPr lang="en-IE" sz="1200" kern="0" dirty="0">
                    <a:solidFill>
                      <a:prstClr val="black"/>
                    </a:solidFill>
                    <a:latin typeface="Lato" pitchFamily="34" charset="0"/>
                    <a:cs typeface="+mn-cs"/>
                  </a:endParaRPr>
                </a:p>
              </p:txBody>
            </p:sp>
            <p:sp>
              <p:nvSpPr>
                <p:cNvPr id="160" name="Line 120"/>
                <p:cNvSpPr>
                  <a:spLocks noChangeShapeType="1"/>
                </p:cNvSpPr>
                <p:nvPr/>
              </p:nvSpPr>
              <p:spPr bwMode="auto">
                <a:xfrm flipV="1">
                  <a:off x="3803" y="979"/>
                  <a:ext cx="0" cy="175"/>
                </a:xfrm>
                <a:prstGeom prst="line">
                  <a:avLst/>
                </a:pr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fontAlgn="auto">
                    <a:spcBef>
                      <a:spcPts val="0"/>
                    </a:spcBef>
                    <a:spcAft>
                      <a:spcPts val="0"/>
                    </a:spcAft>
                    <a:defRPr/>
                  </a:pPr>
                  <a:endParaRPr lang="en-IE" sz="1200" kern="0" dirty="0">
                    <a:solidFill>
                      <a:prstClr val="black"/>
                    </a:solidFill>
                    <a:latin typeface="Lato" pitchFamily="34" charset="0"/>
                    <a:cs typeface="+mn-cs"/>
                  </a:endParaRPr>
                </a:p>
              </p:txBody>
            </p:sp>
            <p:sp>
              <p:nvSpPr>
                <p:cNvPr id="161" name="Line 121"/>
                <p:cNvSpPr>
                  <a:spLocks noChangeShapeType="1"/>
                </p:cNvSpPr>
                <p:nvPr/>
              </p:nvSpPr>
              <p:spPr bwMode="auto">
                <a:xfrm flipV="1">
                  <a:off x="3854" y="979"/>
                  <a:ext cx="0" cy="175"/>
                </a:xfrm>
                <a:prstGeom prst="line">
                  <a:avLst/>
                </a:pr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fontAlgn="auto">
                    <a:spcBef>
                      <a:spcPts val="0"/>
                    </a:spcBef>
                    <a:spcAft>
                      <a:spcPts val="0"/>
                    </a:spcAft>
                    <a:defRPr/>
                  </a:pPr>
                  <a:endParaRPr lang="en-IE" sz="1200" kern="0" dirty="0">
                    <a:solidFill>
                      <a:prstClr val="black"/>
                    </a:solidFill>
                    <a:latin typeface="Lato" pitchFamily="34" charset="0"/>
                    <a:cs typeface="+mn-cs"/>
                  </a:endParaRPr>
                </a:p>
              </p:txBody>
            </p:sp>
            <p:sp>
              <p:nvSpPr>
                <p:cNvPr id="162" name="Line 122"/>
                <p:cNvSpPr>
                  <a:spLocks noChangeShapeType="1"/>
                </p:cNvSpPr>
                <p:nvPr/>
              </p:nvSpPr>
              <p:spPr bwMode="auto">
                <a:xfrm flipH="1">
                  <a:off x="3750" y="1024"/>
                  <a:ext cx="209" cy="0"/>
                </a:xfrm>
                <a:prstGeom prst="line">
                  <a:avLst/>
                </a:pr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fontAlgn="auto">
                    <a:spcBef>
                      <a:spcPts val="0"/>
                    </a:spcBef>
                    <a:spcAft>
                      <a:spcPts val="0"/>
                    </a:spcAft>
                    <a:defRPr/>
                  </a:pPr>
                  <a:endParaRPr lang="en-IE" sz="1200" kern="0" dirty="0">
                    <a:solidFill>
                      <a:prstClr val="black"/>
                    </a:solidFill>
                    <a:latin typeface="Lato" pitchFamily="34" charset="0"/>
                    <a:cs typeface="+mn-cs"/>
                  </a:endParaRPr>
                </a:p>
              </p:txBody>
            </p:sp>
            <p:sp>
              <p:nvSpPr>
                <p:cNvPr id="163" name="Line 123"/>
                <p:cNvSpPr>
                  <a:spLocks noChangeShapeType="1"/>
                </p:cNvSpPr>
                <p:nvPr/>
              </p:nvSpPr>
              <p:spPr bwMode="auto">
                <a:xfrm flipH="1">
                  <a:off x="3750" y="1069"/>
                  <a:ext cx="209" cy="0"/>
                </a:xfrm>
                <a:prstGeom prst="line">
                  <a:avLst/>
                </a:pr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fontAlgn="auto">
                    <a:spcBef>
                      <a:spcPts val="0"/>
                    </a:spcBef>
                    <a:spcAft>
                      <a:spcPts val="0"/>
                    </a:spcAft>
                    <a:defRPr/>
                  </a:pPr>
                  <a:endParaRPr lang="en-IE" sz="1200" kern="0" dirty="0">
                    <a:solidFill>
                      <a:prstClr val="black"/>
                    </a:solidFill>
                    <a:latin typeface="Lato" pitchFamily="34" charset="0"/>
                    <a:cs typeface="+mn-cs"/>
                  </a:endParaRPr>
                </a:p>
              </p:txBody>
            </p:sp>
            <p:sp>
              <p:nvSpPr>
                <p:cNvPr id="164" name="Freeform 124"/>
                <p:cNvSpPr>
                  <a:spLocks/>
                </p:cNvSpPr>
                <p:nvPr/>
              </p:nvSpPr>
              <p:spPr bwMode="auto">
                <a:xfrm>
                  <a:off x="3750" y="1110"/>
                  <a:ext cx="209" cy="0"/>
                </a:xfrm>
                <a:custGeom>
                  <a:avLst/>
                  <a:gdLst>
                    <a:gd name="T0" fmla="*/ 209 w 209"/>
                    <a:gd name="T1" fmla="*/ 0 w 209"/>
                    <a:gd name="T2" fmla="*/ 3 w 209"/>
                    <a:gd name="T3" fmla="*/ 0 60000 65536"/>
                    <a:gd name="T4" fmla="*/ 0 60000 65536"/>
                    <a:gd name="T5" fmla="*/ 0 60000 65536"/>
                    <a:gd name="T6" fmla="*/ 0 w 209"/>
                    <a:gd name="T7" fmla="*/ 209 w 209"/>
                  </a:gdLst>
                  <a:ahLst/>
                  <a:cxnLst>
                    <a:cxn ang="T3">
                      <a:pos x="T0" y="0"/>
                    </a:cxn>
                    <a:cxn ang="T4">
                      <a:pos x="T1" y="0"/>
                    </a:cxn>
                    <a:cxn ang="T5">
                      <a:pos x="T2" y="0"/>
                    </a:cxn>
                  </a:cxnLst>
                  <a:rect l="T6" t="0" r="T7" b="0"/>
                  <a:pathLst>
                    <a:path w="209">
                      <a:moveTo>
                        <a:pt x="209" y="0"/>
                      </a:moveTo>
                      <a:lnTo>
                        <a:pt x="0" y="0"/>
                      </a:lnTo>
                      <a:lnTo>
                        <a:pt x="3" y="0"/>
                      </a:lnTo>
                    </a:path>
                  </a:pathLst>
                </a:cu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fontAlgn="auto">
                    <a:spcBef>
                      <a:spcPts val="0"/>
                    </a:spcBef>
                    <a:spcAft>
                      <a:spcPts val="0"/>
                    </a:spcAft>
                    <a:defRPr/>
                  </a:pPr>
                  <a:endParaRPr lang="en-IE" sz="1200" kern="0" dirty="0">
                    <a:solidFill>
                      <a:prstClr val="black"/>
                    </a:solidFill>
                    <a:latin typeface="Lato" pitchFamily="34" charset="0"/>
                    <a:cs typeface="+mn-cs"/>
                  </a:endParaRPr>
                </a:p>
              </p:txBody>
            </p:sp>
            <p:sp>
              <p:nvSpPr>
                <p:cNvPr id="165" name="Line 125"/>
                <p:cNvSpPr>
                  <a:spLocks noChangeShapeType="1"/>
                </p:cNvSpPr>
                <p:nvPr/>
              </p:nvSpPr>
              <p:spPr bwMode="auto">
                <a:xfrm flipV="1">
                  <a:off x="3906" y="979"/>
                  <a:ext cx="0" cy="175"/>
                </a:xfrm>
                <a:prstGeom prst="line">
                  <a:avLst/>
                </a:pr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fontAlgn="auto">
                    <a:spcBef>
                      <a:spcPts val="0"/>
                    </a:spcBef>
                    <a:spcAft>
                      <a:spcPts val="0"/>
                    </a:spcAft>
                    <a:defRPr/>
                  </a:pPr>
                  <a:endParaRPr lang="en-IE" sz="1200" kern="0" dirty="0">
                    <a:solidFill>
                      <a:prstClr val="black"/>
                    </a:solidFill>
                    <a:latin typeface="Lato" pitchFamily="34" charset="0"/>
                    <a:cs typeface="+mn-cs"/>
                  </a:endParaRPr>
                </a:p>
              </p:txBody>
            </p:sp>
          </p:grpSp>
        </p:grpSp>
        <p:grpSp>
          <p:nvGrpSpPr>
            <p:cNvPr id="126" name="Group 125"/>
            <p:cNvGrpSpPr/>
            <p:nvPr/>
          </p:nvGrpSpPr>
          <p:grpSpPr>
            <a:xfrm>
              <a:off x="5772125" y="3750496"/>
              <a:ext cx="2498334" cy="1074831"/>
              <a:chOff x="971600" y="2015267"/>
              <a:chExt cx="1698504" cy="851216"/>
            </a:xfrm>
          </p:grpSpPr>
          <p:sp>
            <p:nvSpPr>
              <p:cNvPr id="135" name="Rectangle 93" descr="50%"/>
              <p:cNvSpPr>
                <a:spLocks noChangeArrowheads="1"/>
              </p:cNvSpPr>
              <p:nvPr/>
            </p:nvSpPr>
            <p:spPr bwMode="auto">
              <a:xfrm>
                <a:off x="971600" y="2015267"/>
                <a:ext cx="1698504" cy="851216"/>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15875" cap="flat" cmpd="sng" algn="ctr">
                <a:solidFill>
                  <a:srgbClr val="C0504D">
                    <a:lumMod val="60000"/>
                    <a:lumOff val="40000"/>
                  </a:srgbClr>
                </a:solidFill>
                <a:prstDash val="solid"/>
                <a:headEnd/>
                <a:tailEnd/>
              </a:ln>
              <a:effectLst>
                <a:outerShdw blurRad="40000" dist="20000" dir="5400000" rotWithShape="0">
                  <a:srgbClr val="000000">
                    <a:alpha val="38000"/>
                  </a:srgbClr>
                </a:outerShdw>
              </a:effectLst>
            </p:spPr>
            <p:txBody>
              <a:bodyPr wrap="none" anchor="ctr"/>
              <a:lstStyle/>
              <a:p>
                <a:pPr fontAlgn="auto">
                  <a:spcBef>
                    <a:spcPts val="0"/>
                  </a:spcBef>
                  <a:spcAft>
                    <a:spcPts val="0"/>
                  </a:spcAft>
                  <a:defRPr/>
                </a:pPr>
                <a:endParaRPr lang="en-IE" sz="1600" kern="0" dirty="0">
                  <a:solidFill>
                    <a:prstClr val="black"/>
                  </a:solidFill>
                  <a:latin typeface="Lato" pitchFamily="34" charset="0"/>
                  <a:cs typeface="+mn-cs"/>
                </a:endParaRPr>
              </a:p>
            </p:txBody>
          </p:sp>
          <p:sp>
            <p:nvSpPr>
              <p:cNvPr id="136" name="Freeform 94"/>
              <p:cNvSpPr>
                <a:spLocks/>
              </p:cNvSpPr>
              <p:nvPr/>
            </p:nvSpPr>
            <p:spPr bwMode="auto">
              <a:xfrm>
                <a:off x="1016142" y="2067345"/>
                <a:ext cx="397164" cy="385761"/>
              </a:xfrm>
              <a:custGeom>
                <a:avLst/>
                <a:gdLst>
                  <a:gd name="T0" fmla="*/ 0 w 213"/>
                  <a:gd name="T1" fmla="*/ 206 h 199"/>
                  <a:gd name="T2" fmla="*/ 0 w 213"/>
                  <a:gd name="T3" fmla="*/ 0 h 199"/>
                  <a:gd name="T4" fmla="*/ 220 w 213"/>
                  <a:gd name="T5" fmla="*/ 0 h 199"/>
                  <a:gd name="T6" fmla="*/ 0 60000 65536"/>
                  <a:gd name="T7" fmla="*/ 0 60000 65536"/>
                  <a:gd name="T8" fmla="*/ 0 60000 65536"/>
                  <a:gd name="T9" fmla="*/ 0 w 213"/>
                  <a:gd name="T10" fmla="*/ 0 h 199"/>
                  <a:gd name="T11" fmla="*/ 213 w 213"/>
                  <a:gd name="T12" fmla="*/ 199 h 199"/>
                </a:gdLst>
                <a:ahLst/>
                <a:cxnLst>
                  <a:cxn ang="T6">
                    <a:pos x="T0" y="T1"/>
                  </a:cxn>
                  <a:cxn ang="T7">
                    <a:pos x="T2" y="T3"/>
                  </a:cxn>
                  <a:cxn ang="T8">
                    <a:pos x="T4" y="T5"/>
                  </a:cxn>
                </a:cxnLst>
                <a:rect l="T9" t="T10" r="T11" b="T12"/>
                <a:pathLst>
                  <a:path w="213" h="199">
                    <a:moveTo>
                      <a:pt x="0" y="199"/>
                    </a:moveTo>
                    <a:lnTo>
                      <a:pt x="0" y="0"/>
                    </a:lnTo>
                    <a:lnTo>
                      <a:pt x="213" y="0"/>
                    </a:lnTo>
                  </a:path>
                </a:pathLst>
              </a:custGeom>
              <a:noFill/>
              <a:ln w="12700">
                <a:solidFill>
                  <a:srgbClr val="BE0E00"/>
                </a:solidFill>
                <a:round/>
                <a:headEnd/>
                <a:tailEnd/>
              </a:ln>
            </p:spPr>
            <p:txBody>
              <a:bodyPr wrap="none"/>
              <a:lstStyle/>
              <a:p>
                <a:pPr fontAlgn="auto">
                  <a:spcBef>
                    <a:spcPts val="0"/>
                  </a:spcBef>
                  <a:spcAft>
                    <a:spcPts val="0"/>
                  </a:spcAft>
                  <a:defRPr/>
                </a:pPr>
                <a:endParaRPr lang="en-IE" sz="1600" kern="0" dirty="0">
                  <a:solidFill>
                    <a:prstClr val="black"/>
                  </a:solidFill>
                  <a:latin typeface="Lato" pitchFamily="34" charset="0"/>
                  <a:cs typeface="+mn-cs"/>
                </a:endParaRPr>
              </a:p>
            </p:txBody>
          </p:sp>
          <p:sp>
            <p:nvSpPr>
              <p:cNvPr id="137" name="Line 95"/>
              <p:cNvSpPr>
                <a:spLocks noChangeShapeType="1"/>
              </p:cNvSpPr>
              <p:nvPr/>
            </p:nvSpPr>
            <p:spPr bwMode="auto">
              <a:xfrm flipV="1">
                <a:off x="1116361" y="2067345"/>
                <a:ext cx="0" cy="385761"/>
              </a:xfrm>
              <a:prstGeom prst="line">
                <a:avLst/>
              </a:prstGeom>
              <a:noFill/>
              <a:ln w="12700">
                <a:solidFill>
                  <a:srgbClr val="BE0E00"/>
                </a:solidFill>
                <a:round/>
                <a:headEnd/>
                <a:tailEnd/>
              </a:ln>
            </p:spPr>
            <p:txBody>
              <a:bodyPr wrap="none"/>
              <a:lstStyle/>
              <a:p>
                <a:pPr fontAlgn="auto">
                  <a:spcBef>
                    <a:spcPts val="0"/>
                  </a:spcBef>
                  <a:spcAft>
                    <a:spcPts val="0"/>
                  </a:spcAft>
                  <a:defRPr/>
                </a:pPr>
                <a:endParaRPr lang="en-IE" sz="1600" kern="0" dirty="0">
                  <a:solidFill>
                    <a:prstClr val="black"/>
                  </a:solidFill>
                  <a:latin typeface="Lato" pitchFamily="34" charset="0"/>
                  <a:cs typeface="+mn-cs"/>
                </a:endParaRPr>
              </a:p>
            </p:txBody>
          </p:sp>
          <p:sp>
            <p:nvSpPr>
              <p:cNvPr id="138" name="Line 96"/>
              <p:cNvSpPr>
                <a:spLocks noChangeShapeType="1"/>
              </p:cNvSpPr>
              <p:nvPr/>
            </p:nvSpPr>
            <p:spPr bwMode="auto">
              <a:xfrm flipV="1">
                <a:off x="1211012" y="2067345"/>
                <a:ext cx="0" cy="385761"/>
              </a:xfrm>
              <a:prstGeom prst="line">
                <a:avLst/>
              </a:prstGeom>
              <a:noFill/>
              <a:ln w="12700">
                <a:solidFill>
                  <a:srgbClr val="BE0E00"/>
                </a:solidFill>
                <a:round/>
                <a:headEnd/>
                <a:tailEnd/>
              </a:ln>
            </p:spPr>
            <p:txBody>
              <a:bodyPr wrap="none"/>
              <a:lstStyle/>
              <a:p>
                <a:pPr fontAlgn="auto">
                  <a:spcBef>
                    <a:spcPts val="0"/>
                  </a:spcBef>
                  <a:spcAft>
                    <a:spcPts val="0"/>
                  </a:spcAft>
                  <a:defRPr/>
                </a:pPr>
                <a:endParaRPr lang="en-IE" sz="1600" kern="0" dirty="0">
                  <a:solidFill>
                    <a:prstClr val="black"/>
                  </a:solidFill>
                  <a:latin typeface="Lato" pitchFamily="34" charset="0"/>
                  <a:cs typeface="+mn-cs"/>
                </a:endParaRPr>
              </a:p>
            </p:txBody>
          </p:sp>
          <p:sp>
            <p:nvSpPr>
              <p:cNvPr id="139" name="Line 97"/>
              <p:cNvSpPr>
                <a:spLocks noChangeShapeType="1"/>
              </p:cNvSpPr>
              <p:nvPr/>
            </p:nvSpPr>
            <p:spPr bwMode="auto">
              <a:xfrm flipH="1">
                <a:off x="1016142" y="2165714"/>
                <a:ext cx="397164" cy="0"/>
              </a:xfrm>
              <a:prstGeom prst="line">
                <a:avLst/>
              </a:prstGeom>
              <a:noFill/>
              <a:ln w="12700">
                <a:solidFill>
                  <a:srgbClr val="BE0E00"/>
                </a:solidFill>
                <a:round/>
                <a:headEnd/>
                <a:tailEnd/>
              </a:ln>
            </p:spPr>
            <p:txBody>
              <a:bodyPr wrap="none"/>
              <a:lstStyle/>
              <a:p>
                <a:pPr fontAlgn="auto">
                  <a:spcBef>
                    <a:spcPts val="0"/>
                  </a:spcBef>
                  <a:spcAft>
                    <a:spcPts val="0"/>
                  </a:spcAft>
                  <a:defRPr/>
                </a:pPr>
                <a:endParaRPr lang="en-IE" sz="1600" kern="0" dirty="0">
                  <a:solidFill>
                    <a:prstClr val="black"/>
                  </a:solidFill>
                  <a:latin typeface="Lato" pitchFamily="34" charset="0"/>
                  <a:cs typeface="+mn-cs"/>
                </a:endParaRPr>
              </a:p>
            </p:txBody>
          </p:sp>
          <p:sp>
            <p:nvSpPr>
              <p:cNvPr id="140" name="Line 98"/>
              <p:cNvSpPr>
                <a:spLocks noChangeShapeType="1"/>
              </p:cNvSpPr>
              <p:nvPr/>
            </p:nvSpPr>
            <p:spPr bwMode="auto">
              <a:xfrm flipH="1">
                <a:off x="1016142" y="2266011"/>
                <a:ext cx="397164" cy="0"/>
              </a:xfrm>
              <a:prstGeom prst="line">
                <a:avLst/>
              </a:prstGeom>
              <a:noFill/>
              <a:ln w="12700">
                <a:solidFill>
                  <a:srgbClr val="BE0E00"/>
                </a:solidFill>
                <a:round/>
                <a:headEnd/>
                <a:tailEnd/>
              </a:ln>
            </p:spPr>
            <p:txBody>
              <a:bodyPr wrap="none"/>
              <a:lstStyle/>
              <a:p>
                <a:pPr fontAlgn="auto">
                  <a:spcBef>
                    <a:spcPts val="0"/>
                  </a:spcBef>
                  <a:spcAft>
                    <a:spcPts val="0"/>
                  </a:spcAft>
                  <a:defRPr/>
                </a:pPr>
                <a:endParaRPr lang="en-IE" sz="1600" kern="0" dirty="0">
                  <a:solidFill>
                    <a:prstClr val="black"/>
                  </a:solidFill>
                  <a:latin typeface="Lato" pitchFamily="34" charset="0"/>
                  <a:cs typeface="+mn-cs"/>
                </a:endParaRPr>
              </a:p>
            </p:txBody>
          </p:sp>
          <p:sp>
            <p:nvSpPr>
              <p:cNvPr id="141" name="Freeform 99"/>
              <p:cNvSpPr>
                <a:spLocks/>
              </p:cNvSpPr>
              <p:nvPr/>
            </p:nvSpPr>
            <p:spPr bwMode="auto">
              <a:xfrm>
                <a:off x="1016142" y="2356665"/>
                <a:ext cx="397164" cy="0"/>
              </a:xfrm>
              <a:custGeom>
                <a:avLst/>
                <a:gdLst>
                  <a:gd name="T0" fmla="*/ 220 w 213"/>
                  <a:gd name="T1" fmla="*/ 0 w 213"/>
                  <a:gd name="T2" fmla="*/ 3 w 213"/>
                  <a:gd name="T3" fmla="*/ 0 60000 65536"/>
                  <a:gd name="T4" fmla="*/ 0 60000 65536"/>
                  <a:gd name="T5" fmla="*/ 0 60000 65536"/>
                  <a:gd name="T6" fmla="*/ 0 w 213"/>
                  <a:gd name="T7" fmla="*/ 213 w 213"/>
                </a:gdLst>
                <a:ahLst/>
                <a:cxnLst>
                  <a:cxn ang="T3">
                    <a:pos x="T0" y="0"/>
                  </a:cxn>
                  <a:cxn ang="T4">
                    <a:pos x="T1" y="0"/>
                  </a:cxn>
                  <a:cxn ang="T5">
                    <a:pos x="T2" y="0"/>
                  </a:cxn>
                </a:cxnLst>
                <a:rect l="T6" t="0" r="T7" b="0"/>
                <a:pathLst>
                  <a:path w="213">
                    <a:moveTo>
                      <a:pt x="213" y="0"/>
                    </a:moveTo>
                    <a:lnTo>
                      <a:pt x="0" y="0"/>
                    </a:lnTo>
                    <a:lnTo>
                      <a:pt x="3" y="0"/>
                    </a:lnTo>
                  </a:path>
                </a:pathLst>
              </a:custGeom>
              <a:noFill/>
              <a:ln w="12700">
                <a:solidFill>
                  <a:srgbClr val="BE0E00"/>
                </a:solidFill>
                <a:round/>
                <a:headEnd/>
                <a:tailEnd/>
              </a:ln>
            </p:spPr>
            <p:txBody>
              <a:bodyPr wrap="none"/>
              <a:lstStyle/>
              <a:p>
                <a:pPr fontAlgn="auto">
                  <a:spcBef>
                    <a:spcPts val="0"/>
                  </a:spcBef>
                  <a:spcAft>
                    <a:spcPts val="0"/>
                  </a:spcAft>
                  <a:defRPr/>
                </a:pPr>
                <a:endParaRPr lang="en-IE" sz="1600" kern="0" dirty="0">
                  <a:solidFill>
                    <a:prstClr val="black"/>
                  </a:solidFill>
                  <a:latin typeface="Lato" pitchFamily="34" charset="0"/>
                  <a:cs typeface="+mn-cs"/>
                </a:endParaRPr>
              </a:p>
            </p:txBody>
          </p:sp>
          <p:sp>
            <p:nvSpPr>
              <p:cNvPr id="142" name="Line 100"/>
              <p:cNvSpPr>
                <a:spLocks noChangeShapeType="1"/>
              </p:cNvSpPr>
              <p:nvPr/>
            </p:nvSpPr>
            <p:spPr bwMode="auto">
              <a:xfrm flipV="1">
                <a:off x="1309375" y="2067345"/>
                <a:ext cx="0" cy="385761"/>
              </a:xfrm>
              <a:prstGeom prst="line">
                <a:avLst/>
              </a:prstGeom>
              <a:noFill/>
              <a:ln w="12700">
                <a:solidFill>
                  <a:srgbClr val="BE0E00"/>
                </a:solidFill>
                <a:round/>
                <a:headEnd/>
                <a:tailEnd/>
              </a:ln>
            </p:spPr>
            <p:txBody>
              <a:bodyPr wrap="none"/>
              <a:lstStyle/>
              <a:p>
                <a:pPr fontAlgn="auto">
                  <a:spcBef>
                    <a:spcPts val="0"/>
                  </a:spcBef>
                  <a:spcAft>
                    <a:spcPts val="0"/>
                  </a:spcAft>
                  <a:defRPr/>
                </a:pPr>
                <a:endParaRPr lang="en-IE" sz="1600" kern="0" dirty="0">
                  <a:solidFill>
                    <a:prstClr val="black"/>
                  </a:solidFill>
                  <a:latin typeface="Lato" pitchFamily="34" charset="0"/>
                  <a:cs typeface="+mn-cs"/>
                </a:endParaRPr>
              </a:p>
            </p:txBody>
          </p:sp>
          <p:sp>
            <p:nvSpPr>
              <p:cNvPr id="143" name="Freeform 101"/>
              <p:cNvSpPr>
                <a:spLocks/>
              </p:cNvSpPr>
              <p:nvPr/>
            </p:nvSpPr>
            <p:spPr bwMode="auto">
              <a:xfrm>
                <a:off x="1584404" y="2067345"/>
                <a:ext cx="395308" cy="385761"/>
              </a:xfrm>
              <a:custGeom>
                <a:avLst/>
                <a:gdLst>
                  <a:gd name="T0" fmla="*/ 0 w 213"/>
                  <a:gd name="T1" fmla="*/ 206 h 199"/>
                  <a:gd name="T2" fmla="*/ 0 w 213"/>
                  <a:gd name="T3" fmla="*/ 0 h 199"/>
                  <a:gd name="T4" fmla="*/ 213 w 213"/>
                  <a:gd name="T5" fmla="*/ 0 h 199"/>
                  <a:gd name="T6" fmla="*/ 0 60000 65536"/>
                  <a:gd name="T7" fmla="*/ 0 60000 65536"/>
                  <a:gd name="T8" fmla="*/ 0 60000 65536"/>
                  <a:gd name="T9" fmla="*/ 0 w 213"/>
                  <a:gd name="T10" fmla="*/ 0 h 199"/>
                  <a:gd name="T11" fmla="*/ 213 w 213"/>
                  <a:gd name="T12" fmla="*/ 199 h 199"/>
                </a:gdLst>
                <a:ahLst/>
                <a:cxnLst>
                  <a:cxn ang="T6">
                    <a:pos x="T0" y="T1"/>
                  </a:cxn>
                  <a:cxn ang="T7">
                    <a:pos x="T2" y="T3"/>
                  </a:cxn>
                  <a:cxn ang="T8">
                    <a:pos x="T4" y="T5"/>
                  </a:cxn>
                </a:cxnLst>
                <a:rect l="T9" t="T10" r="T11" b="T12"/>
                <a:pathLst>
                  <a:path w="213" h="199">
                    <a:moveTo>
                      <a:pt x="0" y="199"/>
                    </a:moveTo>
                    <a:lnTo>
                      <a:pt x="0" y="0"/>
                    </a:lnTo>
                    <a:lnTo>
                      <a:pt x="213" y="0"/>
                    </a:lnTo>
                  </a:path>
                </a:pathLst>
              </a:custGeom>
              <a:noFill/>
              <a:ln w="12700">
                <a:solidFill>
                  <a:srgbClr val="BE0E00"/>
                </a:solidFill>
                <a:round/>
                <a:headEnd/>
                <a:tailEnd/>
              </a:ln>
            </p:spPr>
            <p:txBody>
              <a:bodyPr wrap="none"/>
              <a:lstStyle/>
              <a:p>
                <a:pPr fontAlgn="auto">
                  <a:spcBef>
                    <a:spcPts val="0"/>
                  </a:spcBef>
                  <a:spcAft>
                    <a:spcPts val="0"/>
                  </a:spcAft>
                  <a:defRPr/>
                </a:pPr>
                <a:endParaRPr lang="en-IE" sz="1600" kern="0" dirty="0">
                  <a:solidFill>
                    <a:prstClr val="black"/>
                  </a:solidFill>
                  <a:latin typeface="Lato" pitchFamily="34" charset="0"/>
                  <a:cs typeface="+mn-cs"/>
                </a:endParaRPr>
              </a:p>
            </p:txBody>
          </p:sp>
          <p:sp>
            <p:nvSpPr>
              <p:cNvPr id="144" name="Line 102"/>
              <p:cNvSpPr>
                <a:spLocks noChangeShapeType="1"/>
              </p:cNvSpPr>
              <p:nvPr/>
            </p:nvSpPr>
            <p:spPr bwMode="auto">
              <a:xfrm flipV="1">
                <a:off x="1684623" y="2067345"/>
                <a:ext cx="0" cy="385761"/>
              </a:xfrm>
              <a:prstGeom prst="line">
                <a:avLst/>
              </a:prstGeom>
              <a:noFill/>
              <a:ln w="12700">
                <a:solidFill>
                  <a:srgbClr val="BE0E00"/>
                </a:solidFill>
                <a:round/>
                <a:headEnd/>
                <a:tailEnd/>
              </a:ln>
            </p:spPr>
            <p:txBody>
              <a:bodyPr wrap="none"/>
              <a:lstStyle/>
              <a:p>
                <a:pPr fontAlgn="auto">
                  <a:spcBef>
                    <a:spcPts val="0"/>
                  </a:spcBef>
                  <a:spcAft>
                    <a:spcPts val="0"/>
                  </a:spcAft>
                  <a:defRPr/>
                </a:pPr>
                <a:endParaRPr lang="en-IE" sz="1600" kern="0" dirty="0">
                  <a:solidFill>
                    <a:prstClr val="black"/>
                  </a:solidFill>
                  <a:latin typeface="Lato" pitchFamily="34" charset="0"/>
                  <a:cs typeface="+mn-cs"/>
                </a:endParaRPr>
              </a:p>
            </p:txBody>
          </p:sp>
          <p:sp>
            <p:nvSpPr>
              <p:cNvPr id="145" name="Line 103"/>
              <p:cNvSpPr>
                <a:spLocks noChangeShapeType="1"/>
              </p:cNvSpPr>
              <p:nvPr/>
            </p:nvSpPr>
            <p:spPr bwMode="auto">
              <a:xfrm flipV="1">
                <a:off x="1779274" y="2067345"/>
                <a:ext cx="0" cy="385761"/>
              </a:xfrm>
              <a:prstGeom prst="line">
                <a:avLst/>
              </a:prstGeom>
              <a:noFill/>
              <a:ln w="12700">
                <a:solidFill>
                  <a:srgbClr val="BE0E00"/>
                </a:solidFill>
                <a:round/>
                <a:headEnd/>
                <a:tailEnd/>
              </a:ln>
            </p:spPr>
            <p:txBody>
              <a:bodyPr wrap="none"/>
              <a:lstStyle/>
              <a:p>
                <a:pPr fontAlgn="auto">
                  <a:spcBef>
                    <a:spcPts val="0"/>
                  </a:spcBef>
                  <a:spcAft>
                    <a:spcPts val="0"/>
                  </a:spcAft>
                  <a:defRPr/>
                </a:pPr>
                <a:endParaRPr lang="en-IE" sz="1600" kern="0" dirty="0">
                  <a:solidFill>
                    <a:prstClr val="black"/>
                  </a:solidFill>
                  <a:latin typeface="Lato" pitchFamily="34" charset="0"/>
                  <a:cs typeface="+mn-cs"/>
                </a:endParaRPr>
              </a:p>
            </p:txBody>
          </p:sp>
          <p:sp>
            <p:nvSpPr>
              <p:cNvPr id="146" name="Line 104"/>
              <p:cNvSpPr>
                <a:spLocks noChangeShapeType="1"/>
              </p:cNvSpPr>
              <p:nvPr/>
            </p:nvSpPr>
            <p:spPr bwMode="auto">
              <a:xfrm flipH="1">
                <a:off x="1584404" y="2165714"/>
                <a:ext cx="395308" cy="0"/>
              </a:xfrm>
              <a:prstGeom prst="line">
                <a:avLst/>
              </a:prstGeom>
              <a:noFill/>
              <a:ln w="12700">
                <a:solidFill>
                  <a:srgbClr val="BE0E00"/>
                </a:solidFill>
                <a:round/>
                <a:headEnd/>
                <a:tailEnd/>
              </a:ln>
            </p:spPr>
            <p:txBody>
              <a:bodyPr wrap="none"/>
              <a:lstStyle/>
              <a:p>
                <a:pPr fontAlgn="auto">
                  <a:spcBef>
                    <a:spcPts val="0"/>
                  </a:spcBef>
                  <a:spcAft>
                    <a:spcPts val="0"/>
                  </a:spcAft>
                  <a:defRPr/>
                </a:pPr>
                <a:endParaRPr lang="en-IE" sz="1600" kern="0" dirty="0">
                  <a:solidFill>
                    <a:prstClr val="black"/>
                  </a:solidFill>
                  <a:latin typeface="Lato" pitchFamily="34" charset="0"/>
                  <a:cs typeface="+mn-cs"/>
                </a:endParaRPr>
              </a:p>
            </p:txBody>
          </p:sp>
          <p:sp>
            <p:nvSpPr>
              <p:cNvPr id="147" name="Line 105"/>
              <p:cNvSpPr>
                <a:spLocks noChangeShapeType="1"/>
              </p:cNvSpPr>
              <p:nvPr/>
            </p:nvSpPr>
            <p:spPr bwMode="auto">
              <a:xfrm flipH="1">
                <a:off x="1584404" y="2266011"/>
                <a:ext cx="395308" cy="0"/>
              </a:xfrm>
              <a:prstGeom prst="line">
                <a:avLst/>
              </a:prstGeom>
              <a:noFill/>
              <a:ln w="12700">
                <a:solidFill>
                  <a:srgbClr val="BE0E00"/>
                </a:solidFill>
                <a:round/>
                <a:headEnd/>
                <a:tailEnd/>
              </a:ln>
            </p:spPr>
            <p:txBody>
              <a:bodyPr wrap="none"/>
              <a:lstStyle/>
              <a:p>
                <a:pPr fontAlgn="auto">
                  <a:spcBef>
                    <a:spcPts val="0"/>
                  </a:spcBef>
                  <a:spcAft>
                    <a:spcPts val="0"/>
                  </a:spcAft>
                  <a:defRPr/>
                </a:pPr>
                <a:endParaRPr lang="en-IE" sz="1600" kern="0" dirty="0">
                  <a:solidFill>
                    <a:prstClr val="black"/>
                  </a:solidFill>
                  <a:latin typeface="Lato" pitchFamily="34" charset="0"/>
                  <a:cs typeface="+mn-cs"/>
                </a:endParaRPr>
              </a:p>
            </p:txBody>
          </p:sp>
          <p:sp>
            <p:nvSpPr>
              <p:cNvPr id="148" name="Freeform 106"/>
              <p:cNvSpPr>
                <a:spLocks/>
              </p:cNvSpPr>
              <p:nvPr/>
            </p:nvSpPr>
            <p:spPr bwMode="auto">
              <a:xfrm>
                <a:off x="1584404" y="2356665"/>
                <a:ext cx="395308" cy="0"/>
              </a:xfrm>
              <a:custGeom>
                <a:avLst/>
                <a:gdLst>
                  <a:gd name="T0" fmla="*/ 213 w 213"/>
                  <a:gd name="T1" fmla="*/ 0 w 213"/>
                  <a:gd name="T2" fmla="*/ 4 w 213"/>
                  <a:gd name="T3" fmla="*/ 0 60000 65536"/>
                  <a:gd name="T4" fmla="*/ 0 60000 65536"/>
                  <a:gd name="T5" fmla="*/ 0 60000 65536"/>
                  <a:gd name="T6" fmla="*/ 0 w 213"/>
                  <a:gd name="T7" fmla="*/ 213 w 213"/>
                </a:gdLst>
                <a:ahLst/>
                <a:cxnLst>
                  <a:cxn ang="T3">
                    <a:pos x="T0" y="0"/>
                  </a:cxn>
                  <a:cxn ang="T4">
                    <a:pos x="T1" y="0"/>
                  </a:cxn>
                  <a:cxn ang="T5">
                    <a:pos x="T2" y="0"/>
                  </a:cxn>
                </a:cxnLst>
                <a:rect l="T6" t="0" r="T7" b="0"/>
                <a:pathLst>
                  <a:path w="213">
                    <a:moveTo>
                      <a:pt x="213" y="0"/>
                    </a:moveTo>
                    <a:lnTo>
                      <a:pt x="0" y="0"/>
                    </a:lnTo>
                    <a:lnTo>
                      <a:pt x="4" y="0"/>
                    </a:lnTo>
                  </a:path>
                </a:pathLst>
              </a:custGeom>
              <a:noFill/>
              <a:ln w="12700">
                <a:solidFill>
                  <a:srgbClr val="BE0E00"/>
                </a:solidFill>
                <a:round/>
                <a:headEnd/>
                <a:tailEnd/>
              </a:ln>
            </p:spPr>
            <p:txBody>
              <a:bodyPr wrap="none"/>
              <a:lstStyle/>
              <a:p>
                <a:pPr fontAlgn="auto">
                  <a:spcBef>
                    <a:spcPts val="0"/>
                  </a:spcBef>
                  <a:spcAft>
                    <a:spcPts val="0"/>
                  </a:spcAft>
                  <a:defRPr/>
                </a:pPr>
                <a:endParaRPr lang="en-IE" sz="1600" kern="0" dirty="0">
                  <a:solidFill>
                    <a:prstClr val="black"/>
                  </a:solidFill>
                  <a:latin typeface="Lato" pitchFamily="34" charset="0"/>
                  <a:cs typeface="+mn-cs"/>
                </a:endParaRPr>
              </a:p>
            </p:txBody>
          </p:sp>
          <p:sp>
            <p:nvSpPr>
              <p:cNvPr id="149" name="Line 107"/>
              <p:cNvSpPr>
                <a:spLocks noChangeShapeType="1"/>
              </p:cNvSpPr>
              <p:nvPr/>
            </p:nvSpPr>
            <p:spPr bwMode="auto">
              <a:xfrm flipV="1">
                <a:off x="1879493" y="2067345"/>
                <a:ext cx="0" cy="385761"/>
              </a:xfrm>
              <a:prstGeom prst="line">
                <a:avLst/>
              </a:prstGeom>
              <a:noFill/>
              <a:ln w="12700">
                <a:solidFill>
                  <a:srgbClr val="BE0E00"/>
                </a:solidFill>
                <a:round/>
                <a:headEnd/>
                <a:tailEnd/>
              </a:ln>
            </p:spPr>
            <p:txBody>
              <a:bodyPr wrap="none"/>
              <a:lstStyle/>
              <a:p>
                <a:pPr fontAlgn="auto">
                  <a:spcBef>
                    <a:spcPts val="0"/>
                  </a:spcBef>
                  <a:spcAft>
                    <a:spcPts val="0"/>
                  </a:spcAft>
                  <a:defRPr/>
                </a:pPr>
                <a:endParaRPr lang="en-IE" sz="1600" kern="0" dirty="0">
                  <a:solidFill>
                    <a:prstClr val="black"/>
                  </a:solidFill>
                  <a:latin typeface="Lato" pitchFamily="34" charset="0"/>
                  <a:cs typeface="+mn-cs"/>
                </a:endParaRPr>
              </a:p>
            </p:txBody>
          </p:sp>
          <p:sp>
            <p:nvSpPr>
              <p:cNvPr id="150" name="Freeform 108"/>
              <p:cNvSpPr>
                <a:spLocks/>
              </p:cNvSpPr>
              <p:nvPr/>
            </p:nvSpPr>
            <p:spPr bwMode="auto">
              <a:xfrm>
                <a:off x="2160468" y="2067345"/>
                <a:ext cx="395308" cy="385761"/>
              </a:xfrm>
              <a:custGeom>
                <a:avLst/>
                <a:gdLst>
                  <a:gd name="T0" fmla="*/ 0 w 213"/>
                  <a:gd name="T1" fmla="*/ 206 h 199"/>
                  <a:gd name="T2" fmla="*/ 0 w 213"/>
                  <a:gd name="T3" fmla="*/ 0 h 199"/>
                  <a:gd name="T4" fmla="*/ 213 w 213"/>
                  <a:gd name="T5" fmla="*/ 0 h 199"/>
                  <a:gd name="T6" fmla="*/ 0 60000 65536"/>
                  <a:gd name="T7" fmla="*/ 0 60000 65536"/>
                  <a:gd name="T8" fmla="*/ 0 60000 65536"/>
                  <a:gd name="T9" fmla="*/ 0 w 213"/>
                  <a:gd name="T10" fmla="*/ 0 h 199"/>
                  <a:gd name="T11" fmla="*/ 213 w 213"/>
                  <a:gd name="T12" fmla="*/ 199 h 199"/>
                </a:gdLst>
                <a:ahLst/>
                <a:cxnLst>
                  <a:cxn ang="T6">
                    <a:pos x="T0" y="T1"/>
                  </a:cxn>
                  <a:cxn ang="T7">
                    <a:pos x="T2" y="T3"/>
                  </a:cxn>
                  <a:cxn ang="T8">
                    <a:pos x="T4" y="T5"/>
                  </a:cxn>
                </a:cxnLst>
                <a:rect l="T9" t="T10" r="T11" b="T12"/>
                <a:pathLst>
                  <a:path w="213" h="199">
                    <a:moveTo>
                      <a:pt x="0" y="199"/>
                    </a:moveTo>
                    <a:lnTo>
                      <a:pt x="0" y="0"/>
                    </a:lnTo>
                    <a:lnTo>
                      <a:pt x="213" y="0"/>
                    </a:lnTo>
                  </a:path>
                </a:pathLst>
              </a:custGeom>
              <a:noFill/>
              <a:ln w="12700">
                <a:solidFill>
                  <a:srgbClr val="BE0E00"/>
                </a:solidFill>
                <a:round/>
                <a:headEnd/>
                <a:tailEnd/>
              </a:ln>
            </p:spPr>
            <p:txBody>
              <a:bodyPr wrap="none"/>
              <a:lstStyle/>
              <a:p>
                <a:pPr fontAlgn="auto">
                  <a:spcBef>
                    <a:spcPts val="0"/>
                  </a:spcBef>
                  <a:spcAft>
                    <a:spcPts val="0"/>
                  </a:spcAft>
                  <a:defRPr/>
                </a:pPr>
                <a:endParaRPr lang="en-IE" sz="1600" kern="0" dirty="0">
                  <a:solidFill>
                    <a:prstClr val="black"/>
                  </a:solidFill>
                  <a:latin typeface="Lato" pitchFamily="34" charset="0"/>
                  <a:cs typeface="+mn-cs"/>
                </a:endParaRPr>
              </a:p>
            </p:txBody>
          </p:sp>
          <p:sp>
            <p:nvSpPr>
              <p:cNvPr id="151" name="Line 109"/>
              <p:cNvSpPr>
                <a:spLocks noChangeShapeType="1"/>
              </p:cNvSpPr>
              <p:nvPr/>
            </p:nvSpPr>
            <p:spPr bwMode="auto">
              <a:xfrm flipV="1">
                <a:off x="2264399" y="2067345"/>
                <a:ext cx="0" cy="385761"/>
              </a:xfrm>
              <a:prstGeom prst="line">
                <a:avLst/>
              </a:prstGeom>
              <a:noFill/>
              <a:ln w="12700">
                <a:solidFill>
                  <a:srgbClr val="BE0E00"/>
                </a:solidFill>
                <a:round/>
                <a:headEnd/>
                <a:tailEnd/>
              </a:ln>
            </p:spPr>
            <p:txBody>
              <a:bodyPr wrap="none"/>
              <a:lstStyle/>
              <a:p>
                <a:pPr fontAlgn="auto">
                  <a:spcBef>
                    <a:spcPts val="0"/>
                  </a:spcBef>
                  <a:spcAft>
                    <a:spcPts val="0"/>
                  </a:spcAft>
                  <a:defRPr/>
                </a:pPr>
                <a:endParaRPr lang="en-IE" sz="1600" kern="0" dirty="0">
                  <a:solidFill>
                    <a:prstClr val="black"/>
                  </a:solidFill>
                  <a:latin typeface="Lato" pitchFamily="34" charset="0"/>
                  <a:cs typeface="+mn-cs"/>
                </a:endParaRPr>
              </a:p>
            </p:txBody>
          </p:sp>
          <p:sp>
            <p:nvSpPr>
              <p:cNvPr id="152" name="Line 110"/>
              <p:cNvSpPr>
                <a:spLocks noChangeShapeType="1"/>
              </p:cNvSpPr>
              <p:nvPr/>
            </p:nvSpPr>
            <p:spPr bwMode="auto">
              <a:xfrm flipV="1">
                <a:off x="2355338" y="2067345"/>
                <a:ext cx="0" cy="385761"/>
              </a:xfrm>
              <a:prstGeom prst="line">
                <a:avLst/>
              </a:prstGeom>
              <a:noFill/>
              <a:ln w="12700">
                <a:solidFill>
                  <a:srgbClr val="BE0E00"/>
                </a:solidFill>
                <a:round/>
                <a:headEnd/>
                <a:tailEnd/>
              </a:ln>
            </p:spPr>
            <p:txBody>
              <a:bodyPr wrap="none"/>
              <a:lstStyle/>
              <a:p>
                <a:pPr fontAlgn="auto">
                  <a:spcBef>
                    <a:spcPts val="0"/>
                  </a:spcBef>
                  <a:spcAft>
                    <a:spcPts val="0"/>
                  </a:spcAft>
                  <a:defRPr/>
                </a:pPr>
                <a:endParaRPr lang="en-IE" sz="1600" kern="0" dirty="0">
                  <a:solidFill>
                    <a:prstClr val="black"/>
                  </a:solidFill>
                  <a:latin typeface="Lato" pitchFamily="34" charset="0"/>
                  <a:cs typeface="+mn-cs"/>
                </a:endParaRPr>
              </a:p>
            </p:txBody>
          </p:sp>
          <p:sp>
            <p:nvSpPr>
              <p:cNvPr id="153" name="Line 111"/>
              <p:cNvSpPr>
                <a:spLocks noChangeShapeType="1"/>
              </p:cNvSpPr>
              <p:nvPr/>
            </p:nvSpPr>
            <p:spPr bwMode="auto">
              <a:xfrm flipH="1">
                <a:off x="2160468" y="2165714"/>
                <a:ext cx="395308" cy="0"/>
              </a:xfrm>
              <a:prstGeom prst="line">
                <a:avLst/>
              </a:prstGeom>
              <a:noFill/>
              <a:ln w="12700">
                <a:solidFill>
                  <a:srgbClr val="BE0E00"/>
                </a:solidFill>
                <a:round/>
                <a:headEnd/>
                <a:tailEnd/>
              </a:ln>
            </p:spPr>
            <p:txBody>
              <a:bodyPr wrap="none"/>
              <a:lstStyle/>
              <a:p>
                <a:pPr fontAlgn="auto">
                  <a:spcBef>
                    <a:spcPts val="0"/>
                  </a:spcBef>
                  <a:spcAft>
                    <a:spcPts val="0"/>
                  </a:spcAft>
                  <a:defRPr/>
                </a:pPr>
                <a:endParaRPr lang="en-IE" sz="1600" kern="0" dirty="0">
                  <a:solidFill>
                    <a:prstClr val="black"/>
                  </a:solidFill>
                  <a:latin typeface="Lato" pitchFamily="34" charset="0"/>
                  <a:cs typeface="+mn-cs"/>
                </a:endParaRPr>
              </a:p>
            </p:txBody>
          </p:sp>
          <p:sp>
            <p:nvSpPr>
              <p:cNvPr id="154" name="Line 112"/>
              <p:cNvSpPr>
                <a:spLocks noChangeShapeType="1"/>
              </p:cNvSpPr>
              <p:nvPr/>
            </p:nvSpPr>
            <p:spPr bwMode="auto">
              <a:xfrm flipH="1">
                <a:off x="2160468" y="2266011"/>
                <a:ext cx="395308" cy="0"/>
              </a:xfrm>
              <a:prstGeom prst="line">
                <a:avLst/>
              </a:prstGeom>
              <a:noFill/>
              <a:ln w="12700">
                <a:solidFill>
                  <a:srgbClr val="BE0E00"/>
                </a:solidFill>
                <a:round/>
                <a:headEnd/>
                <a:tailEnd/>
              </a:ln>
            </p:spPr>
            <p:txBody>
              <a:bodyPr wrap="none"/>
              <a:lstStyle/>
              <a:p>
                <a:pPr fontAlgn="auto">
                  <a:spcBef>
                    <a:spcPts val="0"/>
                  </a:spcBef>
                  <a:spcAft>
                    <a:spcPts val="0"/>
                  </a:spcAft>
                  <a:defRPr/>
                </a:pPr>
                <a:endParaRPr lang="en-IE" sz="1600" kern="0" dirty="0">
                  <a:solidFill>
                    <a:prstClr val="black"/>
                  </a:solidFill>
                  <a:latin typeface="Lato" pitchFamily="34" charset="0"/>
                  <a:cs typeface="+mn-cs"/>
                </a:endParaRPr>
              </a:p>
            </p:txBody>
          </p:sp>
          <p:sp>
            <p:nvSpPr>
              <p:cNvPr id="155" name="Freeform 113"/>
              <p:cNvSpPr>
                <a:spLocks/>
              </p:cNvSpPr>
              <p:nvPr/>
            </p:nvSpPr>
            <p:spPr bwMode="auto">
              <a:xfrm>
                <a:off x="2160468" y="2356665"/>
                <a:ext cx="395308" cy="0"/>
              </a:xfrm>
              <a:custGeom>
                <a:avLst/>
                <a:gdLst>
                  <a:gd name="T0" fmla="*/ 213 w 213"/>
                  <a:gd name="T1" fmla="*/ 0 w 213"/>
                  <a:gd name="T2" fmla="*/ 4 w 213"/>
                  <a:gd name="T3" fmla="*/ 0 60000 65536"/>
                  <a:gd name="T4" fmla="*/ 0 60000 65536"/>
                  <a:gd name="T5" fmla="*/ 0 60000 65536"/>
                  <a:gd name="T6" fmla="*/ 0 w 213"/>
                  <a:gd name="T7" fmla="*/ 213 w 213"/>
                </a:gdLst>
                <a:ahLst/>
                <a:cxnLst>
                  <a:cxn ang="T3">
                    <a:pos x="T0" y="0"/>
                  </a:cxn>
                  <a:cxn ang="T4">
                    <a:pos x="T1" y="0"/>
                  </a:cxn>
                  <a:cxn ang="T5">
                    <a:pos x="T2" y="0"/>
                  </a:cxn>
                </a:cxnLst>
                <a:rect l="T6" t="0" r="T7" b="0"/>
                <a:pathLst>
                  <a:path w="213">
                    <a:moveTo>
                      <a:pt x="213" y="0"/>
                    </a:moveTo>
                    <a:lnTo>
                      <a:pt x="0" y="0"/>
                    </a:lnTo>
                    <a:lnTo>
                      <a:pt x="4" y="0"/>
                    </a:lnTo>
                  </a:path>
                </a:pathLst>
              </a:custGeom>
              <a:noFill/>
              <a:ln w="12700">
                <a:solidFill>
                  <a:srgbClr val="BE0E00"/>
                </a:solidFill>
                <a:round/>
                <a:headEnd/>
                <a:tailEnd/>
              </a:ln>
            </p:spPr>
            <p:txBody>
              <a:bodyPr wrap="none"/>
              <a:lstStyle/>
              <a:p>
                <a:pPr fontAlgn="auto">
                  <a:spcBef>
                    <a:spcPts val="0"/>
                  </a:spcBef>
                  <a:spcAft>
                    <a:spcPts val="0"/>
                  </a:spcAft>
                  <a:defRPr/>
                </a:pPr>
                <a:endParaRPr lang="en-IE" sz="1600" kern="0" dirty="0">
                  <a:solidFill>
                    <a:prstClr val="black"/>
                  </a:solidFill>
                  <a:latin typeface="Lato" pitchFamily="34" charset="0"/>
                  <a:cs typeface="+mn-cs"/>
                </a:endParaRPr>
              </a:p>
            </p:txBody>
          </p:sp>
          <p:sp>
            <p:nvSpPr>
              <p:cNvPr id="156" name="Line 114"/>
              <p:cNvSpPr>
                <a:spLocks noChangeShapeType="1"/>
              </p:cNvSpPr>
              <p:nvPr/>
            </p:nvSpPr>
            <p:spPr bwMode="auto">
              <a:xfrm flipV="1">
                <a:off x="2453701" y="2067345"/>
                <a:ext cx="0" cy="385761"/>
              </a:xfrm>
              <a:prstGeom prst="line">
                <a:avLst/>
              </a:prstGeom>
              <a:noFill/>
              <a:ln w="12700">
                <a:solidFill>
                  <a:srgbClr val="BE0E00"/>
                </a:solidFill>
                <a:round/>
                <a:headEnd/>
                <a:tailEnd/>
              </a:ln>
            </p:spPr>
            <p:txBody>
              <a:bodyPr wrap="none"/>
              <a:lstStyle/>
              <a:p>
                <a:pPr fontAlgn="auto">
                  <a:spcBef>
                    <a:spcPts val="0"/>
                  </a:spcBef>
                  <a:spcAft>
                    <a:spcPts val="0"/>
                  </a:spcAft>
                  <a:defRPr/>
                </a:pPr>
                <a:endParaRPr lang="en-IE" sz="1600" kern="0" dirty="0">
                  <a:solidFill>
                    <a:prstClr val="black"/>
                  </a:solidFill>
                  <a:latin typeface="Lato" pitchFamily="34" charset="0"/>
                  <a:cs typeface="+mn-cs"/>
                </a:endParaRPr>
              </a:p>
            </p:txBody>
          </p:sp>
        </p:grpSp>
        <p:sp>
          <p:nvSpPr>
            <p:cNvPr id="127" name="Text Box 115"/>
            <p:cNvSpPr txBox="1">
              <a:spLocks noChangeArrowheads="1"/>
            </p:cNvSpPr>
            <p:nvPr/>
          </p:nvSpPr>
          <p:spPr bwMode="auto">
            <a:xfrm>
              <a:off x="5852716" y="4416944"/>
              <a:ext cx="2740108" cy="246221"/>
            </a:xfrm>
            <a:prstGeom prst="rect">
              <a:avLst/>
            </a:prstGeom>
            <a:noFill/>
            <a:ln w="12700">
              <a:noFill/>
              <a:miter lim="800000"/>
              <a:headEnd/>
              <a:tailEnd/>
            </a:ln>
          </p:spPr>
          <p:txBody>
            <a:bodyPr wrap="square" lIns="0" tIns="0" rIns="0" bIns="0">
              <a:spAutoFit/>
            </a:bodyPr>
            <a:lstStyle/>
            <a:p>
              <a:pPr algn="ctr" eaLnBrk="0" fontAlgn="auto" hangingPunct="0">
                <a:spcBef>
                  <a:spcPts val="0"/>
                </a:spcBef>
                <a:spcAft>
                  <a:spcPts val="0"/>
                </a:spcAft>
                <a:defRPr/>
              </a:pPr>
              <a:r>
                <a:rPr lang="en-IE" sz="1600" kern="0" dirty="0">
                  <a:solidFill>
                    <a:srgbClr val="000000"/>
                  </a:solidFill>
                  <a:latin typeface="Lato" pitchFamily="34" charset="0"/>
                  <a:cs typeface="+mn-cs"/>
                </a:rPr>
                <a:t>Enterprise data warehouse</a:t>
              </a:r>
            </a:p>
          </p:txBody>
        </p:sp>
        <p:sp>
          <p:nvSpPr>
            <p:cNvPr id="128" name="Text Box 115"/>
            <p:cNvSpPr txBox="1">
              <a:spLocks noChangeArrowheads="1"/>
            </p:cNvSpPr>
            <p:nvPr/>
          </p:nvSpPr>
          <p:spPr bwMode="auto">
            <a:xfrm rot="16200000">
              <a:off x="4975541" y="3153734"/>
              <a:ext cx="1045567" cy="215444"/>
            </a:xfrm>
            <a:prstGeom prst="rect">
              <a:avLst/>
            </a:prstGeom>
            <a:noFill/>
            <a:ln w="12700">
              <a:noFill/>
              <a:miter lim="800000"/>
              <a:headEnd/>
              <a:tailEnd/>
            </a:ln>
          </p:spPr>
          <p:txBody>
            <a:bodyPr wrap="square" lIns="0" tIns="0" rIns="0" bIns="0">
              <a:spAutoFit/>
            </a:bodyPr>
            <a:lstStyle/>
            <a:p>
              <a:pPr eaLnBrk="0" fontAlgn="auto" hangingPunct="0">
                <a:spcBef>
                  <a:spcPts val="0"/>
                </a:spcBef>
                <a:spcAft>
                  <a:spcPts val="0"/>
                </a:spcAft>
                <a:defRPr/>
              </a:pPr>
              <a:r>
                <a:rPr lang="en-IE" sz="1400" kern="0" dirty="0">
                  <a:solidFill>
                    <a:srgbClr val="000000"/>
                  </a:solidFill>
                  <a:latin typeface="Lato" pitchFamily="34" charset="0"/>
                  <a:cs typeface="+mn-cs"/>
                </a:rPr>
                <a:t>Metadata</a:t>
              </a:r>
            </a:p>
          </p:txBody>
        </p:sp>
        <p:grpSp>
          <p:nvGrpSpPr>
            <p:cNvPr id="2" name="Group 1">
              <a:extLst>
                <a:ext uri="{FF2B5EF4-FFF2-40B4-BE49-F238E27FC236}">
                  <a16:creationId xmlns:a16="http://schemas.microsoft.com/office/drawing/2014/main" id="{8BC2421F-ECC6-477A-AE8B-66C1E5E6E103}"/>
                </a:ext>
              </a:extLst>
            </p:cNvPr>
            <p:cNvGrpSpPr/>
            <p:nvPr/>
          </p:nvGrpSpPr>
          <p:grpSpPr>
            <a:xfrm>
              <a:off x="6175082" y="4889552"/>
              <a:ext cx="2095376" cy="877394"/>
              <a:chOff x="6175082" y="5097371"/>
              <a:chExt cx="2095376" cy="910805"/>
            </a:xfrm>
          </p:grpSpPr>
          <p:sp>
            <p:nvSpPr>
              <p:cNvPr id="129" name="Line 72"/>
              <p:cNvSpPr>
                <a:spLocks noChangeShapeType="1"/>
              </p:cNvSpPr>
              <p:nvPr/>
            </p:nvSpPr>
            <p:spPr bwMode="auto">
              <a:xfrm flipH="1" flipV="1">
                <a:off x="7182894" y="5097371"/>
                <a:ext cx="5622" cy="890432"/>
              </a:xfrm>
              <a:prstGeom prst="line">
                <a:avLst/>
              </a:prstGeom>
              <a:noFill/>
              <a:ln w="25400" cap="flat" cmpd="sng" algn="ctr">
                <a:solidFill>
                  <a:sysClr val="windowText" lastClr="000000"/>
                </a:solidFill>
                <a:prstDash val="solid"/>
                <a:headEnd/>
                <a:tailEnd type="triangle" w="med" len="lg"/>
              </a:ln>
              <a:effectLst>
                <a:outerShdw blurRad="40000" dist="20000" dir="5400000" rotWithShape="0">
                  <a:srgbClr val="000000">
                    <a:alpha val="38000"/>
                  </a:srgbClr>
                </a:outerShdw>
              </a:effectLst>
            </p:spPr>
            <p:txBody>
              <a:bodyPr wrap="none"/>
              <a:lstStyle/>
              <a:p>
                <a:pPr fontAlgn="auto">
                  <a:spcBef>
                    <a:spcPts val="0"/>
                  </a:spcBef>
                  <a:spcAft>
                    <a:spcPts val="0"/>
                  </a:spcAft>
                  <a:defRPr/>
                </a:pPr>
                <a:endParaRPr lang="en-IE" sz="1200" kern="0" dirty="0">
                  <a:solidFill>
                    <a:prstClr val="black"/>
                  </a:solidFill>
                  <a:latin typeface="Lato" pitchFamily="34" charset="0"/>
                  <a:cs typeface="+mn-cs"/>
                </a:endParaRPr>
              </a:p>
            </p:txBody>
          </p:sp>
          <p:sp>
            <p:nvSpPr>
              <p:cNvPr id="130" name="Line 73"/>
              <p:cNvSpPr>
                <a:spLocks noChangeShapeType="1"/>
              </p:cNvSpPr>
              <p:nvPr/>
            </p:nvSpPr>
            <p:spPr bwMode="auto">
              <a:xfrm flipH="1" flipV="1">
                <a:off x="7464543" y="5097374"/>
                <a:ext cx="805915" cy="910802"/>
              </a:xfrm>
              <a:prstGeom prst="line">
                <a:avLst/>
              </a:prstGeom>
              <a:noFill/>
              <a:ln w="25400" cap="flat" cmpd="sng" algn="ctr">
                <a:solidFill>
                  <a:sysClr val="windowText" lastClr="000000"/>
                </a:solidFill>
                <a:prstDash val="solid"/>
                <a:headEnd/>
                <a:tailEnd type="triangle" w="med" len="lg"/>
              </a:ln>
              <a:effectLst>
                <a:outerShdw blurRad="40000" dist="20000" dir="5400000" rotWithShape="0">
                  <a:srgbClr val="000000">
                    <a:alpha val="38000"/>
                  </a:srgbClr>
                </a:outerShdw>
              </a:effectLst>
            </p:spPr>
            <p:txBody>
              <a:bodyPr wrap="none"/>
              <a:lstStyle/>
              <a:p>
                <a:pPr fontAlgn="auto">
                  <a:spcBef>
                    <a:spcPts val="0"/>
                  </a:spcBef>
                  <a:spcAft>
                    <a:spcPts val="0"/>
                  </a:spcAft>
                  <a:defRPr/>
                </a:pPr>
                <a:endParaRPr lang="en-IE" sz="1200" kern="0" dirty="0">
                  <a:solidFill>
                    <a:prstClr val="black"/>
                  </a:solidFill>
                  <a:latin typeface="Lato" pitchFamily="34" charset="0"/>
                  <a:cs typeface="+mn-cs"/>
                </a:endParaRPr>
              </a:p>
            </p:txBody>
          </p:sp>
          <p:sp>
            <p:nvSpPr>
              <p:cNvPr id="131" name="Line 74"/>
              <p:cNvSpPr>
                <a:spLocks noChangeShapeType="1"/>
              </p:cNvSpPr>
              <p:nvPr/>
            </p:nvSpPr>
            <p:spPr bwMode="auto">
              <a:xfrm flipV="1">
                <a:off x="6175082" y="5097371"/>
                <a:ext cx="725324" cy="910803"/>
              </a:xfrm>
              <a:prstGeom prst="line">
                <a:avLst/>
              </a:prstGeom>
              <a:noFill/>
              <a:ln w="25400" cap="flat" cmpd="sng" algn="ctr">
                <a:solidFill>
                  <a:sysClr val="windowText" lastClr="000000"/>
                </a:solidFill>
                <a:prstDash val="solid"/>
                <a:headEnd/>
                <a:tailEnd type="triangle" w="med" len="lg"/>
              </a:ln>
              <a:effectLst>
                <a:outerShdw blurRad="40000" dist="20000" dir="5400000" rotWithShape="0">
                  <a:srgbClr val="000000">
                    <a:alpha val="38000"/>
                  </a:srgbClr>
                </a:outerShdw>
              </a:effectLst>
            </p:spPr>
            <p:txBody>
              <a:bodyPr wrap="none"/>
              <a:lstStyle/>
              <a:p>
                <a:pPr fontAlgn="auto">
                  <a:spcBef>
                    <a:spcPts val="0"/>
                  </a:spcBef>
                  <a:spcAft>
                    <a:spcPts val="0"/>
                  </a:spcAft>
                  <a:defRPr/>
                </a:pPr>
                <a:endParaRPr lang="en-IE" sz="1200" kern="0" dirty="0">
                  <a:solidFill>
                    <a:prstClr val="black"/>
                  </a:solidFill>
                  <a:latin typeface="Lato" pitchFamily="34" charset="0"/>
                  <a:cs typeface="+mn-cs"/>
                </a:endParaRPr>
              </a:p>
            </p:txBody>
          </p:sp>
        </p:grpSp>
        <p:sp>
          <p:nvSpPr>
            <p:cNvPr id="132" name="Rectangle 131"/>
            <p:cNvSpPr/>
            <p:nvPr/>
          </p:nvSpPr>
          <p:spPr>
            <a:xfrm>
              <a:off x="5691533" y="2578974"/>
              <a:ext cx="3062474" cy="2540045"/>
            </a:xfrm>
            <a:prstGeom prst="rect">
              <a:avLst/>
            </a:prstGeom>
            <a:noFill/>
            <a:ln w="25400" cap="flat" cmpd="sng" algn="ctr">
              <a:solidFill>
                <a:srgbClr val="C00000"/>
              </a:solidFill>
              <a:prstDash val="dash"/>
            </a:ln>
            <a:effectLst/>
          </p:spPr>
          <p:txBody>
            <a:bodyPr rtlCol="0" anchor="ctr"/>
            <a:lstStyle/>
            <a:p>
              <a:pPr algn="ctr" fontAlgn="auto">
                <a:spcBef>
                  <a:spcPts val="0"/>
                </a:spcBef>
                <a:spcAft>
                  <a:spcPts val="0"/>
                </a:spcAft>
                <a:defRPr/>
              </a:pPr>
              <a:endParaRPr lang="en-IE" sz="1600" kern="0" dirty="0">
                <a:solidFill>
                  <a:prstClr val="white"/>
                </a:solidFill>
                <a:latin typeface="Lato" pitchFamily="34" charset="0"/>
                <a:cs typeface="+mn-cs"/>
              </a:endParaRPr>
            </a:p>
          </p:txBody>
        </p:sp>
        <p:sp>
          <p:nvSpPr>
            <p:cNvPr id="133" name="Text Box 115"/>
            <p:cNvSpPr txBox="1">
              <a:spLocks noChangeArrowheads="1"/>
            </p:cNvSpPr>
            <p:nvPr/>
          </p:nvSpPr>
          <p:spPr bwMode="auto">
            <a:xfrm>
              <a:off x="7464542" y="3192456"/>
              <a:ext cx="1208873" cy="492443"/>
            </a:xfrm>
            <a:prstGeom prst="rect">
              <a:avLst/>
            </a:prstGeom>
            <a:noFill/>
            <a:ln w="12700">
              <a:noFill/>
              <a:miter lim="800000"/>
              <a:headEnd/>
              <a:tailEnd/>
            </a:ln>
          </p:spPr>
          <p:txBody>
            <a:bodyPr wrap="square" lIns="0" tIns="0" rIns="0" bIns="0">
              <a:spAutoFit/>
            </a:bodyPr>
            <a:lstStyle/>
            <a:p>
              <a:pPr algn="r" eaLnBrk="0" fontAlgn="auto" hangingPunct="0">
                <a:spcBef>
                  <a:spcPts val="0"/>
                </a:spcBef>
                <a:spcAft>
                  <a:spcPts val="0"/>
                </a:spcAft>
                <a:defRPr/>
              </a:pPr>
              <a:r>
                <a:rPr lang="en-IE" sz="1600" i="1" kern="0" dirty="0">
                  <a:solidFill>
                    <a:srgbClr val="C00000"/>
                  </a:solidFill>
                  <a:latin typeface="Lato" pitchFamily="34" charset="0"/>
                  <a:cs typeface="+mn-cs"/>
                </a:rPr>
                <a:t>Data warehouse</a:t>
              </a:r>
            </a:p>
          </p:txBody>
        </p:sp>
        <p:sp>
          <p:nvSpPr>
            <p:cNvPr id="134" name="Text Box 60"/>
            <p:cNvSpPr txBox="1">
              <a:spLocks noChangeArrowheads="1"/>
            </p:cNvSpPr>
            <p:nvPr/>
          </p:nvSpPr>
          <p:spPr bwMode="auto">
            <a:xfrm>
              <a:off x="6175081" y="5385251"/>
              <a:ext cx="2199170" cy="215444"/>
            </a:xfrm>
            <a:prstGeom prst="rect">
              <a:avLst/>
            </a:prstGeom>
            <a:solidFill>
              <a:srgbClr val="E1EDFF"/>
            </a:solidFill>
            <a:ln w="12700">
              <a:noFill/>
              <a:miter lim="800000"/>
              <a:headEnd/>
              <a:tailEnd/>
            </a:ln>
          </p:spPr>
          <p:txBody>
            <a:bodyPr wrap="square" lIns="0" tIns="0" rIns="0" bIns="0">
              <a:spAutoFit/>
            </a:bodyPr>
            <a:lstStyle/>
            <a:p>
              <a:pPr algn="ctr" eaLnBrk="0" fontAlgn="auto" hangingPunct="0">
                <a:spcBef>
                  <a:spcPts val="0"/>
                </a:spcBef>
                <a:spcAft>
                  <a:spcPts val="0"/>
                </a:spcAft>
                <a:defRPr/>
              </a:pPr>
              <a:r>
                <a:rPr lang="en-IE" sz="1400" kern="0" dirty="0">
                  <a:solidFill>
                    <a:srgbClr val="000000"/>
                  </a:solidFill>
                  <a:latin typeface="Lato" pitchFamily="34" charset="0"/>
                  <a:cs typeface="+mn-cs"/>
                </a:rPr>
                <a:t>Operational systems</a:t>
              </a:r>
            </a:p>
          </p:txBody>
        </p:sp>
      </p:grpSp>
      <p:sp>
        <p:nvSpPr>
          <p:cNvPr id="216" name="TextBox 215">
            <a:extLst>
              <a:ext uri="{FF2B5EF4-FFF2-40B4-BE49-F238E27FC236}">
                <a16:creationId xmlns:a16="http://schemas.microsoft.com/office/drawing/2014/main" id="{78CBC25B-67B6-4B6F-81EB-D48BC4D16630}"/>
              </a:ext>
            </a:extLst>
          </p:cNvPr>
          <p:cNvSpPr txBox="1"/>
          <p:nvPr/>
        </p:nvSpPr>
        <p:spPr>
          <a:xfrm>
            <a:off x="-1555558" y="6326720"/>
            <a:ext cx="1464550" cy="523220"/>
          </a:xfrm>
          <a:prstGeom prst="rect">
            <a:avLst/>
          </a:prstGeom>
          <a:noFill/>
          <a:ln>
            <a:solidFill>
              <a:schemeClr val="tx1"/>
            </a:solidFill>
          </a:ln>
        </p:spPr>
        <p:txBody>
          <a:bodyPr wrap="square" rtlCol="0">
            <a:spAutoFit/>
          </a:bodyPr>
          <a:lstStyle/>
          <a:p>
            <a:pPr>
              <a:defRPr/>
            </a:pPr>
            <a:r>
              <a:rPr lang="en-IE" sz="1400" dirty="0">
                <a:latin typeface="Lucida Console" panose="020B0609040504020204" pitchFamily="49" charset="0"/>
                <a:cs typeface="Courier New" panose="02070309020205020404" pitchFamily="49" charset="0"/>
              </a:rPr>
              <a:t>I=B1-02-D </a:t>
            </a:r>
          </a:p>
          <a:p>
            <a:pPr>
              <a:defRPr/>
            </a:pPr>
            <a:r>
              <a:rPr lang="en-IE" sz="1400" dirty="0">
                <a:latin typeface="Lucida Console" panose="020B0609040504020204" pitchFamily="49" charset="0"/>
                <a:cs typeface="Courier New" panose="02070309020205020404" pitchFamily="49" charset="0"/>
              </a:rPr>
              <a:t>C=2021-11-10 </a:t>
            </a:r>
          </a:p>
        </p:txBody>
      </p:sp>
    </p:spTree>
    <p:extLst>
      <p:ext uri="{BB962C8B-B14F-4D97-AF65-F5344CB8AC3E}">
        <p14:creationId xmlns:p14="http://schemas.microsoft.com/office/powerpoint/2010/main" val="3150104435"/>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535C647-AD8D-417F-92FE-9817722472E6}"/>
              </a:ext>
            </a:extLst>
          </p:cNvPr>
          <p:cNvSpPr>
            <a:spLocks noGrp="1"/>
          </p:cNvSpPr>
          <p:nvPr>
            <p:ph type="title"/>
          </p:nvPr>
        </p:nvSpPr>
        <p:spPr>
          <a:xfrm>
            <a:off x="1309036" y="414069"/>
            <a:ext cx="10058400" cy="927369"/>
          </a:xfrm>
        </p:spPr>
        <p:txBody>
          <a:bodyPr/>
          <a:lstStyle/>
          <a:p>
            <a:r>
              <a:rPr lang="en-IE" dirty="0"/>
              <a:t>Data and information domains of the </a:t>
            </a:r>
            <a:br>
              <a:rPr lang="en-IE" dirty="0"/>
            </a:br>
            <a:r>
              <a:rPr lang="en-IE" dirty="0"/>
              <a:t>Digital Information Systems Architecture (DISA)</a:t>
            </a:r>
            <a:br>
              <a:rPr lang="en-IE" dirty="0"/>
            </a:br>
            <a:endParaRPr lang="en-IE" dirty="0"/>
          </a:p>
        </p:txBody>
      </p:sp>
      <p:sp>
        <p:nvSpPr>
          <p:cNvPr id="8" name="Content Placeholder 7">
            <a:extLst>
              <a:ext uri="{FF2B5EF4-FFF2-40B4-BE49-F238E27FC236}">
                <a16:creationId xmlns:a16="http://schemas.microsoft.com/office/drawing/2014/main" id="{FF9CD2CC-D820-4047-AD50-5CAE699C38FE}"/>
              </a:ext>
            </a:extLst>
          </p:cNvPr>
          <p:cNvSpPr>
            <a:spLocks noGrp="1"/>
          </p:cNvSpPr>
          <p:nvPr>
            <p:ph idx="1"/>
          </p:nvPr>
        </p:nvSpPr>
        <p:spPr>
          <a:xfrm>
            <a:off x="1318661" y="1268413"/>
            <a:ext cx="5269733" cy="5041900"/>
          </a:xfrm>
        </p:spPr>
        <p:txBody>
          <a:bodyPr/>
          <a:lstStyle/>
          <a:p>
            <a:r>
              <a:rPr lang="en-IE" dirty="0"/>
              <a:t>Process-mediated data (PMD)</a:t>
            </a:r>
          </a:p>
          <a:p>
            <a:pPr lvl="1"/>
            <a:r>
              <a:rPr lang="en-IE" dirty="0"/>
              <a:t>Operational &amp; informational data</a:t>
            </a:r>
          </a:p>
          <a:p>
            <a:pPr lvl="1"/>
            <a:r>
              <a:rPr lang="en-IE" dirty="0"/>
              <a:t>Via data entry and cleansing</a:t>
            </a:r>
          </a:p>
          <a:p>
            <a:r>
              <a:rPr lang="en-IE" dirty="0"/>
              <a:t>Machine-generated data (MGD)</a:t>
            </a:r>
          </a:p>
          <a:p>
            <a:pPr lvl="1"/>
            <a:r>
              <a:rPr lang="en-IE" dirty="0"/>
              <a:t>Machine and sensor output, Internet of Things</a:t>
            </a:r>
          </a:p>
          <a:p>
            <a:r>
              <a:rPr lang="en-IE" dirty="0"/>
              <a:t>Human-sourced information (HSI)</a:t>
            </a:r>
          </a:p>
          <a:p>
            <a:pPr lvl="1"/>
            <a:r>
              <a:rPr lang="en-IE" dirty="0"/>
              <a:t>Subjectively interpreted personal experiences </a:t>
            </a:r>
          </a:p>
          <a:p>
            <a:pPr lvl="1"/>
            <a:r>
              <a:rPr lang="en-IE" dirty="0"/>
              <a:t>From Tweets to Videos</a:t>
            </a:r>
          </a:p>
          <a:p>
            <a:r>
              <a:rPr lang="en-GB" dirty="0"/>
              <a:t>Context-setting information (CSI)</a:t>
            </a:r>
          </a:p>
          <a:p>
            <a:pPr lvl="1"/>
            <a:r>
              <a:rPr lang="en-GB" dirty="0"/>
              <a:t>Metadata and more</a:t>
            </a:r>
          </a:p>
          <a:p>
            <a:r>
              <a:rPr lang="en-GB" dirty="0"/>
              <a:t>AI-generated “information” (AGI)</a:t>
            </a:r>
          </a:p>
          <a:p>
            <a:pPr lvl="1"/>
            <a:r>
              <a:rPr lang="en-GB" dirty="0"/>
              <a:t>Lacking human understanding, poorly defined, </a:t>
            </a:r>
            <a:br>
              <a:rPr lang="en-GB" dirty="0"/>
            </a:br>
            <a:r>
              <a:rPr lang="en-GB" dirty="0"/>
              <a:t>and a Gartner 2022 top strategic technology trend!</a:t>
            </a:r>
          </a:p>
        </p:txBody>
      </p:sp>
      <p:sp>
        <p:nvSpPr>
          <p:cNvPr id="5" name="Footer Placeholder 4">
            <a:extLst>
              <a:ext uri="{FF2B5EF4-FFF2-40B4-BE49-F238E27FC236}">
                <a16:creationId xmlns:a16="http://schemas.microsoft.com/office/drawing/2014/main" id="{C4016076-AF00-41CD-A5AA-5FDD7FA82528}"/>
              </a:ext>
            </a:extLst>
          </p:cNvPr>
          <p:cNvSpPr>
            <a:spLocks noGrp="1"/>
          </p:cNvSpPr>
          <p:nvPr>
            <p:ph type="ftr" sz="quarter" idx="11"/>
          </p:nvPr>
        </p:nvSpPr>
        <p:spPr>
          <a:xfrm rot="16200000">
            <a:off x="10237079" y="2182573"/>
            <a:ext cx="3259282" cy="268287"/>
          </a:xfrm>
        </p:spPr>
        <p:txBody>
          <a:bodyPr/>
          <a:lstStyle/>
          <a:p>
            <a:r>
              <a:rPr lang="en-GB"/>
              <a:t>Copyright © 2022, 9sight Consulting</a:t>
            </a:r>
            <a:endParaRPr lang="en-IE" dirty="0"/>
          </a:p>
        </p:txBody>
      </p:sp>
      <p:sp>
        <p:nvSpPr>
          <p:cNvPr id="39" name="Rectangle 3">
            <a:extLst>
              <a:ext uri="{FF2B5EF4-FFF2-40B4-BE49-F238E27FC236}">
                <a16:creationId xmlns:a16="http://schemas.microsoft.com/office/drawing/2014/main" id="{041F2FB1-EF36-4A1C-BE7C-8E35E5B67952}"/>
              </a:ext>
            </a:extLst>
          </p:cNvPr>
          <p:cNvSpPr>
            <a:spLocks noChangeArrowheads="1"/>
          </p:cNvSpPr>
          <p:nvPr/>
        </p:nvSpPr>
        <p:spPr bwMode="auto">
          <a:xfrm rot="5400000" flipH="1" flipV="1">
            <a:off x="8048687" y="2734057"/>
            <a:ext cx="2162288" cy="3883220"/>
          </a:xfrm>
          <a:custGeom>
            <a:avLst/>
            <a:gdLst>
              <a:gd name="connsiteX0" fmla="*/ 0 w 2161916"/>
              <a:gd name="connsiteY0" fmla="*/ 2322295 h 2322295"/>
              <a:gd name="connsiteX1" fmla="*/ 0 w 2161916"/>
              <a:gd name="connsiteY1" fmla="*/ 0 h 2322295"/>
              <a:gd name="connsiteX2" fmla="*/ 2161916 w 2161916"/>
              <a:gd name="connsiteY2" fmla="*/ 2322295 h 2322295"/>
              <a:gd name="connsiteX3" fmla="*/ 0 w 2161916"/>
              <a:gd name="connsiteY3" fmla="*/ 2322295 h 2322295"/>
              <a:gd name="connsiteX0" fmla="*/ 0 w 2161916"/>
              <a:gd name="connsiteY0" fmla="*/ 2322295 h 2322295"/>
              <a:gd name="connsiteX1" fmla="*/ 0 w 2161916"/>
              <a:gd name="connsiteY1" fmla="*/ 0 h 2322295"/>
              <a:gd name="connsiteX2" fmla="*/ 1427838 w 2161916"/>
              <a:gd name="connsiteY2" fmla="*/ 1144892 h 2322295"/>
              <a:gd name="connsiteX3" fmla="*/ 2161916 w 2161916"/>
              <a:gd name="connsiteY3" fmla="*/ 2322295 h 2322295"/>
              <a:gd name="connsiteX4" fmla="*/ 0 w 2161916"/>
              <a:gd name="connsiteY4" fmla="*/ 2322295 h 2322295"/>
              <a:gd name="connsiteX0" fmla="*/ 0 w 2161916"/>
              <a:gd name="connsiteY0" fmla="*/ 2322295 h 2322295"/>
              <a:gd name="connsiteX1" fmla="*/ 0 w 2161916"/>
              <a:gd name="connsiteY1" fmla="*/ 0 h 2322295"/>
              <a:gd name="connsiteX2" fmla="*/ 1427838 w 2161916"/>
              <a:gd name="connsiteY2" fmla="*/ 1144892 h 2322295"/>
              <a:gd name="connsiteX3" fmla="*/ 2161916 w 2161916"/>
              <a:gd name="connsiteY3" fmla="*/ 2322295 h 2322295"/>
              <a:gd name="connsiteX4" fmla="*/ 0 w 2161916"/>
              <a:gd name="connsiteY4" fmla="*/ 2322295 h 2322295"/>
              <a:gd name="connsiteX0" fmla="*/ 0 w 2161916"/>
              <a:gd name="connsiteY0" fmla="*/ 2322295 h 2322295"/>
              <a:gd name="connsiteX1" fmla="*/ 0 w 2161916"/>
              <a:gd name="connsiteY1" fmla="*/ 0 h 2322295"/>
              <a:gd name="connsiteX2" fmla="*/ 1427838 w 2161916"/>
              <a:gd name="connsiteY2" fmla="*/ 1144892 h 2322295"/>
              <a:gd name="connsiteX3" fmla="*/ 2161916 w 2161916"/>
              <a:gd name="connsiteY3" fmla="*/ 2322295 h 2322295"/>
              <a:gd name="connsiteX4" fmla="*/ 0 w 2161916"/>
              <a:gd name="connsiteY4" fmla="*/ 2322295 h 2322295"/>
              <a:gd name="connsiteX0" fmla="*/ 0 w 2161916"/>
              <a:gd name="connsiteY0" fmla="*/ 2322295 h 2322295"/>
              <a:gd name="connsiteX1" fmla="*/ 0 w 2161916"/>
              <a:gd name="connsiteY1" fmla="*/ 0 h 2322295"/>
              <a:gd name="connsiteX2" fmla="*/ 649240 w 2161916"/>
              <a:gd name="connsiteY2" fmla="*/ 538313 h 2322295"/>
              <a:gd name="connsiteX3" fmla="*/ 1427838 w 2161916"/>
              <a:gd name="connsiteY3" fmla="*/ 1144892 h 2322295"/>
              <a:gd name="connsiteX4" fmla="*/ 2161916 w 2161916"/>
              <a:gd name="connsiteY4" fmla="*/ 2322295 h 2322295"/>
              <a:gd name="connsiteX5" fmla="*/ 0 w 2161916"/>
              <a:gd name="connsiteY5" fmla="*/ 2322295 h 2322295"/>
              <a:gd name="connsiteX0" fmla="*/ 0 w 2161916"/>
              <a:gd name="connsiteY0" fmla="*/ 2322295 h 2322295"/>
              <a:gd name="connsiteX1" fmla="*/ 0 w 2161916"/>
              <a:gd name="connsiteY1" fmla="*/ 0 h 2322295"/>
              <a:gd name="connsiteX2" fmla="*/ 911791 w 2161916"/>
              <a:gd name="connsiteY2" fmla="*/ 130904 h 2322295"/>
              <a:gd name="connsiteX3" fmla="*/ 1427838 w 2161916"/>
              <a:gd name="connsiteY3" fmla="*/ 1144892 h 2322295"/>
              <a:gd name="connsiteX4" fmla="*/ 2161916 w 2161916"/>
              <a:gd name="connsiteY4" fmla="*/ 2322295 h 2322295"/>
              <a:gd name="connsiteX5" fmla="*/ 0 w 2161916"/>
              <a:gd name="connsiteY5" fmla="*/ 2322295 h 2322295"/>
              <a:gd name="connsiteX0" fmla="*/ 0 w 2161916"/>
              <a:gd name="connsiteY0" fmla="*/ 3112435 h 3112435"/>
              <a:gd name="connsiteX1" fmla="*/ 0 w 2161916"/>
              <a:gd name="connsiteY1" fmla="*/ 790140 h 3112435"/>
              <a:gd name="connsiteX2" fmla="*/ 1412723 w 2161916"/>
              <a:gd name="connsiteY2" fmla="*/ 0 h 3112435"/>
              <a:gd name="connsiteX3" fmla="*/ 1427838 w 2161916"/>
              <a:gd name="connsiteY3" fmla="*/ 1935032 h 3112435"/>
              <a:gd name="connsiteX4" fmla="*/ 2161916 w 2161916"/>
              <a:gd name="connsiteY4" fmla="*/ 3112435 h 3112435"/>
              <a:gd name="connsiteX5" fmla="*/ 0 w 2161916"/>
              <a:gd name="connsiteY5" fmla="*/ 3112435 h 3112435"/>
              <a:gd name="connsiteX0" fmla="*/ 0 w 2166054"/>
              <a:gd name="connsiteY0" fmla="*/ 3672889 h 3672889"/>
              <a:gd name="connsiteX1" fmla="*/ 0 w 2166054"/>
              <a:gd name="connsiteY1" fmla="*/ 1350594 h 3672889"/>
              <a:gd name="connsiteX2" fmla="*/ 1412723 w 2166054"/>
              <a:gd name="connsiteY2" fmla="*/ 560454 h 3672889"/>
              <a:gd name="connsiteX3" fmla="*/ 2166054 w 2166054"/>
              <a:gd name="connsiteY3" fmla="*/ 0 h 3672889"/>
              <a:gd name="connsiteX4" fmla="*/ 2161916 w 2166054"/>
              <a:gd name="connsiteY4" fmla="*/ 3672889 h 3672889"/>
              <a:gd name="connsiteX5" fmla="*/ 0 w 2166054"/>
              <a:gd name="connsiteY5" fmla="*/ 3672889 h 3672889"/>
              <a:gd name="connsiteX0" fmla="*/ 11553 w 2177607"/>
              <a:gd name="connsiteY0" fmla="*/ 4764586 h 4764586"/>
              <a:gd name="connsiteX1" fmla="*/ -1 w 2177607"/>
              <a:gd name="connsiteY1" fmla="*/ 0 h 4764586"/>
              <a:gd name="connsiteX2" fmla="*/ 1424276 w 2177607"/>
              <a:gd name="connsiteY2" fmla="*/ 1652151 h 4764586"/>
              <a:gd name="connsiteX3" fmla="*/ 2177607 w 2177607"/>
              <a:gd name="connsiteY3" fmla="*/ 1091697 h 4764586"/>
              <a:gd name="connsiteX4" fmla="*/ 2173469 w 2177607"/>
              <a:gd name="connsiteY4" fmla="*/ 4764586 h 4764586"/>
              <a:gd name="connsiteX5" fmla="*/ 11553 w 2177607"/>
              <a:gd name="connsiteY5" fmla="*/ 4764586 h 4764586"/>
              <a:gd name="connsiteX0" fmla="*/ 11554 w 2177608"/>
              <a:gd name="connsiteY0" fmla="*/ 4764586 h 4764586"/>
              <a:gd name="connsiteX1" fmla="*/ 0 w 2177608"/>
              <a:gd name="connsiteY1" fmla="*/ 0 h 4764586"/>
              <a:gd name="connsiteX2" fmla="*/ 1089210 w 2177608"/>
              <a:gd name="connsiteY2" fmla="*/ 542019 h 4764586"/>
              <a:gd name="connsiteX3" fmla="*/ 2177608 w 2177608"/>
              <a:gd name="connsiteY3" fmla="*/ 1091697 h 4764586"/>
              <a:gd name="connsiteX4" fmla="*/ 2173470 w 2177608"/>
              <a:gd name="connsiteY4" fmla="*/ 4764586 h 4764586"/>
              <a:gd name="connsiteX5" fmla="*/ 11554 w 2177608"/>
              <a:gd name="connsiteY5" fmla="*/ 4764586 h 4764586"/>
              <a:gd name="connsiteX0" fmla="*/ 11554 w 2177608"/>
              <a:gd name="connsiteY0" fmla="*/ 4764586 h 4764586"/>
              <a:gd name="connsiteX1" fmla="*/ 0 w 2177608"/>
              <a:gd name="connsiteY1" fmla="*/ 0 h 4764586"/>
              <a:gd name="connsiteX2" fmla="*/ 2177608 w 2177608"/>
              <a:gd name="connsiteY2" fmla="*/ 1091697 h 4764586"/>
              <a:gd name="connsiteX3" fmla="*/ 2173470 w 2177608"/>
              <a:gd name="connsiteY3" fmla="*/ 4764586 h 4764586"/>
              <a:gd name="connsiteX4" fmla="*/ 11554 w 2177608"/>
              <a:gd name="connsiteY4" fmla="*/ 4764586 h 4764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7608" h="4764586">
                <a:moveTo>
                  <a:pt x="11554" y="4764586"/>
                </a:moveTo>
                <a:cubicBezTo>
                  <a:pt x="7703" y="3176391"/>
                  <a:pt x="3851" y="1588195"/>
                  <a:pt x="0" y="0"/>
                </a:cubicBezTo>
                <a:lnTo>
                  <a:pt x="2177608" y="1091697"/>
                </a:lnTo>
                <a:cubicBezTo>
                  <a:pt x="2176229" y="2315993"/>
                  <a:pt x="2174849" y="3540290"/>
                  <a:pt x="2173470" y="4764586"/>
                </a:cubicBezTo>
                <a:lnTo>
                  <a:pt x="11554" y="4764586"/>
                </a:lnTo>
                <a:close/>
              </a:path>
            </a:pathLst>
          </a:custGeom>
          <a:solidFill>
            <a:srgbClr val="6FA0DB"/>
          </a:solidFill>
          <a:ln>
            <a:noFill/>
            <a:headEnd/>
            <a:tailEnd/>
          </a:ln>
          <a:effectLst>
            <a:outerShdw blurRad="50800" dist="508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b" anchorCtr="1"/>
          <a:lstStyle/>
          <a:p>
            <a:pPr algn="ctr" defTabSz="449263">
              <a:lnSpc>
                <a:spcPct val="111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IE" sz="2000" kern="0" dirty="0">
              <a:solidFill>
                <a:srgbClr val="000000"/>
              </a:solidFill>
              <a:latin typeface="Lato" pitchFamily="34" charset="0"/>
              <a:cs typeface="Arial"/>
            </a:endParaRPr>
          </a:p>
        </p:txBody>
      </p:sp>
      <p:sp>
        <p:nvSpPr>
          <p:cNvPr id="40" name="Rectangle 3">
            <a:extLst>
              <a:ext uri="{FF2B5EF4-FFF2-40B4-BE49-F238E27FC236}">
                <a16:creationId xmlns:a16="http://schemas.microsoft.com/office/drawing/2014/main" id="{7D7C9B8D-4761-4485-866D-D5CCDAB7DC87}"/>
              </a:ext>
            </a:extLst>
          </p:cNvPr>
          <p:cNvSpPr>
            <a:spLocks noChangeArrowheads="1"/>
          </p:cNvSpPr>
          <p:nvPr/>
        </p:nvSpPr>
        <p:spPr bwMode="auto">
          <a:xfrm flipV="1">
            <a:off x="6807223" y="4271781"/>
            <a:ext cx="2302942" cy="1975361"/>
          </a:xfrm>
          <a:prstGeom prst="rect">
            <a:avLst/>
          </a:prstGeom>
          <a:solidFill>
            <a:srgbClr val="B5CEED"/>
          </a:solidFill>
          <a:ln>
            <a:noFill/>
            <a:headEnd/>
            <a:tailEnd/>
          </a:ln>
          <a:effectLst>
            <a:outerShdw blurRad="50800" dist="381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b" anchorCtr="1"/>
          <a:lstStyle/>
          <a:p>
            <a:pPr algn="ctr" defTabSz="449263">
              <a:lnSpc>
                <a:spcPct val="111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IE" sz="2000" kern="0" dirty="0">
              <a:solidFill>
                <a:srgbClr val="000000"/>
              </a:solidFill>
              <a:latin typeface="Lato" pitchFamily="34" charset="0"/>
              <a:cs typeface="Arial"/>
            </a:endParaRPr>
          </a:p>
        </p:txBody>
      </p:sp>
      <p:sp>
        <p:nvSpPr>
          <p:cNvPr id="41" name="Rectangle 9">
            <a:extLst>
              <a:ext uri="{FF2B5EF4-FFF2-40B4-BE49-F238E27FC236}">
                <a16:creationId xmlns:a16="http://schemas.microsoft.com/office/drawing/2014/main" id="{5A462185-E6D4-4652-8DC4-F07C16207541}"/>
              </a:ext>
            </a:extLst>
          </p:cNvPr>
          <p:cNvSpPr>
            <a:spLocks noChangeArrowheads="1"/>
          </p:cNvSpPr>
          <p:nvPr/>
        </p:nvSpPr>
        <p:spPr bwMode="auto">
          <a:xfrm>
            <a:off x="6798661" y="1639229"/>
            <a:ext cx="4569427" cy="2162287"/>
          </a:xfrm>
          <a:prstGeom prst="rect">
            <a:avLst/>
          </a:prstGeom>
          <a:solidFill>
            <a:srgbClr val="1F497D">
              <a:lumMod val="40000"/>
              <a:lumOff val="60000"/>
            </a:srgbClr>
          </a:solidFill>
          <a:ln>
            <a:noFill/>
            <a:headEnd/>
            <a:tailEnd/>
          </a:ln>
          <a:effectLst>
            <a:outerShdw blurRad="50800" dist="254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54000" tIns="10800" rIns="54000" bIns="10800" anchor="b" anchorCtr="1"/>
          <a:lstStyle/>
          <a:p>
            <a:pPr algn="ctr" defTabSz="449263">
              <a:lnSpc>
                <a:spcPct val="111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IE" sz="1400" kern="0" dirty="0">
              <a:solidFill>
                <a:srgbClr val="000000"/>
              </a:solidFill>
              <a:latin typeface="Lato" pitchFamily="34" charset="0"/>
              <a:cs typeface="Arial"/>
            </a:endParaRPr>
          </a:p>
        </p:txBody>
      </p:sp>
      <p:sp>
        <p:nvSpPr>
          <p:cNvPr id="42" name="Text Box 86">
            <a:extLst>
              <a:ext uri="{FF2B5EF4-FFF2-40B4-BE49-F238E27FC236}">
                <a16:creationId xmlns:a16="http://schemas.microsoft.com/office/drawing/2014/main" id="{23E3734A-A91F-43C1-9F1C-860F119CDDAB}"/>
              </a:ext>
            </a:extLst>
          </p:cNvPr>
          <p:cNvSpPr txBox="1">
            <a:spLocks noChangeArrowheads="1"/>
          </p:cNvSpPr>
          <p:nvPr/>
        </p:nvSpPr>
        <p:spPr bwMode="auto">
          <a:xfrm>
            <a:off x="9538146" y="1706730"/>
            <a:ext cx="1743433" cy="1138129"/>
          </a:xfrm>
          <a:prstGeom prst="rect">
            <a:avLst/>
          </a:prstGeom>
          <a:noFill/>
          <a:ln w="9525">
            <a:noFill/>
            <a:miter lim="800000"/>
            <a:headEnd/>
            <a:tailEnd/>
          </a:ln>
          <a:effectLst/>
        </p:spPr>
        <p:txBody>
          <a:bodyPr wrap="square">
            <a:spAutoFit/>
          </a:bodyPr>
          <a:lstStyle/>
          <a:p>
            <a:pPr algn="r" defTabSz="914400">
              <a:lnSpc>
                <a:spcPct val="104000"/>
              </a:lnSpc>
              <a:buClr>
                <a:srgbClr val="000000"/>
              </a:buClr>
              <a:buSzPct val="100000"/>
              <a:defRPr/>
            </a:pPr>
            <a:r>
              <a:rPr lang="en-IE" b="1" i="1" kern="0" dirty="0">
                <a:solidFill>
                  <a:srgbClr val="1F497D"/>
                </a:solidFill>
                <a:latin typeface="Lato" pitchFamily="34" charset="0"/>
                <a:cs typeface="Arial"/>
              </a:rPr>
              <a:t>Human-sourced information</a:t>
            </a:r>
          </a:p>
        </p:txBody>
      </p:sp>
      <p:sp>
        <p:nvSpPr>
          <p:cNvPr id="43" name="Text Box 86">
            <a:extLst>
              <a:ext uri="{FF2B5EF4-FFF2-40B4-BE49-F238E27FC236}">
                <a16:creationId xmlns:a16="http://schemas.microsoft.com/office/drawing/2014/main" id="{D9E66C48-883B-4329-94CA-8CDE88B41399}"/>
              </a:ext>
            </a:extLst>
          </p:cNvPr>
          <p:cNvSpPr txBox="1">
            <a:spLocks noChangeArrowheads="1"/>
          </p:cNvSpPr>
          <p:nvPr/>
        </p:nvSpPr>
        <p:spPr bwMode="auto">
          <a:xfrm>
            <a:off x="6885041" y="5232347"/>
            <a:ext cx="1573509" cy="1138129"/>
          </a:xfrm>
          <a:prstGeom prst="rect">
            <a:avLst/>
          </a:prstGeom>
          <a:noFill/>
          <a:ln w="9525">
            <a:noFill/>
            <a:miter lim="800000"/>
            <a:headEnd/>
            <a:tailEnd/>
          </a:ln>
          <a:effectLst/>
        </p:spPr>
        <p:txBody>
          <a:bodyPr wrap="square">
            <a:spAutoFit/>
          </a:bodyPr>
          <a:lstStyle/>
          <a:p>
            <a:pPr defTabSz="914400">
              <a:lnSpc>
                <a:spcPct val="104000"/>
              </a:lnSpc>
              <a:buClr>
                <a:srgbClr val="000000"/>
              </a:buClr>
              <a:buSzPct val="100000"/>
              <a:defRPr/>
            </a:pPr>
            <a:r>
              <a:rPr lang="en-IE" b="1" i="1" kern="0" dirty="0">
                <a:solidFill>
                  <a:srgbClr val="1F497D"/>
                </a:solidFill>
                <a:latin typeface="Lato" pitchFamily="34" charset="0"/>
                <a:cs typeface="Arial"/>
              </a:rPr>
              <a:t>Machine-generated data</a:t>
            </a:r>
          </a:p>
        </p:txBody>
      </p:sp>
      <p:sp>
        <p:nvSpPr>
          <p:cNvPr id="44" name="Text Box 86">
            <a:extLst>
              <a:ext uri="{FF2B5EF4-FFF2-40B4-BE49-F238E27FC236}">
                <a16:creationId xmlns:a16="http://schemas.microsoft.com/office/drawing/2014/main" id="{7C7127A2-5FDA-431C-8353-0DD1A1435797}"/>
              </a:ext>
            </a:extLst>
          </p:cNvPr>
          <p:cNvSpPr txBox="1">
            <a:spLocks noChangeArrowheads="1"/>
          </p:cNvSpPr>
          <p:nvPr/>
        </p:nvSpPr>
        <p:spPr bwMode="auto">
          <a:xfrm>
            <a:off x="9536834" y="4816682"/>
            <a:ext cx="1464562" cy="1138129"/>
          </a:xfrm>
          <a:prstGeom prst="rect">
            <a:avLst/>
          </a:prstGeom>
          <a:noFill/>
          <a:ln w="9525">
            <a:noFill/>
            <a:miter lim="800000"/>
            <a:headEnd/>
            <a:tailEnd/>
          </a:ln>
          <a:effectLst/>
        </p:spPr>
        <p:txBody>
          <a:bodyPr wrap="square">
            <a:spAutoFit/>
          </a:bodyPr>
          <a:lstStyle/>
          <a:p>
            <a:pPr algn="r" defTabSz="914400">
              <a:lnSpc>
                <a:spcPct val="104000"/>
              </a:lnSpc>
              <a:buClr>
                <a:srgbClr val="000000"/>
              </a:buClr>
              <a:buSzPct val="100000"/>
              <a:defRPr/>
            </a:pPr>
            <a:r>
              <a:rPr lang="en-IE" b="1" i="1" kern="0" dirty="0">
                <a:solidFill>
                  <a:srgbClr val="1F497D"/>
                </a:solidFill>
                <a:latin typeface="Lato" pitchFamily="34" charset="0"/>
                <a:cs typeface="Arial"/>
              </a:rPr>
              <a:t>Process-</a:t>
            </a:r>
            <a:br>
              <a:rPr lang="en-IE" b="1" i="1" kern="0" dirty="0">
                <a:solidFill>
                  <a:srgbClr val="1F497D"/>
                </a:solidFill>
                <a:latin typeface="Lato" pitchFamily="34" charset="0"/>
                <a:cs typeface="Arial"/>
              </a:rPr>
            </a:br>
            <a:r>
              <a:rPr lang="en-IE" b="1" i="1" kern="0" dirty="0">
                <a:solidFill>
                  <a:srgbClr val="1F497D"/>
                </a:solidFill>
                <a:latin typeface="Lato" pitchFamily="34" charset="0"/>
                <a:cs typeface="Arial"/>
              </a:rPr>
              <a:t>mediated data</a:t>
            </a:r>
          </a:p>
        </p:txBody>
      </p:sp>
      <p:sp>
        <p:nvSpPr>
          <p:cNvPr id="54" name="Text Box 86">
            <a:extLst>
              <a:ext uri="{FF2B5EF4-FFF2-40B4-BE49-F238E27FC236}">
                <a16:creationId xmlns:a16="http://schemas.microsoft.com/office/drawing/2014/main" id="{8A4BABB6-7043-4E80-B64C-A4C7BAEDCCCB}"/>
              </a:ext>
            </a:extLst>
          </p:cNvPr>
          <p:cNvSpPr txBox="1">
            <a:spLocks noChangeArrowheads="1"/>
          </p:cNvSpPr>
          <p:nvPr/>
        </p:nvSpPr>
        <p:spPr bwMode="auto">
          <a:xfrm>
            <a:off x="7647494" y="3508020"/>
            <a:ext cx="2513354" cy="998641"/>
          </a:xfrm>
          <a:prstGeom prst="flowChartAlternateProcess">
            <a:avLst/>
          </a:prstGeom>
          <a:gradFill flip="none" rotWithShape="1">
            <a:gsLst>
              <a:gs pos="0">
                <a:srgbClr val="2DB6B3">
                  <a:lumMod val="60000"/>
                  <a:lumOff val="40000"/>
                  <a:alpha val="52000"/>
                </a:srgbClr>
              </a:gs>
              <a:gs pos="51000">
                <a:srgbClr val="2DB6B3">
                  <a:lumMod val="40000"/>
                  <a:lumOff val="60000"/>
                  <a:alpha val="55000"/>
                </a:srgbClr>
              </a:gs>
              <a:gs pos="100000">
                <a:srgbClr val="2DB6B3">
                  <a:lumMod val="20000"/>
                  <a:lumOff val="80000"/>
                  <a:alpha val="39000"/>
                </a:srgbClr>
              </a:gs>
            </a:gsLst>
            <a:lin ang="16200000" scaled="1"/>
            <a:tileRect/>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5400000"/>
            </a:lightRig>
          </a:scene3d>
          <a:sp3d>
            <a:bevelT w="63500" h="25400" prst="relaxedInset"/>
          </a:sp3d>
        </p:spPr>
        <p:txBody>
          <a:bodyPr wrap="square" tIns="0" anchor="ctr">
            <a:noAutofit/>
          </a:bodyPr>
          <a:lstStyle/>
          <a:p>
            <a:pPr marL="0" marR="0" lvl="0" indent="0" algn="ctr" defTabSz="914400" eaLnBrk="1" fontAlgn="auto" latinLnBrk="0" hangingPunct="1">
              <a:lnSpc>
                <a:spcPct val="104000"/>
              </a:lnSpc>
              <a:spcBef>
                <a:spcPts val="0"/>
              </a:spcBef>
              <a:spcAft>
                <a:spcPts val="0"/>
              </a:spcAft>
              <a:buClr>
                <a:srgbClr val="000000"/>
              </a:buClr>
              <a:buSzPct val="100000"/>
              <a:buFontTx/>
              <a:buNone/>
              <a:tabLst/>
              <a:defRPr/>
            </a:pPr>
            <a:r>
              <a:rPr kumimoji="0" lang="en-IE" b="1" i="1" u="none" strike="noStrike" kern="0" cap="none" spc="0" normalizeH="0" baseline="0" noProof="0" dirty="0">
                <a:ln>
                  <a:noFill/>
                </a:ln>
                <a:solidFill>
                  <a:srgbClr val="1F497D"/>
                </a:solidFill>
                <a:effectLst/>
                <a:uLnTx/>
                <a:uFillTx/>
                <a:latin typeface="Lato" pitchFamily="34" charset="0"/>
                <a:ea typeface="+mn-ea"/>
                <a:cs typeface="Arial"/>
              </a:rPr>
              <a:t>Context-setting information</a:t>
            </a:r>
          </a:p>
        </p:txBody>
      </p:sp>
      <p:grpSp>
        <p:nvGrpSpPr>
          <p:cNvPr id="3" name="Group 2">
            <a:extLst>
              <a:ext uri="{FF2B5EF4-FFF2-40B4-BE49-F238E27FC236}">
                <a16:creationId xmlns:a16="http://schemas.microsoft.com/office/drawing/2014/main" id="{42CEE355-9027-4210-92FF-B63F8B79342C}"/>
              </a:ext>
            </a:extLst>
          </p:cNvPr>
          <p:cNvGrpSpPr/>
          <p:nvPr/>
        </p:nvGrpSpPr>
        <p:grpSpPr>
          <a:xfrm>
            <a:off x="7324962" y="2017349"/>
            <a:ext cx="1848696" cy="1138130"/>
            <a:chOff x="7357126" y="1456101"/>
            <a:chExt cx="1900489" cy="1214116"/>
          </a:xfrm>
        </p:grpSpPr>
        <p:sp>
          <p:nvSpPr>
            <p:cNvPr id="56" name="Rectangle 9">
              <a:extLst>
                <a:ext uri="{FF2B5EF4-FFF2-40B4-BE49-F238E27FC236}">
                  <a16:creationId xmlns:a16="http://schemas.microsoft.com/office/drawing/2014/main" id="{FB5C1907-E77A-458F-A8CB-04C226EF2F15}"/>
                </a:ext>
              </a:extLst>
            </p:cNvPr>
            <p:cNvSpPr>
              <a:spLocks noChangeArrowheads="1"/>
            </p:cNvSpPr>
            <p:nvPr/>
          </p:nvSpPr>
          <p:spPr bwMode="auto">
            <a:xfrm>
              <a:off x="7357126" y="1456101"/>
              <a:ext cx="1900488" cy="1214116"/>
            </a:xfrm>
            <a:prstGeom prst="rect">
              <a:avLst/>
            </a:prstGeom>
            <a:solidFill>
              <a:schemeClr val="accent2">
                <a:lumMod val="40000"/>
                <a:lumOff val="60000"/>
              </a:schemeClr>
            </a:solidFill>
            <a:ln>
              <a:noFill/>
              <a:headEnd/>
              <a:tailEnd/>
            </a:ln>
            <a:effectLst>
              <a:outerShdw blurRad="50800" dist="254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54000" tIns="10800" rIns="54000" bIns="10800" anchor="b" anchorCtr="1"/>
            <a:lstStyle/>
            <a:p>
              <a:pPr algn="ctr" defTabSz="449263">
                <a:lnSpc>
                  <a:spcPct val="111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IE" sz="1400" kern="0" dirty="0">
                <a:solidFill>
                  <a:srgbClr val="000000"/>
                </a:solidFill>
                <a:latin typeface="Lato" pitchFamily="34" charset="0"/>
                <a:cs typeface="Arial"/>
              </a:endParaRPr>
            </a:p>
          </p:txBody>
        </p:sp>
        <p:sp>
          <p:nvSpPr>
            <p:cNvPr id="57" name="Text Box 86">
              <a:extLst>
                <a:ext uri="{FF2B5EF4-FFF2-40B4-BE49-F238E27FC236}">
                  <a16:creationId xmlns:a16="http://schemas.microsoft.com/office/drawing/2014/main" id="{89667EC3-549C-4A0C-99E4-F53B0A3AC397}"/>
                </a:ext>
              </a:extLst>
            </p:cNvPr>
            <p:cNvSpPr txBox="1">
              <a:spLocks noChangeArrowheads="1"/>
            </p:cNvSpPr>
            <p:nvPr/>
          </p:nvSpPr>
          <p:spPr bwMode="auto">
            <a:xfrm>
              <a:off x="7396316" y="1475273"/>
              <a:ext cx="1861299" cy="1095785"/>
            </a:xfrm>
            <a:prstGeom prst="rect">
              <a:avLst/>
            </a:prstGeom>
            <a:noFill/>
            <a:ln w="9525">
              <a:noFill/>
              <a:miter lim="800000"/>
              <a:headEnd/>
              <a:tailEnd/>
            </a:ln>
            <a:effectLst/>
          </p:spPr>
          <p:txBody>
            <a:bodyPr wrap="square">
              <a:spAutoFit/>
            </a:bodyPr>
            <a:lstStyle/>
            <a:p>
              <a:pPr algn="ctr" defTabSz="914400">
                <a:lnSpc>
                  <a:spcPct val="104000"/>
                </a:lnSpc>
                <a:buClr>
                  <a:srgbClr val="000000"/>
                </a:buClr>
                <a:buSzPct val="100000"/>
                <a:defRPr/>
              </a:pPr>
              <a:r>
                <a:rPr lang="en-IE" sz="2000" i="1" kern="0" dirty="0">
                  <a:solidFill>
                    <a:schemeClr val="accent2">
                      <a:lumMod val="75000"/>
                    </a:schemeClr>
                  </a:solidFill>
                  <a:latin typeface="Lato" pitchFamily="34" charset="0"/>
                  <a:cs typeface="Arial"/>
                </a:rPr>
                <a:t>AI-generated “information” (emergent)</a:t>
              </a:r>
            </a:p>
          </p:txBody>
        </p:sp>
      </p:grpSp>
      <p:sp>
        <p:nvSpPr>
          <p:cNvPr id="35" name="Slide Number Placeholder 3">
            <a:extLst>
              <a:ext uri="{FF2B5EF4-FFF2-40B4-BE49-F238E27FC236}">
                <a16:creationId xmlns:a16="http://schemas.microsoft.com/office/drawing/2014/main" id="{D1E965EC-E8FE-4E23-A544-064A036F7576}"/>
              </a:ext>
            </a:extLst>
          </p:cNvPr>
          <p:cNvSpPr>
            <a:spLocks noGrp="1"/>
          </p:cNvSpPr>
          <p:nvPr>
            <p:ph type="sldNum" sz="quarter" idx="10"/>
          </p:nvPr>
        </p:nvSpPr>
        <p:spPr>
          <a:xfrm>
            <a:off x="143933" y="6497695"/>
            <a:ext cx="863600" cy="296863"/>
          </a:xfrm>
          <a:noFill/>
        </p:spPr>
        <p:txBody>
          <a:bodyPr/>
          <a:lstStyle/>
          <a:p>
            <a:fld id="{F06725E7-A41A-4067-A8F7-6EB8DB41CE9F}" type="slidenum">
              <a:rPr lang="en-IE" smtClean="0"/>
              <a:pPr/>
              <a:t>6</a:t>
            </a:fld>
            <a:endParaRPr lang="en-IE" dirty="0"/>
          </a:p>
        </p:txBody>
      </p:sp>
      <p:sp>
        <p:nvSpPr>
          <p:cNvPr id="36" name="TextBox 35">
            <a:extLst>
              <a:ext uri="{FF2B5EF4-FFF2-40B4-BE49-F238E27FC236}">
                <a16:creationId xmlns:a16="http://schemas.microsoft.com/office/drawing/2014/main" id="{3663F698-56C3-4804-A25E-44C49D222549}"/>
              </a:ext>
            </a:extLst>
          </p:cNvPr>
          <p:cNvSpPr txBox="1"/>
          <p:nvPr/>
        </p:nvSpPr>
        <p:spPr>
          <a:xfrm>
            <a:off x="-1573620" y="6326079"/>
            <a:ext cx="1485817" cy="523220"/>
          </a:xfrm>
          <a:prstGeom prst="rect">
            <a:avLst/>
          </a:prstGeom>
          <a:noFill/>
          <a:ln>
            <a:solidFill>
              <a:schemeClr val="tx1"/>
            </a:solidFill>
          </a:ln>
        </p:spPr>
        <p:txBody>
          <a:bodyPr wrap="square" rtlCol="0">
            <a:spAutoFit/>
          </a:bodyPr>
          <a:lstStyle/>
          <a:p>
            <a:pPr>
              <a:defRPr/>
            </a:pPr>
            <a:r>
              <a:rPr lang="en-IE" sz="1400" dirty="0">
                <a:latin typeface="Lucida Console" panose="020B0609040504020204" pitchFamily="49" charset="0"/>
                <a:cs typeface="Courier New" panose="02070309020205020404" pitchFamily="49" charset="0"/>
              </a:rPr>
              <a:t>I=D1-05-A </a:t>
            </a:r>
          </a:p>
          <a:p>
            <a:pPr>
              <a:defRPr/>
            </a:pPr>
            <a:r>
              <a:rPr lang="en-IE" sz="1400" dirty="0">
                <a:latin typeface="Lucida Console" panose="020B0609040504020204" pitchFamily="49" charset="0"/>
                <a:cs typeface="Courier New" panose="02070309020205020404" pitchFamily="49" charset="0"/>
              </a:rPr>
              <a:t>C=2022-02-18 </a:t>
            </a:r>
          </a:p>
        </p:txBody>
      </p:sp>
    </p:spTree>
    <p:extLst>
      <p:ext uri="{BB962C8B-B14F-4D97-AF65-F5344CB8AC3E}">
        <p14:creationId xmlns:p14="http://schemas.microsoft.com/office/powerpoint/2010/main" val="134567384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fade">
                                      <p:cBhvr>
                                        <p:cTn id="16" dur="500"/>
                                        <p:tgtEl>
                                          <p:spTgt spid="8">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fade">
                                      <p:cBhvr>
                                        <p:cTn id="19" dur="500"/>
                                        <p:tgtEl>
                                          <p:spTgt spid="8">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fade">
                                      <p:cBhvr>
                                        <p:cTn id="22" dur="500"/>
                                        <p:tgtEl>
                                          <p:spTgt spid="8">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Effect transition="in" filter="fade">
                                      <p:cBhvr>
                                        <p:cTn id="25" dur="500"/>
                                        <p:tgtEl>
                                          <p:spTgt spid="8">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xEl>
                                              <p:pRg st="7" end="7"/>
                                            </p:txEl>
                                          </p:spTgt>
                                        </p:tgtEl>
                                        <p:attrNameLst>
                                          <p:attrName>style.visibility</p:attrName>
                                        </p:attrNameLst>
                                      </p:cBhvr>
                                      <p:to>
                                        <p:strVal val="visible"/>
                                      </p:to>
                                    </p:set>
                                    <p:animEffect transition="in" filter="fade">
                                      <p:cBhvr>
                                        <p:cTn id="28" dur="500"/>
                                        <p:tgtEl>
                                          <p:spTgt spid="8">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animEffect transition="in" filter="fade">
                                      <p:cBhvr>
                                        <p:cTn id="31" dur="500"/>
                                        <p:tgtEl>
                                          <p:spTgt spid="8">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xEl>
                                              <p:pRg st="9" end="9"/>
                                            </p:txEl>
                                          </p:spTgt>
                                        </p:tgtEl>
                                        <p:attrNameLst>
                                          <p:attrName>style.visibility</p:attrName>
                                        </p:attrNameLst>
                                      </p:cBhvr>
                                      <p:to>
                                        <p:strVal val="visible"/>
                                      </p:to>
                                    </p:set>
                                    <p:animEffect transition="in" filter="fade">
                                      <p:cBhvr>
                                        <p:cTn id="34" dur="500"/>
                                        <p:tgtEl>
                                          <p:spTgt spid="8">
                                            <p:txEl>
                                              <p:pRg st="9" end="9"/>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xEl>
                                              <p:pRg st="10" end="10"/>
                                            </p:txEl>
                                          </p:spTgt>
                                        </p:tgtEl>
                                        <p:attrNameLst>
                                          <p:attrName>style.visibility</p:attrName>
                                        </p:attrNameLst>
                                      </p:cBhvr>
                                      <p:to>
                                        <p:strVal val="visible"/>
                                      </p:to>
                                    </p:set>
                                    <p:animEffect transition="in" filter="fade">
                                      <p:cBhvr>
                                        <p:cTn id="39" dur="500"/>
                                        <p:tgtEl>
                                          <p:spTgt spid="8">
                                            <p:txEl>
                                              <p:pRg st="10" end="1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
                                            <p:txEl>
                                              <p:pRg st="11" end="11"/>
                                            </p:txEl>
                                          </p:spTgt>
                                        </p:tgtEl>
                                        <p:attrNameLst>
                                          <p:attrName>style.visibility</p:attrName>
                                        </p:attrNameLst>
                                      </p:cBhvr>
                                      <p:to>
                                        <p:strVal val="visible"/>
                                      </p:to>
                                    </p:set>
                                    <p:animEffect transition="in" filter="fade">
                                      <p:cBhvr>
                                        <p:cTn id="42" dur="500"/>
                                        <p:tgtEl>
                                          <p:spTgt spid="8">
                                            <p:txEl>
                                              <p:pRg st="11" end="11"/>
                                            </p:txEl>
                                          </p:spTgt>
                                        </p:tgtEl>
                                      </p:cBhvr>
                                    </p:animEffect>
                                  </p:childTnLst>
                                </p:cTn>
                              </p:par>
                              <p:par>
                                <p:cTn id="43" presetID="42" presetClass="entr" presetSubtype="0" fill="hold"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1000"/>
                                        <p:tgtEl>
                                          <p:spTgt spid="3"/>
                                        </p:tgtEl>
                                      </p:cBhvr>
                                    </p:animEffect>
                                    <p:anim calcmode="lin" valueType="num">
                                      <p:cBhvr>
                                        <p:cTn id="46" dur="1000" fill="hold"/>
                                        <p:tgtEl>
                                          <p:spTgt spid="3"/>
                                        </p:tgtEl>
                                        <p:attrNameLst>
                                          <p:attrName>ppt_x</p:attrName>
                                        </p:attrNameLst>
                                      </p:cBhvr>
                                      <p:tavLst>
                                        <p:tav tm="0">
                                          <p:val>
                                            <p:strVal val="#ppt_x"/>
                                          </p:val>
                                        </p:tav>
                                        <p:tav tm="100000">
                                          <p:val>
                                            <p:strVal val="#ppt_x"/>
                                          </p:val>
                                        </p:tav>
                                      </p:tavLst>
                                    </p:anim>
                                    <p:anim calcmode="lin" valueType="num">
                                      <p:cBhvr>
                                        <p:cTn id="4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9036" y="414069"/>
            <a:ext cx="10058400" cy="927369"/>
          </a:xfrm>
        </p:spPr>
        <p:txBody>
          <a:bodyPr/>
          <a:lstStyle/>
          <a:p>
            <a:r>
              <a:rPr lang="en-IE" noProof="0" dirty="0"/>
              <a:t>Introducing Information pillars</a:t>
            </a:r>
          </a:p>
        </p:txBody>
      </p:sp>
      <p:sp>
        <p:nvSpPr>
          <p:cNvPr id="3" name="Content Placeholder 2"/>
          <p:cNvSpPr>
            <a:spLocks noGrp="1"/>
          </p:cNvSpPr>
          <p:nvPr>
            <p:ph idx="1"/>
          </p:nvPr>
        </p:nvSpPr>
        <p:spPr>
          <a:xfrm>
            <a:off x="1319213" y="988363"/>
            <a:ext cx="6321195" cy="5321950"/>
          </a:xfrm>
        </p:spPr>
        <p:txBody>
          <a:bodyPr/>
          <a:lstStyle/>
          <a:p>
            <a:r>
              <a:rPr lang="en-IE" dirty="0"/>
              <a:t>Single architecture for all types of data/information</a:t>
            </a:r>
          </a:p>
          <a:p>
            <a:pPr lvl="1"/>
            <a:r>
              <a:rPr lang="en-IE" dirty="0"/>
              <a:t>Mix/match technology as needed</a:t>
            </a:r>
          </a:p>
          <a:p>
            <a:pPr lvl="2"/>
            <a:r>
              <a:rPr lang="en-IE" noProof="0" dirty="0"/>
              <a:t>Relational, NoSQL, Hadoop, etc.</a:t>
            </a:r>
          </a:p>
          <a:p>
            <a:pPr lvl="1"/>
            <a:r>
              <a:rPr lang="en-IE" dirty="0"/>
              <a:t>CSI (metadata+) included</a:t>
            </a:r>
            <a:endParaRPr lang="en-IE" noProof="0" dirty="0"/>
          </a:p>
          <a:p>
            <a:r>
              <a:rPr lang="en-IE" dirty="0"/>
              <a:t>Data flows as fast as needed and </a:t>
            </a:r>
            <a:br>
              <a:rPr lang="en-IE" dirty="0"/>
            </a:br>
            <a:r>
              <a:rPr lang="en-IE" dirty="0"/>
              <a:t>reconciled when necessary</a:t>
            </a:r>
          </a:p>
          <a:p>
            <a:pPr lvl="1"/>
            <a:r>
              <a:rPr lang="en-IE" dirty="0"/>
              <a:t>Only strictly necessary storage and </a:t>
            </a:r>
            <a:br>
              <a:rPr lang="en-IE" dirty="0"/>
            </a:br>
            <a:r>
              <a:rPr lang="en-IE" dirty="0"/>
              <a:t>transformations</a:t>
            </a:r>
          </a:p>
          <a:p>
            <a:pPr lvl="1"/>
            <a:r>
              <a:rPr lang="en-IE" dirty="0"/>
              <a:t>CSI </a:t>
            </a:r>
            <a:r>
              <a:rPr lang="en-IE" dirty="0">
                <a:sym typeface="Wingdings" panose="05000000000000000000" pitchFamily="2" charset="2"/>
              </a:rPr>
              <a:t> pillars rather than silos</a:t>
            </a:r>
            <a:endParaRPr lang="en-IE" dirty="0"/>
          </a:p>
          <a:p>
            <a:pPr lvl="1"/>
            <a:r>
              <a:rPr lang="en-IE" dirty="0"/>
              <a:t>External data may only be accessed</a:t>
            </a:r>
          </a:p>
          <a:p>
            <a:pPr lvl="1"/>
            <a:r>
              <a:rPr lang="en-IE" dirty="0"/>
              <a:t>(Contrast layered architecture)</a:t>
            </a:r>
          </a:p>
          <a:p>
            <a:r>
              <a:rPr lang="en-IE" dirty="0"/>
              <a:t>From sources to stores</a:t>
            </a:r>
          </a:p>
          <a:p>
            <a:pPr lvl="1"/>
            <a:r>
              <a:rPr lang="en-IE" dirty="0"/>
              <a:t>Events – discrete MGD data points</a:t>
            </a:r>
          </a:p>
          <a:p>
            <a:pPr lvl="1"/>
            <a:r>
              <a:rPr lang="en-IE" dirty="0"/>
              <a:t>Measures – on-going MGD</a:t>
            </a:r>
          </a:p>
          <a:p>
            <a:pPr lvl="1"/>
            <a:r>
              <a:rPr lang="en-IE" dirty="0"/>
              <a:t>Messages – HSI</a:t>
            </a:r>
          </a:p>
          <a:p>
            <a:pPr lvl="1"/>
            <a:r>
              <a:rPr lang="en-IE" dirty="0"/>
              <a:t>Transactions – created from events,</a:t>
            </a:r>
            <a:br>
              <a:rPr lang="en-IE" dirty="0"/>
            </a:br>
            <a:r>
              <a:rPr lang="en-IE" dirty="0"/>
              <a:t>measures and messages</a:t>
            </a:r>
          </a:p>
        </p:txBody>
      </p:sp>
      <p:sp>
        <p:nvSpPr>
          <p:cNvPr id="4" name="Slide Number Placeholder 3"/>
          <p:cNvSpPr>
            <a:spLocks noGrp="1"/>
          </p:cNvSpPr>
          <p:nvPr>
            <p:ph type="sldNum" sz="quarter" idx="10"/>
          </p:nvPr>
        </p:nvSpPr>
        <p:spPr>
          <a:xfrm>
            <a:off x="143933" y="6497695"/>
            <a:ext cx="863600" cy="296863"/>
          </a:xfrm>
        </p:spPr>
        <p:txBody>
          <a:bodyPr/>
          <a:lstStyle/>
          <a:p>
            <a:fld id="{502BDC3B-DEFA-4533-A215-4D95D901384D}" type="slidenum">
              <a:rPr lang="en-IE" smtClean="0"/>
              <a:pPr/>
              <a:t>7</a:t>
            </a:fld>
            <a:endParaRPr lang="en-IE" dirty="0"/>
          </a:p>
        </p:txBody>
      </p:sp>
      <p:sp>
        <p:nvSpPr>
          <p:cNvPr id="5" name="Footer Placeholder 4"/>
          <p:cNvSpPr>
            <a:spLocks noGrp="1"/>
          </p:cNvSpPr>
          <p:nvPr>
            <p:ph type="ftr" sz="quarter" idx="11"/>
          </p:nvPr>
        </p:nvSpPr>
        <p:spPr>
          <a:xfrm rot="16200000">
            <a:off x="10237079" y="2182573"/>
            <a:ext cx="3259282" cy="268287"/>
          </a:xfrm>
        </p:spPr>
        <p:txBody>
          <a:bodyPr/>
          <a:lstStyle/>
          <a:p>
            <a:r>
              <a:rPr lang="en-IE"/>
              <a:t>Copyright © 2022, 9sight Consulting</a:t>
            </a:r>
            <a:endParaRPr lang="en-IE" dirty="0"/>
          </a:p>
        </p:txBody>
      </p:sp>
      <p:sp>
        <p:nvSpPr>
          <p:cNvPr id="99" name="TextBox 98">
            <a:extLst>
              <a:ext uri="{FF2B5EF4-FFF2-40B4-BE49-F238E27FC236}">
                <a16:creationId xmlns:a16="http://schemas.microsoft.com/office/drawing/2014/main" id="{A201186D-DF5C-461C-84B8-74F1AA90F333}"/>
              </a:ext>
            </a:extLst>
          </p:cNvPr>
          <p:cNvSpPr txBox="1"/>
          <p:nvPr/>
        </p:nvSpPr>
        <p:spPr>
          <a:xfrm>
            <a:off x="-1573620" y="6326079"/>
            <a:ext cx="1485817" cy="523220"/>
          </a:xfrm>
          <a:prstGeom prst="rect">
            <a:avLst/>
          </a:prstGeom>
          <a:noFill/>
          <a:ln>
            <a:solidFill>
              <a:schemeClr val="tx1"/>
            </a:solidFill>
          </a:ln>
        </p:spPr>
        <p:txBody>
          <a:bodyPr wrap="square" rtlCol="0">
            <a:spAutoFit/>
          </a:bodyPr>
          <a:lstStyle/>
          <a:p>
            <a:pPr>
              <a:defRPr/>
            </a:pPr>
            <a:r>
              <a:rPr lang="en-IE" sz="1400" dirty="0">
                <a:latin typeface="Lucida Console" panose="020B0609040504020204" pitchFamily="49" charset="0"/>
                <a:cs typeface="Courier New" panose="02070309020205020404" pitchFamily="49" charset="0"/>
              </a:rPr>
              <a:t>I=D2-01-C </a:t>
            </a:r>
          </a:p>
          <a:p>
            <a:pPr>
              <a:defRPr/>
            </a:pPr>
            <a:r>
              <a:rPr lang="en-IE" sz="1400" dirty="0">
                <a:latin typeface="Lucida Console" panose="020B0609040504020204" pitchFamily="49" charset="0"/>
                <a:cs typeface="Courier New" panose="02070309020205020404" pitchFamily="49" charset="0"/>
              </a:rPr>
              <a:t>C=2022-02-18 </a:t>
            </a:r>
          </a:p>
        </p:txBody>
      </p:sp>
      <p:grpSp>
        <p:nvGrpSpPr>
          <p:cNvPr id="11" name="Group 10">
            <a:extLst>
              <a:ext uri="{FF2B5EF4-FFF2-40B4-BE49-F238E27FC236}">
                <a16:creationId xmlns:a16="http://schemas.microsoft.com/office/drawing/2014/main" id="{888F1CD3-645F-4FC0-81D4-613763E4CECB}"/>
              </a:ext>
            </a:extLst>
          </p:cNvPr>
          <p:cNvGrpSpPr/>
          <p:nvPr/>
        </p:nvGrpSpPr>
        <p:grpSpPr>
          <a:xfrm>
            <a:off x="6164905" y="1515034"/>
            <a:ext cx="5274544" cy="4982604"/>
            <a:chOff x="6804764" y="1862253"/>
            <a:chExt cx="4319415" cy="4378761"/>
          </a:xfrm>
        </p:grpSpPr>
        <p:sp>
          <p:nvSpPr>
            <p:cNvPr id="196" name="Rectangle 9">
              <a:extLst>
                <a:ext uri="{FF2B5EF4-FFF2-40B4-BE49-F238E27FC236}">
                  <a16:creationId xmlns:a16="http://schemas.microsoft.com/office/drawing/2014/main" id="{10694C26-236A-4001-A946-524666B5B103}"/>
                </a:ext>
              </a:extLst>
            </p:cNvPr>
            <p:cNvSpPr>
              <a:spLocks noChangeArrowheads="1"/>
            </p:cNvSpPr>
            <p:nvPr/>
          </p:nvSpPr>
          <p:spPr bwMode="auto">
            <a:xfrm>
              <a:off x="9749445" y="1862256"/>
              <a:ext cx="1374734" cy="3744707"/>
            </a:xfrm>
            <a:prstGeom prst="rect">
              <a:avLst/>
            </a:prstGeom>
            <a:solidFill>
              <a:srgbClr val="1F497D">
                <a:lumMod val="40000"/>
                <a:lumOff val="60000"/>
              </a:srgbClr>
            </a:solidFill>
            <a:ln>
              <a:noFill/>
              <a:headEnd/>
              <a:tailEnd/>
            </a:ln>
            <a:effectLst>
              <a:outerShdw blurRad="50800" dist="38100" dir="27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54000" tIns="10800" rIns="54000" bIns="10800" anchor="b" anchorCtr="1"/>
            <a:lstStyle/>
            <a:p>
              <a:pPr algn="ctr" defTabSz="449263">
                <a:lnSpc>
                  <a:spcPct val="111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IE" sz="1000" kern="0" dirty="0">
                <a:solidFill>
                  <a:srgbClr val="000000"/>
                </a:solidFill>
                <a:latin typeface="Lato" panose="020F0502020204030203" pitchFamily="34" charset="0"/>
              </a:endParaRPr>
            </a:p>
          </p:txBody>
        </p:sp>
        <p:sp>
          <p:nvSpPr>
            <p:cNvPr id="197" name="Rectangle 3">
              <a:extLst>
                <a:ext uri="{FF2B5EF4-FFF2-40B4-BE49-F238E27FC236}">
                  <a16:creationId xmlns:a16="http://schemas.microsoft.com/office/drawing/2014/main" id="{7382992E-9270-4B8A-A2E8-AA78DA445EF0}"/>
                </a:ext>
              </a:extLst>
            </p:cNvPr>
            <p:cNvSpPr>
              <a:spLocks noChangeArrowheads="1"/>
            </p:cNvSpPr>
            <p:nvPr/>
          </p:nvSpPr>
          <p:spPr bwMode="auto">
            <a:xfrm>
              <a:off x="6826416" y="1862253"/>
              <a:ext cx="1374734" cy="3744710"/>
            </a:xfrm>
            <a:prstGeom prst="rect">
              <a:avLst/>
            </a:prstGeom>
            <a:solidFill>
              <a:srgbClr val="B5CEED"/>
            </a:solidFill>
            <a:ln>
              <a:noFill/>
              <a:headEnd/>
              <a:tailEnd/>
            </a:ln>
            <a:effectLst>
              <a:outerShdw blurRad="50800" dist="38100" dir="27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b" anchorCtr="1"/>
            <a:lstStyle/>
            <a:p>
              <a:pPr algn="ctr" defTabSz="449263">
                <a:lnSpc>
                  <a:spcPct val="111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IE" sz="1200" kern="0" dirty="0">
                <a:solidFill>
                  <a:srgbClr val="000000"/>
                </a:solidFill>
                <a:latin typeface="Lato" panose="020F0502020204030203" pitchFamily="34" charset="0"/>
              </a:endParaRPr>
            </a:p>
          </p:txBody>
        </p:sp>
        <p:sp>
          <p:nvSpPr>
            <p:cNvPr id="210" name="Rectangle 9">
              <a:extLst>
                <a:ext uri="{FF2B5EF4-FFF2-40B4-BE49-F238E27FC236}">
                  <a16:creationId xmlns:a16="http://schemas.microsoft.com/office/drawing/2014/main" id="{716BB5F0-F6B3-4D28-86ED-844AC06573EC}"/>
                </a:ext>
              </a:extLst>
            </p:cNvPr>
            <p:cNvSpPr>
              <a:spLocks noChangeArrowheads="1"/>
            </p:cNvSpPr>
            <p:nvPr/>
          </p:nvSpPr>
          <p:spPr bwMode="auto">
            <a:xfrm>
              <a:off x="8283721" y="1862255"/>
              <a:ext cx="1388259" cy="3744707"/>
            </a:xfrm>
            <a:prstGeom prst="rect">
              <a:avLst/>
            </a:prstGeom>
            <a:solidFill>
              <a:srgbClr val="6FA0DB"/>
            </a:solidFill>
            <a:ln>
              <a:noFill/>
              <a:headEnd/>
              <a:tailEnd/>
            </a:ln>
            <a:effectLst>
              <a:outerShdw blurRad="50800" dist="38100" dir="27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54000" tIns="10800" rIns="54000" bIns="10800" anchor="b" anchorCtr="1"/>
            <a:lstStyle/>
            <a:p>
              <a:pPr algn="ctr" defTabSz="449263">
                <a:lnSpc>
                  <a:spcPct val="111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IE" sz="1000" kern="0" dirty="0">
                <a:solidFill>
                  <a:srgbClr val="000000"/>
                </a:solidFill>
                <a:latin typeface="Lato" panose="020F0502020204030203" pitchFamily="34" charset="0"/>
              </a:endParaRPr>
            </a:p>
          </p:txBody>
        </p:sp>
        <p:cxnSp>
          <p:nvCxnSpPr>
            <p:cNvPr id="211" name="Straight Connector 210">
              <a:extLst>
                <a:ext uri="{FF2B5EF4-FFF2-40B4-BE49-F238E27FC236}">
                  <a16:creationId xmlns:a16="http://schemas.microsoft.com/office/drawing/2014/main" id="{D82D77C2-25C8-4326-8670-7B72C827727E}"/>
                </a:ext>
              </a:extLst>
            </p:cNvPr>
            <p:cNvCxnSpPr>
              <a:cxnSpLocks/>
            </p:cNvCxnSpPr>
            <p:nvPr/>
          </p:nvCxnSpPr>
          <p:spPr>
            <a:xfrm flipV="1">
              <a:off x="8968613" y="1927789"/>
              <a:ext cx="9238" cy="3609884"/>
            </a:xfrm>
            <a:prstGeom prst="line">
              <a:avLst/>
            </a:prstGeom>
            <a:noFill/>
            <a:ln w="34925" cap="flat" cmpd="sng" algn="ctr">
              <a:solidFill>
                <a:srgbClr val="1F497D">
                  <a:lumMod val="60000"/>
                  <a:lumOff val="40000"/>
                </a:srgbClr>
              </a:solidFill>
              <a:prstDash val="sysDash"/>
            </a:ln>
            <a:effectLst/>
          </p:spPr>
        </p:cxnSp>
        <p:cxnSp>
          <p:nvCxnSpPr>
            <p:cNvPr id="212" name="Straight Connector 211">
              <a:extLst>
                <a:ext uri="{FF2B5EF4-FFF2-40B4-BE49-F238E27FC236}">
                  <a16:creationId xmlns:a16="http://schemas.microsoft.com/office/drawing/2014/main" id="{E8236FD4-5D42-4DED-B25B-68927DD9E7A7}"/>
                </a:ext>
              </a:extLst>
            </p:cNvPr>
            <p:cNvCxnSpPr>
              <a:cxnSpLocks/>
            </p:cNvCxnSpPr>
            <p:nvPr/>
          </p:nvCxnSpPr>
          <p:spPr>
            <a:xfrm flipV="1">
              <a:off x="7513784" y="1916378"/>
              <a:ext cx="10519" cy="3615970"/>
            </a:xfrm>
            <a:prstGeom prst="line">
              <a:avLst/>
            </a:prstGeom>
            <a:noFill/>
            <a:ln w="34925" cap="flat" cmpd="sng" algn="ctr">
              <a:solidFill>
                <a:srgbClr val="1F497D">
                  <a:lumMod val="40000"/>
                  <a:lumOff val="60000"/>
                </a:srgbClr>
              </a:solidFill>
              <a:prstDash val="sysDash"/>
            </a:ln>
            <a:effectLst/>
          </p:spPr>
        </p:cxnSp>
        <p:cxnSp>
          <p:nvCxnSpPr>
            <p:cNvPr id="213" name="Straight Connector 212">
              <a:extLst>
                <a:ext uri="{FF2B5EF4-FFF2-40B4-BE49-F238E27FC236}">
                  <a16:creationId xmlns:a16="http://schemas.microsoft.com/office/drawing/2014/main" id="{98396945-7FA5-4909-A556-BE1A14AD4449}"/>
                </a:ext>
              </a:extLst>
            </p:cNvPr>
            <p:cNvCxnSpPr>
              <a:cxnSpLocks/>
            </p:cNvCxnSpPr>
            <p:nvPr/>
          </p:nvCxnSpPr>
          <p:spPr>
            <a:xfrm flipV="1">
              <a:off x="10436813" y="1916376"/>
              <a:ext cx="0" cy="3615972"/>
            </a:xfrm>
            <a:prstGeom prst="line">
              <a:avLst/>
            </a:prstGeom>
            <a:noFill/>
            <a:ln w="34925" cap="flat" cmpd="sng" algn="ctr">
              <a:solidFill>
                <a:srgbClr val="6FA0DB"/>
              </a:solidFill>
              <a:prstDash val="sysDash"/>
            </a:ln>
            <a:effectLst/>
          </p:spPr>
        </p:cxnSp>
        <p:sp>
          <p:nvSpPr>
            <p:cNvPr id="214" name="Text Box 86">
              <a:extLst>
                <a:ext uri="{FF2B5EF4-FFF2-40B4-BE49-F238E27FC236}">
                  <a16:creationId xmlns:a16="http://schemas.microsoft.com/office/drawing/2014/main" id="{001C2B7B-A8AA-4593-A290-C66EACFE4C39}"/>
                </a:ext>
              </a:extLst>
            </p:cNvPr>
            <p:cNvSpPr txBox="1">
              <a:spLocks noChangeArrowheads="1"/>
            </p:cNvSpPr>
            <p:nvPr/>
          </p:nvSpPr>
          <p:spPr bwMode="auto">
            <a:xfrm>
              <a:off x="9744339" y="2504162"/>
              <a:ext cx="1356526" cy="1073794"/>
            </a:xfrm>
            <a:prstGeom prst="rect">
              <a:avLst/>
            </a:prstGeom>
            <a:noFill/>
            <a:ln w="9525">
              <a:noFill/>
              <a:miter lim="800000"/>
              <a:headEnd/>
              <a:tailEnd/>
            </a:ln>
            <a:effectLst/>
          </p:spPr>
          <p:txBody>
            <a:bodyPr wrap="square">
              <a:spAutoFit/>
            </a:bodyPr>
            <a:lstStyle/>
            <a:p>
              <a:pPr algn="ctr">
                <a:lnSpc>
                  <a:spcPct val="104000"/>
                </a:lnSpc>
                <a:buClr>
                  <a:srgbClr val="000000"/>
                </a:buClr>
                <a:buSzPct val="100000"/>
                <a:buFont typeface="Times New Roman" pitchFamily="18" charset="0"/>
                <a:buNone/>
                <a:defRPr/>
              </a:pPr>
              <a:r>
                <a:rPr lang="en-IE" b="1" i="1" kern="0" dirty="0">
                  <a:solidFill>
                    <a:srgbClr val="1F497D"/>
                  </a:solidFill>
                  <a:latin typeface="Lato" panose="020F0502020204030203" pitchFamily="34" charset="0"/>
                </a:rPr>
                <a:t>Human-sourced</a:t>
              </a:r>
              <a:br>
                <a:rPr lang="en-IE" b="1" i="1" kern="0" dirty="0">
                  <a:solidFill>
                    <a:srgbClr val="1F497D"/>
                  </a:solidFill>
                  <a:latin typeface="Lato" panose="020F0502020204030203" pitchFamily="34" charset="0"/>
                </a:rPr>
              </a:br>
              <a:r>
                <a:rPr lang="en-IE" b="1" i="1" kern="0" dirty="0">
                  <a:solidFill>
                    <a:srgbClr val="1F497D"/>
                  </a:solidFill>
                  <a:latin typeface="Lato" panose="020F0502020204030203" pitchFamily="34" charset="0"/>
                </a:rPr>
                <a:t>information</a:t>
              </a:r>
            </a:p>
            <a:p>
              <a:pPr algn="ctr">
                <a:lnSpc>
                  <a:spcPct val="104000"/>
                </a:lnSpc>
                <a:buClr>
                  <a:srgbClr val="000000"/>
                </a:buClr>
                <a:buSzPct val="100000"/>
                <a:buFont typeface="Times New Roman" pitchFamily="18" charset="0"/>
                <a:buNone/>
                <a:defRPr/>
              </a:pPr>
              <a:r>
                <a:rPr lang="en-IE" b="1" i="1" kern="0" dirty="0">
                  <a:solidFill>
                    <a:srgbClr val="1F497D"/>
                  </a:solidFill>
                  <a:latin typeface="Lato" panose="020F0502020204030203" pitchFamily="34" charset="0"/>
                </a:rPr>
                <a:t>(HSI)</a:t>
              </a:r>
            </a:p>
          </p:txBody>
        </p:sp>
        <p:sp>
          <p:nvSpPr>
            <p:cNvPr id="215" name="Text Box 86">
              <a:extLst>
                <a:ext uri="{FF2B5EF4-FFF2-40B4-BE49-F238E27FC236}">
                  <a16:creationId xmlns:a16="http://schemas.microsoft.com/office/drawing/2014/main" id="{080416BE-9B7A-4FA0-9CD6-7BE808F0D053}"/>
                </a:ext>
              </a:extLst>
            </p:cNvPr>
            <p:cNvSpPr txBox="1">
              <a:spLocks noChangeArrowheads="1"/>
            </p:cNvSpPr>
            <p:nvPr/>
          </p:nvSpPr>
          <p:spPr bwMode="auto">
            <a:xfrm>
              <a:off x="6875472" y="2504162"/>
              <a:ext cx="1287445" cy="1221873"/>
            </a:xfrm>
            <a:prstGeom prst="rect">
              <a:avLst/>
            </a:prstGeom>
            <a:noFill/>
            <a:ln w="9525">
              <a:noFill/>
              <a:miter lim="800000"/>
              <a:headEnd/>
              <a:tailEnd/>
            </a:ln>
            <a:effectLst/>
          </p:spPr>
          <p:txBody>
            <a:bodyPr wrap="square">
              <a:spAutoFit/>
            </a:bodyPr>
            <a:lstStyle/>
            <a:p>
              <a:pPr algn="ctr">
                <a:lnSpc>
                  <a:spcPct val="104000"/>
                </a:lnSpc>
                <a:buClr>
                  <a:srgbClr val="000000"/>
                </a:buClr>
                <a:buSzPct val="100000"/>
                <a:buFont typeface="Times New Roman" pitchFamily="18" charset="0"/>
                <a:buNone/>
                <a:defRPr/>
              </a:pPr>
              <a:r>
                <a:rPr lang="en-IE" b="1" i="1" kern="0" dirty="0">
                  <a:solidFill>
                    <a:srgbClr val="1F497D"/>
                  </a:solidFill>
                  <a:latin typeface="Lato" panose="020F0502020204030203" pitchFamily="34" charset="0"/>
                </a:rPr>
                <a:t>Machine-generated</a:t>
              </a:r>
              <a:br>
                <a:rPr lang="en-IE" b="1" i="1" kern="0" dirty="0">
                  <a:solidFill>
                    <a:srgbClr val="1F497D"/>
                  </a:solidFill>
                  <a:latin typeface="Lato" panose="020F0502020204030203" pitchFamily="34" charset="0"/>
                </a:rPr>
              </a:br>
              <a:r>
                <a:rPr lang="en-IE" b="1" i="1" kern="0" dirty="0">
                  <a:solidFill>
                    <a:srgbClr val="1F497D"/>
                  </a:solidFill>
                  <a:latin typeface="Lato" panose="020F0502020204030203" pitchFamily="34" charset="0"/>
                </a:rPr>
                <a:t>data</a:t>
              </a:r>
            </a:p>
            <a:p>
              <a:pPr algn="ctr">
                <a:lnSpc>
                  <a:spcPct val="104000"/>
                </a:lnSpc>
                <a:buClr>
                  <a:srgbClr val="000000"/>
                </a:buClr>
                <a:buSzPct val="100000"/>
                <a:buFont typeface="Times New Roman" pitchFamily="18" charset="0"/>
                <a:buNone/>
                <a:defRPr/>
              </a:pPr>
              <a:r>
                <a:rPr lang="en-IE" b="1" i="1" kern="0" dirty="0">
                  <a:solidFill>
                    <a:srgbClr val="1F497D"/>
                  </a:solidFill>
                  <a:latin typeface="Lato" panose="020F0502020204030203" pitchFamily="34" charset="0"/>
                </a:rPr>
                <a:t>(MGD)</a:t>
              </a:r>
            </a:p>
          </p:txBody>
        </p:sp>
        <p:sp>
          <p:nvSpPr>
            <p:cNvPr id="216" name="Text Box 86">
              <a:extLst>
                <a:ext uri="{FF2B5EF4-FFF2-40B4-BE49-F238E27FC236}">
                  <a16:creationId xmlns:a16="http://schemas.microsoft.com/office/drawing/2014/main" id="{ACCB36C8-7F43-4496-A6E5-9916629A919D}"/>
                </a:ext>
              </a:extLst>
            </p:cNvPr>
            <p:cNvSpPr txBox="1">
              <a:spLocks noChangeArrowheads="1"/>
            </p:cNvSpPr>
            <p:nvPr/>
          </p:nvSpPr>
          <p:spPr bwMode="auto">
            <a:xfrm>
              <a:off x="8278616" y="2504162"/>
              <a:ext cx="1388259" cy="1221873"/>
            </a:xfrm>
            <a:prstGeom prst="rect">
              <a:avLst/>
            </a:prstGeom>
            <a:noFill/>
            <a:ln w="9525">
              <a:noFill/>
              <a:miter lim="800000"/>
              <a:headEnd/>
              <a:tailEnd/>
            </a:ln>
            <a:effectLst/>
          </p:spPr>
          <p:txBody>
            <a:bodyPr wrap="square">
              <a:spAutoFit/>
            </a:bodyPr>
            <a:lstStyle/>
            <a:p>
              <a:pPr algn="ctr">
                <a:lnSpc>
                  <a:spcPct val="104000"/>
                </a:lnSpc>
                <a:buClr>
                  <a:srgbClr val="000000"/>
                </a:buClr>
                <a:buSzPct val="100000"/>
                <a:buFont typeface="Times New Roman" pitchFamily="18" charset="0"/>
                <a:buNone/>
                <a:defRPr/>
              </a:pPr>
              <a:r>
                <a:rPr lang="en-IE" b="1" i="1" kern="0" dirty="0">
                  <a:solidFill>
                    <a:srgbClr val="1F497D"/>
                  </a:solidFill>
                  <a:latin typeface="Lato" panose="020F0502020204030203" pitchFamily="34" charset="0"/>
                </a:rPr>
                <a:t>Process-mediated</a:t>
              </a:r>
              <a:br>
                <a:rPr lang="en-IE" b="1" i="1" kern="0" dirty="0">
                  <a:solidFill>
                    <a:srgbClr val="1F497D"/>
                  </a:solidFill>
                  <a:latin typeface="Lato" panose="020F0502020204030203" pitchFamily="34" charset="0"/>
                </a:rPr>
              </a:br>
              <a:r>
                <a:rPr lang="en-IE" b="1" i="1" kern="0" dirty="0">
                  <a:solidFill>
                    <a:srgbClr val="1F497D"/>
                  </a:solidFill>
                  <a:latin typeface="Lato" panose="020F0502020204030203" pitchFamily="34" charset="0"/>
                </a:rPr>
                <a:t>data</a:t>
              </a:r>
            </a:p>
            <a:p>
              <a:pPr algn="ctr">
                <a:lnSpc>
                  <a:spcPct val="104000"/>
                </a:lnSpc>
                <a:buClr>
                  <a:srgbClr val="000000"/>
                </a:buClr>
                <a:buSzPct val="100000"/>
                <a:buFont typeface="Times New Roman" pitchFamily="18" charset="0"/>
                <a:buNone/>
                <a:defRPr/>
              </a:pPr>
              <a:r>
                <a:rPr lang="en-IE" b="1" i="1" kern="0" dirty="0">
                  <a:solidFill>
                    <a:srgbClr val="1F497D"/>
                  </a:solidFill>
                  <a:latin typeface="Lato" panose="020F0502020204030203" pitchFamily="34" charset="0"/>
                </a:rPr>
                <a:t>(PMD)</a:t>
              </a:r>
            </a:p>
          </p:txBody>
        </p:sp>
        <p:grpSp>
          <p:nvGrpSpPr>
            <p:cNvPr id="217" name="Group 216">
              <a:extLst>
                <a:ext uri="{FF2B5EF4-FFF2-40B4-BE49-F238E27FC236}">
                  <a16:creationId xmlns:a16="http://schemas.microsoft.com/office/drawing/2014/main" id="{A2F922B8-425E-42F8-81E2-C9769EA67B1A}"/>
                </a:ext>
              </a:extLst>
            </p:cNvPr>
            <p:cNvGrpSpPr/>
            <p:nvPr/>
          </p:nvGrpSpPr>
          <p:grpSpPr>
            <a:xfrm>
              <a:off x="8373048" y="1988798"/>
              <a:ext cx="497437" cy="398782"/>
              <a:chOff x="2424077" y="665144"/>
              <a:chExt cx="691665" cy="542289"/>
            </a:xfrm>
          </p:grpSpPr>
          <p:sp>
            <p:nvSpPr>
              <p:cNvPr id="261" name="Rectangle 93" descr="50%">
                <a:extLst>
                  <a:ext uri="{FF2B5EF4-FFF2-40B4-BE49-F238E27FC236}">
                    <a16:creationId xmlns:a16="http://schemas.microsoft.com/office/drawing/2014/main" id="{D8BCD73F-58B1-4638-9E57-1470F635CFDA}"/>
                  </a:ext>
                </a:extLst>
              </p:cNvPr>
              <p:cNvSpPr>
                <a:spLocks noChangeArrowheads="1"/>
              </p:cNvSpPr>
              <p:nvPr/>
            </p:nvSpPr>
            <p:spPr bwMode="auto">
              <a:xfrm>
                <a:off x="2424077" y="665144"/>
                <a:ext cx="691665" cy="542289"/>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12700" cap="flat" cmpd="sng" algn="ctr">
                <a:solidFill>
                  <a:srgbClr val="4F81BD">
                    <a:shade val="95000"/>
                    <a:satMod val="105000"/>
                  </a:srgbClr>
                </a:solidFill>
                <a:prstDash val="solid"/>
                <a:headEnd/>
                <a:tailEnd/>
              </a:ln>
              <a:effectLst>
                <a:outerShdw blurRad="50800" dist="38100" dir="2700000" algn="tl" rotWithShape="0">
                  <a:prstClr val="black">
                    <a:alpha val="40000"/>
                  </a:prstClr>
                </a:outerShdw>
              </a:effectLst>
            </p:spPr>
            <p:txBody>
              <a:bodyPr wrap="none" anchor="ctr"/>
              <a:lstStyle/>
              <a:p>
                <a:pPr>
                  <a:defRPr/>
                </a:pPr>
                <a:endParaRPr lang="en-IE" sz="1600" kern="0" dirty="0">
                  <a:solidFill>
                    <a:sysClr val="windowText" lastClr="000000"/>
                  </a:solidFill>
                  <a:latin typeface="Lato" panose="020F0502020204030203" pitchFamily="34" charset="0"/>
                </a:endParaRPr>
              </a:p>
            </p:txBody>
          </p:sp>
          <p:grpSp>
            <p:nvGrpSpPr>
              <p:cNvPr id="262" name="Group 261">
                <a:extLst>
                  <a:ext uri="{FF2B5EF4-FFF2-40B4-BE49-F238E27FC236}">
                    <a16:creationId xmlns:a16="http://schemas.microsoft.com/office/drawing/2014/main" id="{BDF1E7E2-78B4-44BC-AD1F-83ABEC1D804E}"/>
                  </a:ext>
                </a:extLst>
              </p:cNvPr>
              <p:cNvGrpSpPr/>
              <p:nvPr/>
            </p:nvGrpSpPr>
            <p:grpSpPr>
              <a:xfrm>
                <a:off x="2486869" y="734394"/>
                <a:ext cx="529550" cy="411868"/>
                <a:chOff x="2486869" y="734394"/>
                <a:chExt cx="529550" cy="411868"/>
              </a:xfrm>
            </p:grpSpPr>
            <p:sp>
              <p:nvSpPr>
                <p:cNvPr id="263" name="Freeform 101">
                  <a:extLst>
                    <a:ext uri="{FF2B5EF4-FFF2-40B4-BE49-F238E27FC236}">
                      <a16:creationId xmlns:a16="http://schemas.microsoft.com/office/drawing/2014/main" id="{491FCA29-6A13-4F34-9BD8-886BFA03EDEE}"/>
                    </a:ext>
                  </a:extLst>
                </p:cNvPr>
                <p:cNvSpPr>
                  <a:spLocks/>
                </p:cNvSpPr>
                <p:nvPr/>
              </p:nvSpPr>
              <p:spPr bwMode="auto">
                <a:xfrm>
                  <a:off x="2486869" y="734394"/>
                  <a:ext cx="529550" cy="411868"/>
                </a:xfrm>
                <a:custGeom>
                  <a:avLst/>
                  <a:gdLst>
                    <a:gd name="T0" fmla="*/ 0 w 213"/>
                    <a:gd name="T1" fmla="*/ 206 h 199"/>
                    <a:gd name="T2" fmla="*/ 0 w 213"/>
                    <a:gd name="T3" fmla="*/ 0 h 199"/>
                    <a:gd name="T4" fmla="*/ 213 w 213"/>
                    <a:gd name="T5" fmla="*/ 0 h 199"/>
                    <a:gd name="T6" fmla="*/ 0 60000 65536"/>
                    <a:gd name="T7" fmla="*/ 0 60000 65536"/>
                    <a:gd name="T8" fmla="*/ 0 60000 65536"/>
                    <a:gd name="T9" fmla="*/ 0 w 213"/>
                    <a:gd name="T10" fmla="*/ 0 h 199"/>
                    <a:gd name="T11" fmla="*/ 213 w 213"/>
                    <a:gd name="T12" fmla="*/ 199 h 199"/>
                  </a:gdLst>
                  <a:ahLst/>
                  <a:cxnLst>
                    <a:cxn ang="T6">
                      <a:pos x="T0" y="T1"/>
                    </a:cxn>
                    <a:cxn ang="T7">
                      <a:pos x="T2" y="T3"/>
                    </a:cxn>
                    <a:cxn ang="T8">
                      <a:pos x="T4" y="T5"/>
                    </a:cxn>
                  </a:cxnLst>
                  <a:rect l="T9" t="T10" r="T11" b="T12"/>
                  <a:pathLst>
                    <a:path w="213" h="199">
                      <a:moveTo>
                        <a:pt x="0" y="199"/>
                      </a:moveTo>
                      <a:lnTo>
                        <a:pt x="0" y="0"/>
                      </a:lnTo>
                      <a:lnTo>
                        <a:pt x="213" y="0"/>
                      </a:lnTo>
                    </a:path>
                  </a:pathLst>
                </a:custGeom>
                <a:noFill/>
                <a:ln w="15875">
                  <a:solidFill>
                    <a:srgbClr val="0070C0"/>
                  </a:solidFill>
                  <a:round/>
                  <a:headEnd/>
                  <a:tailEnd/>
                </a:ln>
              </p:spPr>
              <p:txBody>
                <a:bodyPr wrap="none"/>
                <a:lstStyle/>
                <a:p>
                  <a:pPr>
                    <a:defRPr/>
                  </a:pPr>
                  <a:endParaRPr lang="en-IE" sz="1600" kern="0" dirty="0">
                    <a:solidFill>
                      <a:sysClr val="windowText" lastClr="000000"/>
                    </a:solidFill>
                    <a:latin typeface="Lato" panose="020F0502020204030203" pitchFamily="34" charset="0"/>
                    <a:cs typeface="Arial" pitchFamily="34" charset="0"/>
                  </a:endParaRPr>
                </a:p>
              </p:txBody>
            </p:sp>
            <p:sp>
              <p:nvSpPr>
                <p:cNvPr id="264" name="Line 102">
                  <a:extLst>
                    <a:ext uri="{FF2B5EF4-FFF2-40B4-BE49-F238E27FC236}">
                      <a16:creationId xmlns:a16="http://schemas.microsoft.com/office/drawing/2014/main" id="{3AB4C17A-26A4-4460-A633-45510808D2BA}"/>
                    </a:ext>
                  </a:extLst>
                </p:cNvPr>
                <p:cNvSpPr>
                  <a:spLocks noChangeShapeType="1"/>
                </p:cNvSpPr>
                <p:nvPr/>
              </p:nvSpPr>
              <p:spPr bwMode="auto">
                <a:xfrm flipV="1">
                  <a:off x="2621122" y="734394"/>
                  <a:ext cx="0" cy="411868"/>
                </a:xfrm>
                <a:prstGeom prst="line">
                  <a:avLst/>
                </a:prstGeom>
                <a:noFill/>
                <a:ln w="15875">
                  <a:solidFill>
                    <a:srgbClr val="0070C0"/>
                  </a:solidFill>
                  <a:round/>
                  <a:headEnd/>
                  <a:tailEnd/>
                </a:ln>
              </p:spPr>
              <p:txBody>
                <a:bodyPr wrap="none"/>
                <a:lstStyle/>
                <a:p>
                  <a:pPr>
                    <a:defRPr/>
                  </a:pPr>
                  <a:endParaRPr lang="en-IE" sz="1600" kern="0" dirty="0">
                    <a:solidFill>
                      <a:sysClr val="windowText" lastClr="000000"/>
                    </a:solidFill>
                    <a:latin typeface="Lato" panose="020F0502020204030203" pitchFamily="34" charset="0"/>
                    <a:cs typeface="Arial" pitchFamily="34" charset="0"/>
                  </a:endParaRPr>
                </a:p>
              </p:txBody>
            </p:sp>
            <p:sp>
              <p:nvSpPr>
                <p:cNvPr id="265" name="Line 103">
                  <a:extLst>
                    <a:ext uri="{FF2B5EF4-FFF2-40B4-BE49-F238E27FC236}">
                      <a16:creationId xmlns:a16="http://schemas.microsoft.com/office/drawing/2014/main" id="{5E2B7E73-545F-46A5-BC76-8502B86EC9A1}"/>
                    </a:ext>
                  </a:extLst>
                </p:cNvPr>
                <p:cNvSpPr>
                  <a:spLocks noChangeShapeType="1"/>
                </p:cNvSpPr>
                <p:nvPr/>
              </p:nvSpPr>
              <p:spPr bwMode="auto">
                <a:xfrm flipH="1" flipV="1">
                  <a:off x="2747915" y="734394"/>
                  <a:ext cx="3729" cy="411868"/>
                </a:xfrm>
                <a:prstGeom prst="line">
                  <a:avLst/>
                </a:prstGeom>
                <a:noFill/>
                <a:ln w="15875">
                  <a:solidFill>
                    <a:srgbClr val="0070C0"/>
                  </a:solidFill>
                  <a:round/>
                  <a:headEnd/>
                  <a:tailEnd/>
                </a:ln>
              </p:spPr>
              <p:txBody>
                <a:bodyPr wrap="none"/>
                <a:lstStyle/>
                <a:p>
                  <a:pPr>
                    <a:defRPr/>
                  </a:pPr>
                  <a:endParaRPr lang="en-IE" sz="1600" kern="0" dirty="0">
                    <a:solidFill>
                      <a:sysClr val="windowText" lastClr="000000"/>
                    </a:solidFill>
                    <a:latin typeface="Lato" panose="020F0502020204030203" pitchFamily="34" charset="0"/>
                    <a:cs typeface="Arial" pitchFamily="34" charset="0"/>
                  </a:endParaRPr>
                </a:p>
              </p:txBody>
            </p:sp>
            <p:sp>
              <p:nvSpPr>
                <p:cNvPr id="266" name="Line 104">
                  <a:extLst>
                    <a:ext uri="{FF2B5EF4-FFF2-40B4-BE49-F238E27FC236}">
                      <a16:creationId xmlns:a16="http://schemas.microsoft.com/office/drawing/2014/main" id="{47C74067-A047-43A8-8605-E700565CE892}"/>
                    </a:ext>
                  </a:extLst>
                </p:cNvPr>
                <p:cNvSpPr>
                  <a:spLocks noChangeShapeType="1"/>
                </p:cNvSpPr>
                <p:nvPr/>
              </p:nvSpPr>
              <p:spPr bwMode="auto">
                <a:xfrm flipH="1">
                  <a:off x="2486869" y="816532"/>
                  <a:ext cx="529550" cy="0"/>
                </a:xfrm>
                <a:prstGeom prst="line">
                  <a:avLst/>
                </a:prstGeom>
                <a:noFill/>
                <a:ln w="15875">
                  <a:solidFill>
                    <a:srgbClr val="0070C0"/>
                  </a:solidFill>
                  <a:round/>
                  <a:headEnd/>
                  <a:tailEnd/>
                </a:ln>
              </p:spPr>
              <p:txBody>
                <a:bodyPr wrap="none"/>
                <a:lstStyle/>
                <a:p>
                  <a:pPr>
                    <a:defRPr/>
                  </a:pPr>
                  <a:endParaRPr lang="en-IE" sz="1600" kern="0" dirty="0">
                    <a:solidFill>
                      <a:sysClr val="windowText" lastClr="000000"/>
                    </a:solidFill>
                    <a:latin typeface="Lato" panose="020F0502020204030203" pitchFamily="34" charset="0"/>
                    <a:cs typeface="Arial" pitchFamily="34" charset="0"/>
                  </a:endParaRPr>
                </a:p>
              </p:txBody>
            </p:sp>
            <p:sp>
              <p:nvSpPr>
                <p:cNvPr id="267" name="Line 105">
                  <a:extLst>
                    <a:ext uri="{FF2B5EF4-FFF2-40B4-BE49-F238E27FC236}">
                      <a16:creationId xmlns:a16="http://schemas.microsoft.com/office/drawing/2014/main" id="{FA25C6AF-8047-468C-8C32-A60FA17D11FB}"/>
                    </a:ext>
                  </a:extLst>
                </p:cNvPr>
                <p:cNvSpPr>
                  <a:spLocks noChangeShapeType="1"/>
                </p:cNvSpPr>
                <p:nvPr/>
              </p:nvSpPr>
              <p:spPr bwMode="auto">
                <a:xfrm flipH="1">
                  <a:off x="2486869" y="900280"/>
                  <a:ext cx="529550" cy="0"/>
                </a:xfrm>
                <a:prstGeom prst="line">
                  <a:avLst/>
                </a:prstGeom>
                <a:noFill/>
                <a:ln w="15875">
                  <a:solidFill>
                    <a:srgbClr val="0070C0"/>
                  </a:solidFill>
                  <a:round/>
                  <a:headEnd/>
                  <a:tailEnd/>
                </a:ln>
              </p:spPr>
              <p:txBody>
                <a:bodyPr wrap="none"/>
                <a:lstStyle/>
                <a:p>
                  <a:pPr>
                    <a:defRPr/>
                  </a:pPr>
                  <a:endParaRPr lang="en-IE" sz="1600" kern="0" dirty="0">
                    <a:solidFill>
                      <a:sysClr val="windowText" lastClr="000000"/>
                    </a:solidFill>
                    <a:latin typeface="Lato" panose="020F0502020204030203" pitchFamily="34" charset="0"/>
                    <a:cs typeface="Arial" pitchFamily="34" charset="0"/>
                  </a:endParaRPr>
                </a:p>
              </p:txBody>
            </p:sp>
            <p:sp>
              <p:nvSpPr>
                <p:cNvPr id="268" name="Freeform 106">
                  <a:extLst>
                    <a:ext uri="{FF2B5EF4-FFF2-40B4-BE49-F238E27FC236}">
                      <a16:creationId xmlns:a16="http://schemas.microsoft.com/office/drawing/2014/main" id="{8F2D7366-7A68-4524-91A8-4E6A271DA717}"/>
                    </a:ext>
                  </a:extLst>
                </p:cNvPr>
                <p:cNvSpPr>
                  <a:spLocks/>
                </p:cNvSpPr>
                <p:nvPr/>
              </p:nvSpPr>
              <p:spPr bwMode="auto">
                <a:xfrm>
                  <a:off x="2486869" y="980866"/>
                  <a:ext cx="529550" cy="0"/>
                </a:xfrm>
                <a:custGeom>
                  <a:avLst/>
                  <a:gdLst>
                    <a:gd name="T0" fmla="*/ 213 w 213"/>
                    <a:gd name="T1" fmla="*/ 0 w 213"/>
                    <a:gd name="T2" fmla="*/ 4 w 213"/>
                    <a:gd name="T3" fmla="*/ 0 60000 65536"/>
                    <a:gd name="T4" fmla="*/ 0 60000 65536"/>
                    <a:gd name="T5" fmla="*/ 0 60000 65536"/>
                    <a:gd name="T6" fmla="*/ 0 w 213"/>
                    <a:gd name="T7" fmla="*/ 213 w 213"/>
                  </a:gdLst>
                  <a:ahLst/>
                  <a:cxnLst>
                    <a:cxn ang="T3">
                      <a:pos x="T0" y="0"/>
                    </a:cxn>
                    <a:cxn ang="T4">
                      <a:pos x="T1" y="0"/>
                    </a:cxn>
                    <a:cxn ang="T5">
                      <a:pos x="T2" y="0"/>
                    </a:cxn>
                  </a:cxnLst>
                  <a:rect l="T6" t="0" r="T7" b="0"/>
                  <a:pathLst>
                    <a:path w="213">
                      <a:moveTo>
                        <a:pt x="213" y="0"/>
                      </a:moveTo>
                      <a:lnTo>
                        <a:pt x="0" y="0"/>
                      </a:lnTo>
                      <a:lnTo>
                        <a:pt x="4" y="0"/>
                      </a:lnTo>
                    </a:path>
                  </a:pathLst>
                </a:custGeom>
                <a:noFill/>
                <a:ln w="15875">
                  <a:solidFill>
                    <a:srgbClr val="0070C0"/>
                  </a:solidFill>
                  <a:round/>
                  <a:headEnd/>
                  <a:tailEnd/>
                </a:ln>
              </p:spPr>
              <p:txBody>
                <a:bodyPr wrap="none"/>
                <a:lstStyle/>
                <a:p>
                  <a:pPr>
                    <a:defRPr/>
                  </a:pPr>
                  <a:endParaRPr lang="en-IE" sz="1600" kern="0" dirty="0">
                    <a:solidFill>
                      <a:sysClr val="windowText" lastClr="000000"/>
                    </a:solidFill>
                    <a:latin typeface="Lato" panose="020F0502020204030203" pitchFamily="34" charset="0"/>
                    <a:cs typeface="Arial" pitchFamily="34" charset="0"/>
                  </a:endParaRPr>
                </a:p>
              </p:txBody>
            </p:sp>
            <p:sp>
              <p:nvSpPr>
                <p:cNvPr id="269" name="Line 107">
                  <a:extLst>
                    <a:ext uri="{FF2B5EF4-FFF2-40B4-BE49-F238E27FC236}">
                      <a16:creationId xmlns:a16="http://schemas.microsoft.com/office/drawing/2014/main" id="{2D6BDEA3-9E9C-4C42-92BA-AD213331EE06}"/>
                    </a:ext>
                  </a:extLst>
                </p:cNvPr>
                <p:cNvSpPr>
                  <a:spLocks noChangeShapeType="1"/>
                </p:cNvSpPr>
                <p:nvPr/>
              </p:nvSpPr>
              <p:spPr bwMode="auto">
                <a:xfrm flipV="1">
                  <a:off x="2882168" y="734394"/>
                  <a:ext cx="0" cy="411868"/>
                </a:xfrm>
                <a:prstGeom prst="line">
                  <a:avLst/>
                </a:prstGeom>
                <a:noFill/>
                <a:ln w="15875">
                  <a:solidFill>
                    <a:srgbClr val="0070C0"/>
                  </a:solidFill>
                  <a:round/>
                  <a:headEnd/>
                  <a:tailEnd/>
                </a:ln>
              </p:spPr>
              <p:txBody>
                <a:bodyPr wrap="none"/>
                <a:lstStyle/>
                <a:p>
                  <a:pPr>
                    <a:defRPr/>
                  </a:pPr>
                  <a:endParaRPr lang="en-IE" sz="1600" kern="0" dirty="0">
                    <a:solidFill>
                      <a:sysClr val="windowText" lastClr="000000"/>
                    </a:solidFill>
                    <a:latin typeface="Lato" panose="020F0502020204030203" pitchFamily="34" charset="0"/>
                    <a:cs typeface="Arial" pitchFamily="34" charset="0"/>
                  </a:endParaRPr>
                </a:p>
              </p:txBody>
            </p:sp>
            <p:sp>
              <p:nvSpPr>
                <p:cNvPr id="270" name="Freeform 106">
                  <a:extLst>
                    <a:ext uri="{FF2B5EF4-FFF2-40B4-BE49-F238E27FC236}">
                      <a16:creationId xmlns:a16="http://schemas.microsoft.com/office/drawing/2014/main" id="{05D3DC1D-3C79-4114-ABB7-FE4CEE0AD98C}"/>
                    </a:ext>
                  </a:extLst>
                </p:cNvPr>
                <p:cNvSpPr>
                  <a:spLocks/>
                </p:cNvSpPr>
                <p:nvPr/>
              </p:nvSpPr>
              <p:spPr bwMode="auto">
                <a:xfrm>
                  <a:off x="2505134" y="1072141"/>
                  <a:ext cx="511285" cy="45719"/>
                </a:xfrm>
                <a:custGeom>
                  <a:avLst/>
                  <a:gdLst>
                    <a:gd name="T0" fmla="*/ 213 w 213"/>
                    <a:gd name="T1" fmla="*/ 0 w 213"/>
                    <a:gd name="T2" fmla="*/ 4 w 213"/>
                    <a:gd name="T3" fmla="*/ 0 60000 65536"/>
                    <a:gd name="T4" fmla="*/ 0 60000 65536"/>
                    <a:gd name="T5" fmla="*/ 0 60000 65536"/>
                    <a:gd name="T6" fmla="*/ 0 w 213"/>
                    <a:gd name="T7" fmla="*/ 213 w 213"/>
                  </a:gdLst>
                  <a:ahLst/>
                  <a:cxnLst>
                    <a:cxn ang="T3">
                      <a:pos x="T0" y="0"/>
                    </a:cxn>
                    <a:cxn ang="T4">
                      <a:pos x="T1" y="0"/>
                    </a:cxn>
                    <a:cxn ang="T5">
                      <a:pos x="T2" y="0"/>
                    </a:cxn>
                  </a:cxnLst>
                  <a:rect l="T6" t="0" r="T7" b="0"/>
                  <a:pathLst>
                    <a:path w="213">
                      <a:moveTo>
                        <a:pt x="213" y="0"/>
                      </a:moveTo>
                      <a:lnTo>
                        <a:pt x="0" y="0"/>
                      </a:lnTo>
                      <a:lnTo>
                        <a:pt x="4" y="0"/>
                      </a:lnTo>
                    </a:path>
                  </a:pathLst>
                </a:custGeom>
                <a:noFill/>
                <a:ln w="15875">
                  <a:solidFill>
                    <a:srgbClr val="0070C0"/>
                  </a:solidFill>
                  <a:round/>
                  <a:headEnd/>
                  <a:tailEnd/>
                </a:ln>
              </p:spPr>
              <p:txBody>
                <a:bodyPr wrap="none"/>
                <a:lstStyle/>
                <a:p>
                  <a:pPr>
                    <a:defRPr/>
                  </a:pPr>
                  <a:endParaRPr lang="en-IE" sz="1600" kern="0" dirty="0">
                    <a:solidFill>
                      <a:sysClr val="windowText" lastClr="000000"/>
                    </a:solidFill>
                    <a:latin typeface="Lato" panose="020F0502020204030203" pitchFamily="34" charset="0"/>
                    <a:cs typeface="Arial" pitchFamily="34" charset="0"/>
                  </a:endParaRPr>
                </a:p>
              </p:txBody>
            </p:sp>
          </p:grpSp>
        </p:grpSp>
        <p:grpSp>
          <p:nvGrpSpPr>
            <p:cNvPr id="218" name="Group 217">
              <a:extLst>
                <a:ext uri="{FF2B5EF4-FFF2-40B4-BE49-F238E27FC236}">
                  <a16:creationId xmlns:a16="http://schemas.microsoft.com/office/drawing/2014/main" id="{C7BFE084-D859-4989-83D8-0839916ED2C5}"/>
                </a:ext>
              </a:extLst>
            </p:cNvPr>
            <p:cNvGrpSpPr/>
            <p:nvPr/>
          </p:nvGrpSpPr>
          <p:grpSpPr>
            <a:xfrm>
              <a:off x="7596823" y="1993999"/>
              <a:ext cx="453483" cy="393581"/>
              <a:chOff x="6098012" y="1948675"/>
              <a:chExt cx="526397" cy="408917"/>
            </a:xfrm>
          </p:grpSpPr>
          <p:sp>
            <p:nvSpPr>
              <p:cNvPr id="254" name="Rectangle 93" descr="50%">
                <a:extLst>
                  <a:ext uri="{FF2B5EF4-FFF2-40B4-BE49-F238E27FC236}">
                    <a16:creationId xmlns:a16="http://schemas.microsoft.com/office/drawing/2014/main" id="{226B3549-A30C-4BF8-9905-1EDABA5550F6}"/>
                  </a:ext>
                </a:extLst>
              </p:cNvPr>
              <p:cNvSpPr>
                <a:spLocks noChangeArrowheads="1"/>
              </p:cNvSpPr>
              <p:nvPr/>
            </p:nvSpPr>
            <p:spPr bwMode="auto">
              <a:xfrm>
                <a:off x="6098012" y="1948675"/>
                <a:ext cx="526397" cy="408917"/>
              </a:xfrm>
              <a:prstGeom prst="rect">
                <a:avLst/>
              </a:prstGeom>
              <a:gradFill rotWithShape="1">
                <a:gsLst>
                  <a:gs pos="0">
                    <a:srgbClr val="4F81BD">
                      <a:tint val="50000"/>
                      <a:satMod val="300000"/>
                      <a:lumMod val="94000"/>
                    </a:srgbClr>
                  </a:gs>
                  <a:gs pos="35000">
                    <a:srgbClr val="4F81BD">
                      <a:tint val="37000"/>
                      <a:satMod val="300000"/>
                      <a:lumMod val="90000"/>
                    </a:srgbClr>
                  </a:gs>
                  <a:gs pos="100000">
                    <a:srgbClr val="1F497D">
                      <a:lumMod val="20000"/>
                      <a:lumOff val="80000"/>
                    </a:srgbClr>
                  </a:gs>
                </a:gsLst>
                <a:lin ang="16200000" scaled="1"/>
              </a:gradFill>
              <a:ln w="9525" cap="flat" cmpd="sng" algn="ctr">
                <a:solidFill>
                  <a:srgbClr val="4F81BD">
                    <a:shade val="95000"/>
                    <a:satMod val="105000"/>
                  </a:srgbClr>
                </a:solidFill>
                <a:prstDash val="solid"/>
                <a:headEnd/>
                <a:tailEnd/>
              </a:ln>
              <a:effectLst>
                <a:outerShdw blurRad="50800" dist="38100" dir="2700000" algn="tl" rotWithShape="0">
                  <a:prstClr val="black">
                    <a:alpha val="40000"/>
                  </a:prstClr>
                </a:outerShdw>
              </a:effectLst>
            </p:spPr>
            <p:txBody>
              <a:bodyPr wrap="none" anchor="ctr"/>
              <a:lstStyle/>
              <a:p>
                <a:pPr>
                  <a:defRPr/>
                </a:pPr>
                <a:endParaRPr lang="en-IE" sz="1600" kern="0" dirty="0">
                  <a:solidFill>
                    <a:sysClr val="windowText" lastClr="000000"/>
                  </a:solidFill>
                  <a:latin typeface="Lato" panose="020F0502020204030203" pitchFamily="34" charset="0"/>
                </a:endParaRPr>
              </a:p>
            </p:txBody>
          </p:sp>
          <p:grpSp>
            <p:nvGrpSpPr>
              <p:cNvPr id="255" name="Group 254">
                <a:extLst>
                  <a:ext uri="{FF2B5EF4-FFF2-40B4-BE49-F238E27FC236}">
                    <a16:creationId xmlns:a16="http://schemas.microsoft.com/office/drawing/2014/main" id="{E02EF45E-7FC6-4D00-9113-FD3A308CBCDB}"/>
                  </a:ext>
                </a:extLst>
              </p:cNvPr>
              <p:cNvGrpSpPr/>
              <p:nvPr/>
            </p:nvGrpSpPr>
            <p:grpSpPr>
              <a:xfrm>
                <a:off x="6145040" y="2027642"/>
                <a:ext cx="446196" cy="260622"/>
                <a:chOff x="6178213" y="3387251"/>
                <a:chExt cx="446196" cy="260622"/>
              </a:xfrm>
            </p:grpSpPr>
            <p:sp>
              <p:nvSpPr>
                <p:cNvPr id="256" name="Rectangle 128">
                  <a:extLst>
                    <a:ext uri="{FF2B5EF4-FFF2-40B4-BE49-F238E27FC236}">
                      <a16:creationId xmlns:a16="http://schemas.microsoft.com/office/drawing/2014/main" id="{C58A1691-F68E-43D4-A686-6E1653AF7B4E}"/>
                    </a:ext>
                  </a:extLst>
                </p:cNvPr>
                <p:cNvSpPr/>
                <p:nvPr/>
              </p:nvSpPr>
              <p:spPr>
                <a:xfrm>
                  <a:off x="6182293" y="3387251"/>
                  <a:ext cx="388960" cy="66117"/>
                </a:xfrm>
                <a:custGeom>
                  <a:avLst/>
                  <a:gdLst>
                    <a:gd name="connsiteX0" fmla="*/ 0 w 388960"/>
                    <a:gd name="connsiteY0" fmla="*/ 0 h 66117"/>
                    <a:gd name="connsiteX1" fmla="*/ 388960 w 388960"/>
                    <a:gd name="connsiteY1" fmla="*/ 0 h 66117"/>
                    <a:gd name="connsiteX2" fmla="*/ 388960 w 388960"/>
                    <a:gd name="connsiteY2" fmla="*/ 66117 h 66117"/>
                    <a:gd name="connsiteX3" fmla="*/ 0 w 388960"/>
                    <a:gd name="connsiteY3" fmla="*/ 66117 h 66117"/>
                    <a:gd name="connsiteX4" fmla="*/ 0 w 388960"/>
                    <a:gd name="connsiteY4" fmla="*/ 0 h 66117"/>
                    <a:gd name="connsiteX0" fmla="*/ 0 w 388960"/>
                    <a:gd name="connsiteY0" fmla="*/ 0 h 66117"/>
                    <a:gd name="connsiteX1" fmla="*/ 388960 w 388960"/>
                    <a:gd name="connsiteY1" fmla="*/ 0 h 66117"/>
                    <a:gd name="connsiteX2" fmla="*/ 340469 w 388960"/>
                    <a:gd name="connsiteY2" fmla="*/ 66117 h 66117"/>
                    <a:gd name="connsiteX3" fmla="*/ 0 w 388960"/>
                    <a:gd name="connsiteY3" fmla="*/ 66117 h 66117"/>
                    <a:gd name="connsiteX4" fmla="*/ 0 w 388960"/>
                    <a:gd name="connsiteY4" fmla="*/ 0 h 66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960" h="66117">
                      <a:moveTo>
                        <a:pt x="0" y="0"/>
                      </a:moveTo>
                      <a:lnTo>
                        <a:pt x="388960" y="0"/>
                      </a:lnTo>
                      <a:lnTo>
                        <a:pt x="340469" y="66117"/>
                      </a:lnTo>
                      <a:lnTo>
                        <a:pt x="0" y="66117"/>
                      </a:lnTo>
                      <a:lnTo>
                        <a:pt x="0" y="0"/>
                      </a:lnTo>
                      <a:close/>
                    </a:path>
                  </a:pathLst>
                </a:custGeom>
                <a:solidFill>
                  <a:srgbClr val="4F81BD">
                    <a:lumMod val="40000"/>
                    <a:lumOff val="60000"/>
                  </a:srgbClr>
                </a:solidFill>
                <a:ln w="12700" cap="flat" cmpd="sng" algn="ctr">
                  <a:solidFill>
                    <a:srgbClr val="1F497D">
                      <a:lumMod val="75000"/>
                    </a:srgbClr>
                  </a:solidFill>
                  <a:prstDash val="solid"/>
                </a:ln>
                <a:effectLst/>
              </p:spPr>
              <p:txBody>
                <a:bodyPr rtlCol="0" anchor="ctr"/>
                <a:lstStyle/>
                <a:p>
                  <a:pPr algn="ctr">
                    <a:defRPr/>
                  </a:pPr>
                  <a:endParaRPr lang="en-IE" sz="1600" kern="0" dirty="0">
                    <a:solidFill>
                      <a:prstClr val="white"/>
                    </a:solidFill>
                    <a:latin typeface="Lato" panose="020F0502020204030203" pitchFamily="34" charset="0"/>
                  </a:endParaRPr>
                </a:p>
              </p:txBody>
            </p:sp>
            <p:sp>
              <p:nvSpPr>
                <p:cNvPr id="257" name="Rectangle 128">
                  <a:extLst>
                    <a:ext uri="{FF2B5EF4-FFF2-40B4-BE49-F238E27FC236}">
                      <a16:creationId xmlns:a16="http://schemas.microsoft.com/office/drawing/2014/main" id="{51B6E280-5E71-4ED7-83ED-4A5CB4E0750A}"/>
                    </a:ext>
                  </a:extLst>
                </p:cNvPr>
                <p:cNvSpPr/>
                <p:nvPr/>
              </p:nvSpPr>
              <p:spPr>
                <a:xfrm>
                  <a:off x="6182293" y="3453368"/>
                  <a:ext cx="442116" cy="64163"/>
                </a:xfrm>
                <a:custGeom>
                  <a:avLst/>
                  <a:gdLst>
                    <a:gd name="connsiteX0" fmla="*/ 0 w 388960"/>
                    <a:gd name="connsiteY0" fmla="*/ 0 h 66117"/>
                    <a:gd name="connsiteX1" fmla="*/ 388960 w 388960"/>
                    <a:gd name="connsiteY1" fmla="*/ 0 h 66117"/>
                    <a:gd name="connsiteX2" fmla="*/ 388960 w 388960"/>
                    <a:gd name="connsiteY2" fmla="*/ 66117 h 66117"/>
                    <a:gd name="connsiteX3" fmla="*/ 0 w 388960"/>
                    <a:gd name="connsiteY3" fmla="*/ 66117 h 66117"/>
                    <a:gd name="connsiteX4" fmla="*/ 0 w 388960"/>
                    <a:gd name="connsiteY4" fmla="*/ 0 h 66117"/>
                    <a:gd name="connsiteX0" fmla="*/ 0 w 388960"/>
                    <a:gd name="connsiteY0" fmla="*/ 0 h 66117"/>
                    <a:gd name="connsiteX1" fmla="*/ 388960 w 388960"/>
                    <a:gd name="connsiteY1" fmla="*/ 0 h 66117"/>
                    <a:gd name="connsiteX2" fmla="*/ 340469 w 388960"/>
                    <a:gd name="connsiteY2" fmla="*/ 66117 h 66117"/>
                    <a:gd name="connsiteX3" fmla="*/ 0 w 388960"/>
                    <a:gd name="connsiteY3" fmla="*/ 66117 h 66117"/>
                    <a:gd name="connsiteX4" fmla="*/ 0 w 388960"/>
                    <a:gd name="connsiteY4" fmla="*/ 0 h 66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960" h="66117">
                      <a:moveTo>
                        <a:pt x="0" y="0"/>
                      </a:moveTo>
                      <a:lnTo>
                        <a:pt x="388960" y="0"/>
                      </a:lnTo>
                      <a:lnTo>
                        <a:pt x="340469" y="66117"/>
                      </a:lnTo>
                      <a:lnTo>
                        <a:pt x="0" y="66117"/>
                      </a:lnTo>
                      <a:lnTo>
                        <a:pt x="0" y="0"/>
                      </a:lnTo>
                      <a:close/>
                    </a:path>
                  </a:pathLst>
                </a:custGeom>
                <a:solidFill>
                  <a:srgbClr val="4F81BD">
                    <a:lumMod val="40000"/>
                    <a:lumOff val="60000"/>
                  </a:srgbClr>
                </a:solidFill>
                <a:ln w="12700" cap="flat" cmpd="sng" algn="ctr">
                  <a:solidFill>
                    <a:srgbClr val="1F497D">
                      <a:lumMod val="75000"/>
                    </a:srgbClr>
                  </a:solidFill>
                  <a:prstDash val="solid"/>
                </a:ln>
                <a:effectLst/>
              </p:spPr>
              <p:txBody>
                <a:bodyPr rtlCol="0" anchor="ctr"/>
                <a:lstStyle/>
                <a:p>
                  <a:pPr algn="ctr">
                    <a:defRPr/>
                  </a:pPr>
                  <a:endParaRPr lang="en-IE" sz="1600" kern="0" dirty="0">
                    <a:solidFill>
                      <a:prstClr val="white"/>
                    </a:solidFill>
                    <a:latin typeface="Lato" panose="020F0502020204030203" pitchFamily="34" charset="0"/>
                  </a:endParaRPr>
                </a:p>
              </p:txBody>
            </p:sp>
            <p:sp>
              <p:nvSpPr>
                <p:cNvPr id="258" name="Rectangle 128">
                  <a:extLst>
                    <a:ext uri="{FF2B5EF4-FFF2-40B4-BE49-F238E27FC236}">
                      <a16:creationId xmlns:a16="http://schemas.microsoft.com/office/drawing/2014/main" id="{F5A150BC-846B-4172-BF3C-024730083618}"/>
                    </a:ext>
                  </a:extLst>
                </p:cNvPr>
                <p:cNvSpPr/>
                <p:nvPr/>
              </p:nvSpPr>
              <p:spPr>
                <a:xfrm>
                  <a:off x="6182293" y="3511958"/>
                  <a:ext cx="263207" cy="66117"/>
                </a:xfrm>
                <a:custGeom>
                  <a:avLst/>
                  <a:gdLst>
                    <a:gd name="connsiteX0" fmla="*/ 0 w 388960"/>
                    <a:gd name="connsiteY0" fmla="*/ 0 h 66117"/>
                    <a:gd name="connsiteX1" fmla="*/ 388960 w 388960"/>
                    <a:gd name="connsiteY1" fmla="*/ 0 h 66117"/>
                    <a:gd name="connsiteX2" fmla="*/ 388960 w 388960"/>
                    <a:gd name="connsiteY2" fmla="*/ 66117 h 66117"/>
                    <a:gd name="connsiteX3" fmla="*/ 0 w 388960"/>
                    <a:gd name="connsiteY3" fmla="*/ 66117 h 66117"/>
                    <a:gd name="connsiteX4" fmla="*/ 0 w 388960"/>
                    <a:gd name="connsiteY4" fmla="*/ 0 h 66117"/>
                    <a:gd name="connsiteX0" fmla="*/ 0 w 388960"/>
                    <a:gd name="connsiteY0" fmla="*/ 0 h 66117"/>
                    <a:gd name="connsiteX1" fmla="*/ 388960 w 388960"/>
                    <a:gd name="connsiteY1" fmla="*/ 0 h 66117"/>
                    <a:gd name="connsiteX2" fmla="*/ 340469 w 388960"/>
                    <a:gd name="connsiteY2" fmla="*/ 66117 h 66117"/>
                    <a:gd name="connsiteX3" fmla="*/ 0 w 388960"/>
                    <a:gd name="connsiteY3" fmla="*/ 66117 h 66117"/>
                    <a:gd name="connsiteX4" fmla="*/ 0 w 388960"/>
                    <a:gd name="connsiteY4" fmla="*/ 0 h 66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960" h="66117">
                      <a:moveTo>
                        <a:pt x="0" y="0"/>
                      </a:moveTo>
                      <a:lnTo>
                        <a:pt x="388960" y="0"/>
                      </a:lnTo>
                      <a:lnTo>
                        <a:pt x="340469" y="66117"/>
                      </a:lnTo>
                      <a:lnTo>
                        <a:pt x="0" y="66117"/>
                      </a:lnTo>
                      <a:lnTo>
                        <a:pt x="0" y="0"/>
                      </a:lnTo>
                      <a:close/>
                    </a:path>
                  </a:pathLst>
                </a:custGeom>
                <a:solidFill>
                  <a:srgbClr val="4F81BD">
                    <a:lumMod val="40000"/>
                    <a:lumOff val="60000"/>
                  </a:srgbClr>
                </a:solidFill>
                <a:ln w="12700" cap="flat" cmpd="sng" algn="ctr">
                  <a:solidFill>
                    <a:srgbClr val="1F497D">
                      <a:lumMod val="75000"/>
                    </a:srgbClr>
                  </a:solidFill>
                  <a:prstDash val="solid"/>
                </a:ln>
                <a:effectLst/>
              </p:spPr>
              <p:txBody>
                <a:bodyPr rtlCol="0" anchor="ctr"/>
                <a:lstStyle/>
                <a:p>
                  <a:pPr algn="ctr">
                    <a:defRPr/>
                  </a:pPr>
                  <a:endParaRPr lang="en-IE" sz="1600" kern="0" dirty="0">
                    <a:solidFill>
                      <a:prstClr val="white"/>
                    </a:solidFill>
                    <a:latin typeface="Lato" panose="020F0502020204030203" pitchFamily="34" charset="0"/>
                  </a:endParaRPr>
                </a:p>
              </p:txBody>
            </p:sp>
            <p:sp>
              <p:nvSpPr>
                <p:cNvPr id="259" name="Rectangle 128">
                  <a:extLst>
                    <a:ext uri="{FF2B5EF4-FFF2-40B4-BE49-F238E27FC236}">
                      <a16:creationId xmlns:a16="http://schemas.microsoft.com/office/drawing/2014/main" id="{D0409A8D-F0AB-47E5-8F15-4A1760F90834}"/>
                    </a:ext>
                  </a:extLst>
                </p:cNvPr>
                <p:cNvSpPr/>
                <p:nvPr/>
              </p:nvSpPr>
              <p:spPr>
                <a:xfrm>
                  <a:off x="6182293" y="3578075"/>
                  <a:ext cx="339329" cy="66117"/>
                </a:xfrm>
                <a:custGeom>
                  <a:avLst/>
                  <a:gdLst>
                    <a:gd name="connsiteX0" fmla="*/ 0 w 388960"/>
                    <a:gd name="connsiteY0" fmla="*/ 0 h 66117"/>
                    <a:gd name="connsiteX1" fmla="*/ 388960 w 388960"/>
                    <a:gd name="connsiteY1" fmla="*/ 0 h 66117"/>
                    <a:gd name="connsiteX2" fmla="*/ 388960 w 388960"/>
                    <a:gd name="connsiteY2" fmla="*/ 66117 h 66117"/>
                    <a:gd name="connsiteX3" fmla="*/ 0 w 388960"/>
                    <a:gd name="connsiteY3" fmla="*/ 66117 h 66117"/>
                    <a:gd name="connsiteX4" fmla="*/ 0 w 388960"/>
                    <a:gd name="connsiteY4" fmla="*/ 0 h 66117"/>
                    <a:gd name="connsiteX0" fmla="*/ 0 w 388960"/>
                    <a:gd name="connsiteY0" fmla="*/ 0 h 66117"/>
                    <a:gd name="connsiteX1" fmla="*/ 388960 w 388960"/>
                    <a:gd name="connsiteY1" fmla="*/ 0 h 66117"/>
                    <a:gd name="connsiteX2" fmla="*/ 340469 w 388960"/>
                    <a:gd name="connsiteY2" fmla="*/ 66117 h 66117"/>
                    <a:gd name="connsiteX3" fmla="*/ 0 w 388960"/>
                    <a:gd name="connsiteY3" fmla="*/ 66117 h 66117"/>
                    <a:gd name="connsiteX4" fmla="*/ 0 w 388960"/>
                    <a:gd name="connsiteY4" fmla="*/ 0 h 66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960" h="66117">
                      <a:moveTo>
                        <a:pt x="0" y="0"/>
                      </a:moveTo>
                      <a:lnTo>
                        <a:pt x="388960" y="0"/>
                      </a:lnTo>
                      <a:lnTo>
                        <a:pt x="340469" y="66117"/>
                      </a:lnTo>
                      <a:lnTo>
                        <a:pt x="0" y="66117"/>
                      </a:lnTo>
                      <a:lnTo>
                        <a:pt x="0" y="0"/>
                      </a:lnTo>
                      <a:close/>
                    </a:path>
                  </a:pathLst>
                </a:custGeom>
                <a:solidFill>
                  <a:srgbClr val="4F81BD">
                    <a:lumMod val="40000"/>
                    <a:lumOff val="60000"/>
                  </a:srgbClr>
                </a:solidFill>
                <a:ln w="12700" cap="flat" cmpd="sng" algn="ctr">
                  <a:solidFill>
                    <a:srgbClr val="1F497D">
                      <a:lumMod val="75000"/>
                    </a:srgbClr>
                  </a:solidFill>
                  <a:prstDash val="solid"/>
                </a:ln>
                <a:effectLst/>
              </p:spPr>
              <p:txBody>
                <a:bodyPr rtlCol="0" anchor="ctr"/>
                <a:lstStyle/>
                <a:p>
                  <a:pPr algn="ctr">
                    <a:defRPr/>
                  </a:pPr>
                  <a:endParaRPr lang="en-IE" sz="1600" kern="0" dirty="0">
                    <a:solidFill>
                      <a:prstClr val="white"/>
                    </a:solidFill>
                    <a:latin typeface="Lato" panose="020F0502020204030203" pitchFamily="34" charset="0"/>
                  </a:endParaRPr>
                </a:p>
              </p:txBody>
            </p:sp>
            <p:sp>
              <p:nvSpPr>
                <p:cNvPr id="260" name="Rectangle 259">
                  <a:extLst>
                    <a:ext uri="{FF2B5EF4-FFF2-40B4-BE49-F238E27FC236}">
                      <a16:creationId xmlns:a16="http://schemas.microsoft.com/office/drawing/2014/main" id="{61984B14-044B-48B4-A3E3-BFCB8F890E46}"/>
                    </a:ext>
                  </a:extLst>
                </p:cNvPr>
                <p:cNvSpPr/>
                <p:nvPr/>
              </p:nvSpPr>
              <p:spPr>
                <a:xfrm>
                  <a:off x="6178213" y="3387252"/>
                  <a:ext cx="135683" cy="260621"/>
                </a:xfrm>
                <a:prstGeom prst="rect">
                  <a:avLst/>
                </a:prstGeom>
                <a:solidFill>
                  <a:srgbClr val="4F81BD">
                    <a:alpha val="63000"/>
                  </a:srgbClr>
                </a:solidFill>
                <a:ln w="12700" cap="flat" cmpd="sng" algn="ctr">
                  <a:solidFill>
                    <a:srgbClr val="1F497D">
                      <a:lumMod val="75000"/>
                    </a:srgbClr>
                  </a:solidFill>
                  <a:prstDash val="solid"/>
                </a:ln>
                <a:effectLst/>
              </p:spPr>
              <p:txBody>
                <a:bodyPr rtlCol="0" anchor="ctr"/>
                <a:lstStyle/>
                <a:p>
                  <a:pPr algn="ctr">
                    <a:defRPr/>
                  </a:pPr>
                  <a:endParaRPr lang="en-IE" sz="1400" kern="0" dirty="0">
                    <a:solidFill>
                      <a:sysClr val="window" lastClr="FFFFFF"/>
                    </a:solidFill>
                    <a:latin typeface="Lato" panose="020F0502020204030203" pitchFamily="34" charset="0"/>
                  </a:endParaRPr>
                </a:p>
              </p:txBody>
            </p:sp>
          </p:grpSp>
        </p:grpSp>
        <p:grpSp>
          <p:nvGrpSpPr>
            <p:cNvPr id="219" name="Group 218">
              <a:extLst>
                <a:ext uri="{FF2B5EF4-FFF2-40B4-BE49-F238E27FC236}">
                  <a16:creationId xmlns:a16="http://schemas.microsoft.com/office/drawing/2014/main" id="{7387D0C8-7855-4783-9159-6C0278B828D4}"/>
                </a:ext>
              </a:extLst>
            </p:cNvPr>
            <p:cNvGrpSpPr/>
            <p:nvPr/>
          </p:nvGrpSpPr>
          <p:grpSpPr>
            <a:xfrm>
              <a:off x="9035577" y="1981581"/>
              <a:ext cx="508507" cy="405999"/>
              <a:chOff x="3296636" y="665145"/>
              <a:chExt cx="694489" cy="542289"/>
            </a:xfrm>
          </p:grpSpPr>
          <p:sp>
            <p:nvSpPr>
              <p:cNvPr id="240" name="Rectangle 93" descr="50%">
                <a:extLst>
                  <a:ext uri="{FF2B5EF4-FFF2-40B4-BE49-F238E27FC236}">
                    <a16:creationId xmlns:a16="http://schemas.microsoft.com/office/drawing/2014/main" id="{F39CD3D9-D591-4256-A1E8-076ACAF00E55}"/>
                  </a:ext>
                </a:extLst>
              </p:cNvPr>
              <p:cNvSpPr>
                <a:spLocks noChangeArrowheads="1"/>
              </p:cNvSpPr>
              <p:nvPr/>
            </p:nvSpPr>
            <p:spPr bwMode="auto">
              <a:xfrm>
                <a:off x="3296636" y="665145"/>
                <a:ext cx="619339" cy="481117"/>
              </a:xfrm>
              <a:prstGeom prst="rect">
                <a:avLst/>
              </a:prstGeom>
              <a:gradFill rotWithShape="1">
                <a:gsLst>
                  <a:gs pos="0">
                    <a:srgbClr val="4F81BD">
                      <a:tint val="50000"/>
                      <a:satMod val="300000"/>
                      <a:lumMod val="94000"/>
                    </a:srgbClr>
                  </a:gs>
                  <a:gs pos="35000">
                    <a:srgbClr val="4F81BD">
                      <a:tint val="37000"/>
                      <a:satMod val="300000"/>
                      <a:lumMod val="90000"/>
                    </a:srgbClr>
                  </a:gs>
                  <a:gs pos="100000">
                    <a:srgbClr val="1F497D">
                      <a:lumMod val="20000"/>
                      <a:lumOff val="80000"/>
                    </a:srgbClr>
                  </a:gs>
                </a:gsLst>
                <a:lin ang="16200000" scaled="1"/>
              </a:gradFill>
              <a:ln w="9525" cap="flat" cmpd="sng" algn="ctr">
                <a:solidFill>
                  <a:srgbClr val="4F81BD">
                    <a:shade val="95000"/>
                    <a:satMod val="105000"/>
                  </a:srgbClr>
                </a:solidFill>
                <a:prstDash val="solid"/>
                <a:headEnd/>
                <a:tailEnd/>
              </a:ln>
              <a:effectLst>
                <a:outerShdw blurRad="50800" dist="38100" dir="2700000" algn="tl" rotWithShape="0">
                  <a:prstClr val="black">
                    <a:alpha val="40000"/>
                  </a:prstClr>
                </a:outerShdw>
              </a:effectLst>
            </p:spPr>
            <p:txBody>
              <a:bodyPr wrap="none" anchor="ctr"/>
              <a:lstStyle/>
              <a:p>
                <a:pPr>
                  <a:defRPr/>
                </a:pPr>
                <a:endParaRPr lang="en-IE" sz="1600" kern="0" dirty="0">
                  <a:solidFill>
                    <a:sysClr val="windowText" lastClr="000000"/>
                  </a:solidFill>
                  <a:latin typeface="Lato" panose="020F0502020204030203" pitchFamily="34" charset="0"/>
                </a:endParaRPr>
              </a:p>
            </p:txBody>
          </p:sp>
          <p:sp>
            <p:nvSpPr>
              <p:cNvPr id="241" name="Rectangle 93" descr="50%">
                <a:extLst>
                  <a:ext uri="{FF2B5EF4-FFF2-40B4-BE49-F238E27FC236}">
                    <a16:creationId xmlns:a16="http://schemas.microsoft.com/office/drawing/2014/main" id="{EA831741-37DE-4494-BE3B-87C90EE73F8B}"/>
                  </a:ext>
                </a:extLst>
              </p:cNvPr>
              <p:cNvSpPr>
                <a:spLocks noChangeArrowheads="1"/>
              </p:cNvSpPr>
              <p:nvPr/>
            </p:nvSpPr>
            <p:spPr bwMode="auto">
              <a:xfrm>
                <a:off x="3360007" y="726317"/>
                <a:ext cx="631118" cy="481117"/>
              </a:xfrm>
              <a:prstGeom prst="rect">
                <a:avLst/>
              </a:prstGeom>
              <a:gradFill rotWithShape="1">
                <a:gsLst>
                  <a:gs pos="0">
                    <a:srgbClr val="4F81BD">
                      <a:tint val="50000"/>
                      <a:satMod val="300000"/>
                      <a:lumMod val="94000"/>
                    </a:srgbClr>
                  </a:gs>
                  <a:gs pos="35000">
                    <a:srgbClr val="4F81BD">
                      <a:tint val="37000"/>
                      <a:satMod val="300000"/>
                      <a:lumMod val="90000"/>
                    </a:srgbClr>
                  </a:gs>
                  <a:gs pos="100000">
                    <a:srgbClr val="1F497D">
                      <a:lumMod val="20000"/>
                      <a:lumOff val="80000"/>
                    </a:srgbClr>
                  </a:gs>
                </a:gsLst>
                <a:lin ang="16200000" scaled="1"/>
              </a:gradFill>
              <a:ln w="9525" cap="flat" cmpd="sng" algn="ctr">
                <a:solidFill>
                  <a:srgbClr val="4F81BD">
                    <a:shade val="95000"/>
                    <a:satMod val="105000"/>
                  </a:srgbClr>
                </a:solidFill>
                <a:prstDash val="solid"/>
                <a:headEnd/>
                <a:tailEnd/>
              </a:ln>
              <a:effectLst>
                <a:outerShdw blurRad="50800" dist="38100" dir="2700000" algn="tl" rotWithShape="0">
                  <a:prstClr val="black">
                    <a:alpha val="40000"/>
                  </a:prstClr>
                </a:outerShdw>
              </a:effectLst>
            </p:spPr>
            <p:txBody>
              <a:bodyPr wrap="none" anchor="ctr"/>
              <a:lstStyle/>
              <a:p>
                <a:pPr>
                  <a:defRPr/>
                </a:pPr>
                <a:endParaRPr lang="en-IE" sz="1600" kern="0" dirty="0">
                  <a:solidFill>
                    <a:sysClr val="windowText" lastClr="000000"/>
                  </a:solidFill>
                  <a:latin typeface="Lato" panose="020F0502020204030203" pitchFamily="34" charset="0"/>
                </a:endParaRPr>
              </a:p>
            </p:txBody>
          </p:sp>
          <p:grpSp>
            <p:nvGrpSpPr>
              <p:cNvPr id="242" name="Group 139">
                <a:extLst>
                  <a:ext uri="{FF2B5EF4-FFF2-40B4-BE49-F238E27FC236}">
                    <a16:creationId xmlns:a16="http://schemas.microsoft.com/office/drawing/2014/main" id="{1ECDC86E-60A5-4921-9A6E-887340B3DAE1}"/>
                  </a:ext>
                </a:extLst>
              </p:cNvPr>
              <p:cNvGrpSpPr/>
              <p:nvPr/>
            </p:nvGrpSpPr>
            <p:grpSpPr>
              <a:xfrm>
                <a:off x="3423237" y="776654"/>
                <a:ext cx="318096" cy="245089"/>
                <a:chOff x="3255165" y="5409921"/>
                <a:chExt cx="490881" cy="298919"/>
              </a:xfrm>
              <a:solidFill>
                <a:srgbClr val="6FA0DB"/>
              </a:solidFill>
            </p:grpSpPr>
            <p:sp>
              <p:nvSpPr>
                <p:cNvPr id="248" name="Freeform 64">
                  <a:extLst>
                    <a:ext uri="{FF2B5EF4-FFF2-40B4-BE49-F238E27FC236}">
                      <a16:creationId xmlns:a16="http://schemas.microsoft.com/office/drawing/2014/main" id="{9EACB3AE-5F14-43BC-AFF2-6B349BFEB7D8}"/>
                    </a:ext>
                  </a:extLst>
                </p:cNvPr>
                <p:cNvSpPr>
                  <a:spLocks/>
                </p:cNvSpPr>
                <p:nvPr/>
              </p:nvSpPr>
              <p:spPr bwMode="auto">
                <a:xfrm>
                  <a:off x="3255165" y="5409921"/>
                  <a:ext cx="490881" cy="298919"/>
                </a:xfrm>
                <a:custGeom>
                  <a:avLst/>
                  <a:gdLst>
                    <a:gd name="T0" fmla="*/ 0 w 209"/>
                    <a:gd name="T1" fmla="*/ 175 h 175"/>
                    <a:gd name="T2" fmla="*/ 0 w 209"/>
                    <a:gd name="T3" fmla="*/ 0 h 175"/>
                    <a:gd name="T4" fmla="*/ 209 w 209"/>
                    <a:gd name="T5" fmla="*/ 0 h 175"/>
                    <a:gd name="T6" fmla="*/ 0 60000 65536"/>
                    <a:gd name="T7" fmla="*/ 0 60000 65536"/>
                    <a:gd name="T8" fmla="*/ 0 60000 65536"/>
                    <a:gd name="T9" fmla="*/ 0 w 209"/>
                    <a:gd name="T10" fmla="*/ 0 h 175"/>
                    <a:gd name="T11" fmla="*/ 209 w 209"/>
                    <a:gd name="T12" fmla="*/ 175 h 175"/>
                  </a:gdLst>
                  <a:ahLst/>
                  <a:cxnLst>
                    <a:cxn ang="T6">
                      <a:pos x="T0" y="T1"/>
                    </a:cxn>
                    <a:cxn ang="T7">
                      <a:pos x="T2" y="T3"/>
                    </a:cxn>
                    <a:cxn ang="T8">
                      <a:pos x="T4" y="T5"/>
                    </a:cxn>
                  </a:cxnLst>
                  <a:rect l="T9" t="T10" r="T11" b="T12"/>
                  <a:pathLst>
                    <a:path w="209" h="175">
                      <a:moveTo>
                        <a:pt x="0" y="175"/>
                      </a:moveTo>
                      <a:lnTo>
                        <a:pt x="0" y="0"/>
                      </a:lnTo>
                      <a:lnTo>
                        <a:pt x="209" y="0"/>
                      </a:lnTo>
                    </a:path>
                  </a:pathLst>
                </a:custGeom>
                <a:grpFill/>
                <a:ln w="9525" cap="flat" cmpd="sng" algn="ctr">
                  <a:solidFill>
                    <a:srgbClr val="1F497D"/>
                  </a:solidFill>
                  <a:prstDash val="solid"/>
                  <a:headEnd/>
                  <a:tailEnd/>
                </a:ln>
                <a:effectLst>
                  <a:outerShdw blurRad="40000" dist="20000" dir="5400000" rotWithShape="0">
                    <a:srgbClr val="000000">
                      <a:alpha val="38000"/>
                    </a:srgbClr>
                  </a:outerShdw>
                </a:effectLst>
              </p:spPr>
              <p:txBody>
                <a:bodyPr wrap="none"/>
                <a:lstStyle/>
                <a:p>
                  <a:pPr>
                    <a:defRPr/>
                  </a:pPr>
                  <a:endParaRPr lang="en-IE" sz="1200" kern="0" dirty="0">
                    <a:solidFill>
                      <a:sysClr val="windowText" lastClr="000000"/>
                    </a:solidFill>
                    <a:latin typeface="Lato" panose="020F0502020204030203" pitchFamily="34" charset="0"/>
                    <a:cs typeface="Arial" pitchFamily="34" charset="0"/>
                  </a:endParaRPr>
                </a:p>
              </p:txBody>
            </p:sp>
            <p:sp>
              <p:nvSpPr>
                <p:cNvPr id="249" name="Line 65">
                  <a:extLst>
                    <a:ext uri="{FF2B5EF4-FFF2-40B4-BE49-F238E27FC236}">
                      <a16:creationId xmlns:a16="http://schemas.microsoft.com/office/drawing/2014/main" id="{E63C7BB2-2284-4F54-B2FD-A4D3BBB15DF6}"/>
                    </a:ext>
                  </a:extLst>
                </p:cNvPr>
                <p:cNvSpPr>
                  <a:spLocks noChangeShapeType="1"/>
                </p:cNvSpPr>
                <p:nvPr/>
              </p:nvSpPr>
              <p:spPr bwMode="auto">
                <a:xfrm flipV="1">
                  <a:off x="3379648" y="5409921"/>
                  <a:ext cx="0" cy="298919"/>
                </a:xfrm>
                <a:prstGeom prst="line">
                  <a:avLst/>
                </a:prstGeom>
                <a:grpFill/>
                <a:ln w="9525" cap="flat" cmpd="sng" algn="ctr">
                  <a:solidFill>
                    <a:srgbClr val="1F497D"/>
                  </a:solidFill>
                  <a:prstDash val="solid"/>
                  <a:headEnd/>
                  <a:tailEnd/>
                </a:ln>
                <a:effectLst>
                  <a:outerShdw blurRad="40000" dist="20000" dir="5400000" rotWithShape="0">
                    <a:srgbClr val="000000">
                      <a:alpha val="38000"/>
                    </a:srgbClr>
                  </a:outerShdw>
                </a:effectLst>
              </p:spPr>
              <p:txBody>
                <a:bodyPr wrap="none"/>
                <a:lstStyle/>
                <a:p>
                  <a:pPr>
                    <a:defRPr/>
                  </a:pPr>
                  <a:endParaRPr lang="en-IE" sz="1200" kern="0" dirty="0">
                    <a:solidFill>
                      <a:sysClr val="windowText" lastClr="000000"/>
                    </a:solidFill>
                    <a:latin typeface="Lato" panose="020F0502020204030203" pitchFamily="34" charset="0"/>
                    <a:cs typeface="Arial" pitchFamily="34" charset="0"/>
                  </a:endParaRPr>
                </a:p>
              </p:txBody>
            </p:sp>
            <p:sp>
              <p:nvSpPr>
                <p:cNvPr id="250" name="Line 66">
                  <a:extLst>
                    <a:ext uri="{FF2B5EF4-FFF2-40B4-BE49-F238E27FC236}">
                      <a16:creationId xmlns:a16="http://schemas.microsoft.com/office/drawing/2014/main" id="{1763447B-C970-474B-9248-5EAAC977F50C}"/>
                    </a:ext>
                  </a:extLst>
                </p:cNvPr>
                <p:cNvSpPr>
                  <a:spLocks noChangeShapeType="1"/>
                </p:cNvSpPr>
                <p:nvPr/>
              </p:nvSpPr>
              <p:spPr bwMode="auto">
                <a:xfrm flipV="1">
                  <a:off x="3499431" y="5409921"/>
                  <a:ext cx="0" cy="298919"/>
                </a:xfrm>
                <a:prstGeom prst="line">
                  <a:avLst/>
                </a:prstGeom>
                <a:grpFill/>
                <a:ln w="9525" cap="flat" cmpd="sng" algn="ctr">
                  <a:solidFill>
                    <a:srgbClr val="1F497D"/>
                  </a:solidFill>
                  <a:prstDash val="solid"/>
                  <a:headEnd/>
                  <a:tailEnd/>
                </a:ln>
                <a:effectLst>
                  <a:outerShdw blurRad="40000" dist="20000" dir="5400000" rotWithShape="0">
                    <a:srgbClr val="000000">
                      <a:alpha val="38000"/>
                    </a:srgbClr>
                  </a:outerShdw>
                </a:effectLst>
              </p:spPr>
              <p:txBody>
                <a:bodyPr wrap="none"/>
                <a:lstStyle/>
                <a:p>
                  <a:pPr>
                    <a:defRPr/>
                  </a:pPr>
                  <a:endParaRPr lang="en-IE" sz="1200" kern="0" dirty="0">
                    <a:solidFill>
                      <a:sysClr val="windowText" lastClr="000000"/>
                    </a:solidFill>
                    <a:latin typeface="Lato" panose="020F0502020204030203" pitchFamily="34" charset="0"/>
                    <a:cs typeface="Arial" pitchFamily="34" charset="0"/>
                  </a:endParaRPr>
                </a:p>
              </p:txBody>
            </p:sp>
            <p:sp>
              <p:nvSpPr>
                <p:cNvPr id="251" name="Line 67">
                  <a:extLst>
                    <a:ext uri="{FF2B5EF4-FFF2-40B4-BE49-F238E27FC236}">
                      <a16:creationId xmlns:a16="http://schemas.microsoft.com/office/drawing/2014/main" id="{AE48E06E-7BA1-4899-8D3A-4162BCC34619}"/>
                    </a:ext>
                  </a:extLst>
                </p:cNvPr>
                <p:cNvSpPr>
                  <a:spLocks noChangeShapeType="1"/>
                </p:cNvSpPr>
                <p:nvPr/>
              </p:nvSpPr>
              <p:spPr bwMode="auto">
                <a:xfrm flipH="1">
                  <a:off x="3255165" y="5514879"/>
                  <a:ext cx="490881" cy="0"/>
                </a:xfrm>
                <a:prstGeom prst="line">
                  <a:avLst/>
                </a:prstGeom>
                <a:grpFill/>
                <a:ln w="9525" cap="flat" cmpd="sng" algn="ctr">
                  <a:solidFill>
                    <a:srgbClr val="1F497D"/>
                  </a:solidFill>
                  <a:prstDash val="solid"/>
                  <a:headEnd/>
                  <a:tailEnd/>
                </a:ln>
                <a:effectLst>
                  <a:outerShdw blurRad="40000" dist="20000" dir="5400000" rotWithShape="0">
                    <a:srgbClr val="000000">
                      <a:alpha val="38000"/>
                    </a:srgbClr>
                  </a:outerShdw>
                </a:effectLst>
              </p:spPr>
              <p:txBody>
                <a:bodyPr wrap="none"/>
                <a:lstStyle/>
                <a:p>
                  <a:pPr>
                    <a:defRPr/>
                  </a:pPr>
                  <a:endParaRPr lang="en-IE" sz="1200" kern="0" dirty="0">
                    <a:solidFill>
                      <a:sysClr val="windowText" lastClr="000000"/>
                    </a:solidFill>
                    <a:latin typeface="Lato" panose="020F0502020204030203" pitchFamily="34" charset="0"/>
                    <a:cs typeface="Arial" pitchFamily="34" charset="0"/>
                  </a:endParaRPr>
                </a:p>
              </p:txBody>
            </p:sp>
            <p:sp>
              <p:nvSpPr>
                <p:cNvPr id="252" name="Line 68">
                  <a:extLst>
                    <a:ext uri="{FF2B5EF4-FFF2-40B4-BE49-F238E27FC236}">
                      <a16:creationId xmlns:a16="http://schemas.microsoft.com/office/drawing/2014/main" id="{042E5BAF-70DA-4C27-A8F5-7E768D178E08}"/>
                    </a:ext>
                  </a:extLst>
                </p:cNvPr>
                <p:cNvSpPr>
                  <a:spLocks noChangeShapeType="1"/>
                </p:cNvSpPr>
                <p:nvPr/>
              </p:nvSpPr>
              <p:spPr bwMode="auto">
                <a:xfrm flipH="1">
                  <a:off x="3255165" y="5619837"/>
                  <a:ext cx="490881" cy="0"/>
                </a:xfrm>
                <a:prstGeom prst="line">
                  <a:avLst/>
                </a:prstGeom>
                <a:grpFill/>
                <a:ln w="9525" cap="flat" cmpd="sng" algn="ctr">
                  <a:solidFill>
                    <a:srgbClr val="1F497D"/>
                  </a:solidFill>
                  <a:prstDash val="solid"/>
                  <a:headEnd/>
                  <a:tailEnd/>
                </a:ln>
                <a:effectLst>
                  <a:outerShdw blurRad="40000" dist="20000" dir="5400000" rotWithShape="0">
                    <a:srgbClr val="000000">
                      <a:alpha val="38000"/>
                    </a:srgbClr>
                  </a:outerShdw>
                </a:effectLst>
              </p:spPr>
              <p:txBody>
                <a:bodyPr wrap="none"/>
                <a:lstStyle/>
                <a:p>
                  <a:pPr>
                    <a:defRPr/>
                  </a:pPr>
                  <a:endParaRPr lang="en-IE" sz="1200" kern="0" dirty="0">
                    <a:solidFill>
                      <a:sysClr val="windowText" lastClr="000000"/>
                    </a:solidFill>
                    <a:latin typeface="Lato" panose="020F0502020204030203" pitchFamily="34" charset="0"/>
                    <a:cs typeface="Arial" pitchFamily="34" charset="0"/>
                  </a:endParaRPr>
                </a:p>
              </p:txBody>
            </p:sp>
            <p:sp>
              <p:nvSpPr>
                <p:cNvPr id="253" name="Line 70">
                  <a:extLst>
                    <a:ext uri="{FF2B5EF4-FFF2-40B4-BE49-F238E27FC236}">
                      <a16:creationId xmlns:a16="http://schemas.microsoft.com/office/drawing/2014/main" id="{A970C4CE-E0F6-4DD6-BCE7-2CE2CAD02BD0}"/>
                    </a:ext>
                  </a:extLst>
                </p:cNvPr>
                <p:cNvSpPr>
                  <a:spLocks noChangeShapeType="1"/>
                </p:cNvSpPr>
                <p:nvPr/>
              </p:nvSpPr>
              <p:spPr bwMode="auto">
                <a:xfrm flipV="1">
                  <a:off x="3617943" y="5409921"/>
                  <a:ext cx="3620" cy="298919"/>
                </a:xfrm>
                <a:prstGeom prst="line">
                  <a:avLst/>
                </a:prstGeom>
                <a:grpFill/>
                <a:ln w="9525" cap="flat" cmpd="sng" algn="ctr">
                  <a:solidFill>
                    <a:srgbClr val="1F497D"/>
                  </a:solidFill>
                  <a:prstDash val="solid"/>
                  <a:headEnd/>
                  <a:tailEnd/>
                </a:ln>
                <a:effectLst>
                  <a:outerShdw blurRad="40000" dist="20000" dir="5400000" rotWithShape="0">
                    <a:srgbClr val="000000">
                      <a:alpha val="38000"/>
                    </a:srgbClr>
                  </a:outerShdw>
                </a:effectLst>
              </p:spPr>
              <p:txBody>
                <a:bodyPr wrap="none"/>
                <a:lstStyle/>
                <a:p>
                  <a:pPr>
                    <a:defRPr/>
                  </a:pPr>
                  <a:endParaRPr lang="en-IE" sz="1200" kern="0" dirty="0">
                    <a:solidFill>
                      <a:sysClr val="windowText" lastClr="000000"/>
                    </a:solidFill>
                    <a:latin typeface="Lato" panose="020F0502020204030203" pitchFamily="34" charset="0"/>
                    <a:cs typeface="Arial" pitchFamily="34" charset="0"/>
                  </a:endParaRPr>
                </a:p>
              </p:txBody>
            </p:sp>
          </p:grpSp>
          <p:grpSp>
            <p:nvGrpSpPr>
              <p:cNvPr id="243" name="Group 140">
                <a:extLst>
                  <a:ext uri="{FF2B5EF4-FFF2-40B4-BE49-F238E27FC236}">
                    <a16:creationId xmlns:a16="http://schemas.microsoft.com/office/drawing/2014/main" id="{CD3E6B47-5B56-408E-A58C-B3430621BD27}"/>
                  </a:ext>
                </a:extLst>
              </p:cNvPr>
              <p:cNvGrpSpPr/>
              <p:nvPr/>
            </p:nvGrpSpPr>
            <p:grpSpPr>
              <a:xfrm>
                <a:off x="3566690" y="918302"/>
                <a:ext cx="349285" cy="184357"/>
                <a:chOff x="3582571" y="5487742"/>
                <a:chExt cx="496266" cy="287933"/>
              </a:xfrm>
              <a:solidFill>
                <a:srgbClr val="6FA0DB"/>
              </a:solidFill>
            </p:grpSpPr>
            <p:sp>
              <p:nvSpPr>
                <p:cNvPr id="244" name="Freeform 64">
                  <a:extLst>
                    <a:ext uri="{FF2B5EF4-FFF2-40B4-BE49-F238E27FC236}">
                      <a16:creationId xmlns:a16="http://schemas.microsoft.com/office/drawing/2014/main" id="{8A56746A-9551-4615-B341-351F74CC753B}"/>
                    </a:ext>
                  </a:extLst>
                </p:cNvPr>
                <p:cNvSpPr>
                  <a:spLocks/>
                </p:cNvSpPr>
                <p:nvPr/>
              </p:nvSpPr>
              <p:spPr bwMode="auto">
                <a:xfrm>
                  <a:off x="3582571" y="5487742"/>
                  <a:ext cx="496266" cy="287933"/>
                </a:xfrm>
                <a:custGeom>
                  <a:avLst/>
                  <a:gdLst>
                    <a:gd name="T0" fmla="*/ 0 w 209"/>
                    <a:gd name="T1" fmla="*/ 175 h 175"/>
                    <a:gd name="T2" fmla="*/ 0 w 209"/>
                    <a:gd name="T3" fmla="*/ 0 h 175"/>
                    <a:gd name="T4" fmla="*/ 209 w 209"/>
                    <a:gd name="T5" fmla="*/ 0 h 175"/>
                    <a:gd name="T6" fmla="*/ 0 60000 65536"/>
                    <a:gd name="T7" fmla="*/ 0 60000 65536"/>
                    <a:gd name="T8" fmla="*/ 0 60000 65536"/>
                    <a:gd name="T9" fmla="*/ 0 w 209"/>
                    <a:gd name="T10" fmla="*/ 0 h 175"/>
                    <a:gd name="T11" fmla="*/ 209 w 209"/>
                    <a:gd name="T12" fmla="*/ 175 h 175"/>
                  </a:gdLst>
                  <a:ahLst/>
                  <a:cxnLst>
                    <a:cxn ang="T6">
                      <a:pos x="T0" y="T1"/>
                    </a:cxn>
                    <a:cxn ang="T7">
                      <a:pos x="T2" y="T3"/>
                    </a:cxn>
                    <a:cxn ang="T8">
                      <a:pos x="T4" y="T5"/>
                    </a:cxn>
                  </a:cxnLst>
                  <a:rect l="T9" t="T10" r="T11" b="T12"/>
                  <a:pathLst>
                    <a:path w="209" h="175">
                      <a:moveTo>
                        <a:pt x="0" y="175"/>
                      </a:moveTo>
                      <a:lnTo>
                        <a:pt x="0" y="0"/>
                      </a:lnTo>
                      <a:lnTo>
                        <a:pt x="209" y="0"/>
                      </a:lnTo>
                    </a:path>
                  </a:pathLst>
                </a:custGeom>
                <a:grpFill/>
                <a:ln w="9525" cap="flat" cmpd="sng" algn="ctr">
                  <a:solidFill>
                    <a:srgbClr val="1F497D"/>
                  </a:solidFill>
                  <a:prstDash val="solid"/>
                  <a:headEnd/>
                  <a:tailEnd/>
                </a:ln>
                <a:effectLst>
                  <a:outerShdw blurRad="40000" dist="20000" dir="5400000" rotWithShape="0">
                    <a:srgbClr val="000000">
                      <a:alpha val="38000"/>
                    </a:srgbClr>
                  </a:outerShdw>
                </a:effectLst>
              </p:spPr>
              <p:txBody>
                <a:bodyPr wrap="none"/>
                <a:lstStyle/>
                <a:p>
                  <a:pPr>
                    <a:defRPr/>
                  </a:pPr>
                  <a:endParaRPr lang="en-IE" sz="1200" kern="0" dirty="0">
                    <a:solidFill>
                      <a:sysClr val="windowText" lastClr="000000"/>
                    </a:solidFill>
                    <a:latin typeface="Lato" panose="020F0502020204030203" pitchFamily="34" charset="0"/>
                    <a:cs typeface="Arial" pitchFamily="34" charset="0"/>
                  </a:endParaRPr>
                </a:p>
              </p:txBody>
            </p:sp>
            <p:sp>
              <p:nvSpPr>
                <p:cNvPr id="245" name="Line 65">
                  <a:extLst>
                    <a:ext uri="{FF2B5EF4-FFF2-40B4-BE49-F238E27FC236}">
                      <a16:creationId xmlns:a16="http://schemas.microsoft.com/office/drawing/2014/main" id="{F08CA9EE-E8B9-439B-9CB5-471A421984FF}"/>
                    </a:ext>
                  </a:extLst>
                </p:cNvPr>
                <p:cNvSpPr>
                  <a:spLocks noChangeShapeType="1"/>
                </p:cNvSpPr>
                <p:nvPr/>
              </p:nvSpPr>
              <p:spPr bwMode="auto">
                <a:xfrm flipV="1">
                  <a:off x="3723209" y="5487742"/>
                  <a:ext cx="0" cy="287933"/>
                </a:xfrm>
                <a:prstGeom prst="line">
                  <a:avLst/>
                </a:prstGeom>
                <a:grpFill/>
                <a:ln w="9525" cap="flat" cmpd="sng" algn="ctr">
                  <a:solidFill>
                    <a:srgbClr val="1F497D"/>
                  </a:solidFill>
                  <a:prstDash val="solid"/>
                  <a:headEnd/>
                  <a:tailEnd/>
                </a:ln>
                <a:effectLst>
                  <a:outerShdw blurRad="40000" dist="20000" dir="5400000" rotWithShape="0">
                    <a:srgbClr val="000000">
                      <a:alpha val="38000"/>
                    </a:srgbClr>
                  </a:outerShdw>
                </a:effectLst>
              </p:spPr>
              <p:txBody>
                <a:bodyPr wrap="none"/>
                <a:lstStyle/>
                <a:p>
                  <a:pPr>
                    <a:defRPr/>
                  </a:pPr>
                  <a:endParaRPr lang="en-IE" sz="1200" kern="0" dirty="0">
                    <a:solidFill>
                      <a:sysClr val="windowText" lastClr="000000"/>
                    </a:solidFill>
                    <a:latin typeface="Lato" panose="020F0502020204030203" pitchFamily="34" charset="0"/>
                    <a:cs typeface="Arial" pitchFamily="34" charset="0"/>
                  </a:endParaRPr>
                </a:p>
              </p:txBody>
            </p:sp>
            <p:sp>
              <p:nvSpPr>
                <p:cNvPr id="246" name="Line 67">
                  <a:extLst>
                    <a:ext uri="{FF2B5EF4-FFF2-40B4-BE49-F238E27FC236}">
                      <a16:creationId xmlns:a16="http://schemas.microsoft.com/office/drawing/2014/main" id="{33BA987E-A361-41E3-AD4B-56CE7DC0DEFC}"/>
                    </a:ext>
                  </a:extLst>
                </p:cNvPr>
                <p:cNvSpPr>
                  <a:spLocks noChangeShapeType="1"/>
                </p:cNvSpPr>
                <p:nvPr/>
              </p:nvSpPr>
              <p:spPr bwMode="auto">
                <a:xfrm flipH="1">
                  <a:off x="3582571" y="5583818"/>
                  <a:ext cx="496266" cy="0"/>
                </a:xfrm>
                <a:prstGeom prst="line">
                  <a:avLst/>
                </a:prstGeom>
                <a:grpFill/>
                <a:ln w="9525" cap="flat" cmpd="sng" algn="ctr">
                  <a:solidFill>
                    <a:srgbClr val="1F497D"/>
                  </a:solidFill>
                  <a:prstDash val="solid"/>
                  <a:headEnd/>
                  <a:tailEnd/>
                </a:ln>
                <a:effectLst>
                  <a:outerShdw blurRad="40000" dist="20000" dir="5400000" rotWithShape="0">
                    <a:srgbClr val="000000">
                      <a:alpha val="38000"/>
                    </a:srgbClr>
                  </a:outerShdw>
                </a:effectLst>
              </p:spPr>
              <p:txBody>
                <a:bodyPr wrap="none"/>
                <a:lstStyle/>
                <a:p>
                  <a:pPr>
                    <a:defRPr/>
                  </a:pPr>
                  <a:endParaRPr lang="en-IE" sz="1200" kern="0" dirty="0">
                    <a:solidFill>
                      <a:sysClr val="windowText" lastClr="000000"/>
                    </a:solidFill>
                    <a:latin typeface="Lato" panose="020F0502020204030203" pitchFamily="34" charset="0"/>
                    <a:cs typeface="Arial" pitchFamily="34" charset="0"/>
                  </a:endParaRPr>
                </a:p>
              </p:txBody>
            </p:sp>
            <p:sp>
              <p:nvSpPr>
                <p:cNvPr id="247" name="Line 68">
                  <a:extLst>
                    <a:ext uri="{FF2B5EF4-FFF2-40B4-BE49-F238E27FC236}">
                      <a16:creationId xmlns:a16="http://schemas.microsoft.com/office/drawing/2014/main" id="{44621FA2-3039-41A9-8D38-CBB54BD08CA1}"/>
                    </a:ext>
                  </a:extLst>
                </p:cNvPr>
                <p:cNvSpPr>
                  <a:spLocks noChangeShapeType="1"/>
                </p:cNvSpPr>
                <p:nvPr/>
              </p:nvSpPr>
              <p:spPr bwMode="auto">
                <a:xfrm flipH="1">
                  <a:off x="3582571" y="5679894"/>
                  <a:ext cx="496266" cy="0"/>
                </a:xfrm>
                <a:prstGeom prst="line">
                  <a:avLst/>
                </a:prstGeom>
                <a:grpFill/>
                <a:ln w="9525" cap="flat" cmpd="sng" algn="ctr">
                  <a:solidFill>
                    <a:srgbClr val="1F497D"/>
                  </a:solidFill>
                  <a:prstDash val="solid"/>
                  <a:headEnd/>
                  <a:tailEnd/>
                </a:ln>
                <a:effectLst>
                  <a:outerShdw blurRad="40000" dist="20000" dir="5400000" rotWithShape="0">
                    <a:srgbClr val="000000">
                      <a:alpha val="38000"/>
                    </a:srgbClr>
                  </a:outerShdw>
                </a:effectLst>
              </p:spPr>
              <p:txBody>
                <a:bodyPr wrap="none"/>
                <a:lstStyle/>
                <a:p>
                  <a:pPr>
                    <a:defRPr/>
                  </a:pPr>
                  <a:endParaRPr lang="en-IE" sz="1200" kern="0" dirty="0">
                    <a:solidFill>
                      <a:sysClr val="windowText" lastClr="000000"/>
                    </a:solidFill>
                    <a:latin typeface="Lato" panose="020F0502020204030203" pitchFamily="34" charset="0"/>
                    <a:cs typeface="Arial" pitchFamily="34" charset="0"/>
                  </a:endParaRPr>
                </a:p>
              </p:txBody>
            </p:sp>
          </p:grpSp>
        </p:grpSp>
        <p:grpSp>
          <p:nvGrpSpPr>
            <p:cNvPr id="220" name="Group 219">
              <a:extLst>
                <a:ext uri="{FF2B5EF4-FFF2-40B4-BE49-F238E27FC236}">
                  <a16:creationId xmlns:a16="http://schemas.microsoft.com/office/drawing/2014/main" id="{85A85AB4-0AF5-4784-9559-670A7DAA5327}"/>
                </a:ext>
              </a:extLst>
            </p:cNvPr>
            <p:cNvGrpSpPr/>
            <p:nvPr/>
          </p:nvGrpSpPr>
          <p:grpSpPr>
            <a:xfrm>
              <a:off x="10510519" y="1991012"/>
              <a:ext cx="453482" cy="396568"/>
              <a:chOff x="6145040" y="3013885"/>
              <a:chExt cx="526397" cy="408917"/>
            </a:xfrm>
          </p:grpSpPr>
          <p:sp>
            <p:nvSpPr>
              <p:cNvPr id="238" name="Rectangle 93" descr="50%">
                <a:extLst>
                  <a:ext uri="{FF2B5EF4-FFF2-40B4-BE49-F238E27FC236}">
                    <a16:creationId xmlns:a16="http://schemas.microsoft.com/office/drawing/2014/main" id="{D02AA18B-0B5F-46E3-8455-1207277FBA2C}"/>
                  </a:ext>
                </a:extLst>
              </p:cNvPr>
              <p:cNvSpPr>
                <a:spLocks noChangeArrowheads="1"/>
              </p:cNvSpPr>
              <p:nvPr/>
            </p:nvSpPr>
            <p:spPr bwMode="auto">
              <a:xfrm>
                <a:off x="6145040" y="3013885"/>
                <a:ext cx="526397" cy="408917"/>
              </a:xfrm>
              <a:prstGeom prst="rect">
                <a:avLst/>
              </a:prstGeom>
              <a:gradFill rotWithShape="1">
                <a:gsLst>
                  <a:gs pos="0">
                    <a:srgbClr val="1F497D">
                      <a:lumMod val="60000"/>
                      <a:lumOff val="40000"/>
                    </a:srgbClr>
                  </a:gs>
                  <a:gs pos="35000">
                    <a:srgbClr val="4F81BD">
                      <a:tint val="37000"/>
                      <a:satMod val="300000"/>
                      <a:lumMod val="90000"/>
                    </a:srgbClr>
                  </a:gs>
                  <a:gs pos="100000">
                    <a:srgbClr val="1F497D">
                      <a:lumMod val="20000"/>
                      <a:lumOff val="80000"/>
                    </a:srgbClr>
                  </a:gs>
                </a:gsLst>
                <a:lin ang="5400000" scaled="0"/>
              </a:gradFill>
              <a:ln w="9525" cap="flat" cmpd="sng" algn="ctr">
                <a:solidFill>
                  <a:srgbClr val="4F81BD">
                    <a:shade val="95000"/>
                    <a:satMod val="105000"/>
                  </a:srgbClr>
                </a:solidFill>
                <a:prstDash val="solid"/>
                <a:headEnd/>
                <a:tailEnd/>
              </a:ln>
              <a:effectLst>
                <a:outerShdw blurRad="50800" dist="38100" dir="2700000" algn="tl" rotWithShape="0">
                  <a:prstClr val="black">
                    <a:alpha val="40000"/>
                  </a:prstClr>
                </a:outerShdw>
              </a:effectLst>
            </p:spPr>
            <p:txBody>
              <a:bodyPr wrap="none" anchor="ctr"/>
              <a:lstStyle/>
              <a:p>
                <a:pPr>
                  <a:defRPr/>
                </a:pPr>
                <a:endParaRPr lang="en-IE" sz="1600" kern="0" dirty="0">
                  <a:solidFill>
                    <a:sysClr val="windowText" lastClr="000000"/>
                  </a:solidFill>
                  <a:latin typeface="Lato" panose="020F0502020204030203" pitchFamily="34" charset="0"/>
                </a:endParaRPr>
              </a:p>
            </p:txBody>
          </p:sp>
          <p:sp>
            <p:nvSpPr>
              <p:cNvPr id="239" name="Flowchart: Multidocument 238">
                <a:extLst>
                  <a:ext uri="{FF2B5EF4-FFF2-40B4-BE49-F238E27FC236}">
                    <a16:creationId xmlns:a16="http://schemas.microsoft.com/office/drawing/2014/main" id="{26F53EE2-1C89-4BAC-981B-6EE10CF98129}"/>
                  </a:ext>
                </a:extLst>
              </p:cNvPr>
              <p:cNvSpPr/>
              <p:nvPr/>
            </p:nvSpPr>
            <p:spPr>
              <a:xfrm>
                <a:off x="6196197" y="3052165"/>
                <a:ext cx="424081" cy="332356"/>
              </a:xfrm>
              <a:prstGeom prst="flowChartMultidocument">
                <a:avLst/>
              </a:prstGeom>
              <a:gradFill rotWithShape="1">
                <a:gsLst>
                  <a:gs pos="0">
                    <a:srgbClr val="1F497D"/>
                  </a:gs>
                  <a:gs pos="80000">
                    <a:srgbClr val="4F81BD">
                      <a:lumMod val="40000"/>
                      <a:lumOff val="60000"/>
                    </a:srgbClr>
                  </a:gs>
                  <a:gs pos="100000">
                    <a:srgbClr val="4F81BD">
                      <a:lumMod val="20000"/>
                      <a:lumOff val="80000"/>
                    </a:srgbClr>
                  </a:gs>
                </a:gsLst>
                <a:lin ang="16200000" scaled="0"/>
              </a:gradFill>
              <a:ln w="12700">
                <a:solidFill>
                  <a:srgbClr val="1F497D">
                    <a:lumMod val="75000"/>
                  </a:srgbClr>
                </a:solidFill>
                <a:headEnd/>
                <a:tailEnd/>
              </a:ln>
              <a:effectLst/>
              <a:scene3d>
                <a:camera prst="orthographicFront">
                  <a:rot lat="0" lon="0" rev="0"/>
                </a:camera>
                <a:lightRig rig="threePt" dir="t">
                  <a:rot lat="0" lon="0" rev="1200000"/>
                </a:lightRig>
              </a:scene3d>
              <a:sp3d/>
            </p:spPr>
            <p:txBody>
              <a:bodyPr wrap="none" anchor="ctr"/>
              <a:lstStyle/>
              <a:p>
                <a:pPr>
                  <a:defRPr/>
                </a:pPr>
                <a:endParaRPr lang="en-IE" sz="1200" kern="0" dirty="0">
                  <a:solidFill>
                    <a:sysClr val="window" lastClr="FFFFFF"/>
                  </a:solidFill>
                  <a:latin typeface="Lato" panose="020F0502020204030203" pitchFamily="34" charset="0"/>
                  <a:cs typeface="Arial" pitchFamily="34" charset="0"/>
                </a:endParaRPr>
              </a:p>
            </p:txBody>
          </p:sp>
        </p:grpSp>
        <p:grpSp>
          <p:nvGrpSpPr>
            <p:cNvPr id="221" name="Group 220">
              <a:extLst>
                <a:ext uri="{FF2B5EF4-FFF2-40B4-BE49-F238E27FC236}">
                  <a16:creationId xmlns:a16="http://schemas.microsoft.com/office/drawing/2014/main" id="{A78D2C5B-2AC0-452E-80DB-0821A17A8534}"/>
                </a:ext>
              </a:extLst>
            </p:cNvPr>
            <p:cNvGrpSpPr/>
            <p:nvPr/>
          </p:nvGrpSpPr>
          <p:grpSpPr>
            <a:xfrm>
              <a:off x="9818474" y="1993999"/>
              <a:ext cx="453483" cy="393581"/>
              <a:chOff x="6098012" y="1948675"/>
              <a:chExt cx="526397" cy="408917"/>
            </a:xfrm>
          </p:grpSpPr>
          <p:sp>
            <p:nvSpPr>
              <p:cNvPr id="231" name="Rectangle 93" descr="50%">
                <a:extLst>
                  <a:ext uri="{FF2B5EF4-FFF2-40B4-BE49-F238E27FC236}">
                    <a16:creationId xmlns:a16="http://schemas.microsoft.com/office/drawing/2014/main" id="{D3843C7D-10DB-4421-92B2-6EF12F76F426}"/>
                  </a:ext>
                </a:extLst>
              </p:cNvPr>
              <p:cNvSpPr>
                <a:spLocks noChangeArrowheads="1"/>
              </p:cNvSpPr>
              <p:nvPr/>
            </p:nvSpPr>
            <p:spPr bwMode="auto">
              <a:xfrm>
                <a:off x="6098012" y="1948675"/>
                <a:ext cx="526397" cy="408917"/>
              </a:xfrm>
              <a:prstGeom prst="rect">
                <a:avLst/>
              </a:prstGeom>
              <a:gradFill rotWithShape="1">
                <a:gsLst>
                  <a:gs pos="0">
                    <a:srgbClr val="4F81BD">
                      <a:tint val="50000"/>
                      <a:satMod val="300000"/>
                      <a:lumMod val="94000"/>
                    </a:srgbClr>
                  </a:gs>
                  <a:gs pos="35000">
                    <a:srgbClr val="4F81BD">
                      <a:tint val="37000"/>
                      <a:satMod val="300000"/>
                      <a:lumMod val="90000"/>
                    </a:srgbClr>
                  </a:gs>
                  <a:gs pos="100000">
                    <a:srgbClr val="1F497D">
                      <a:lumMod val="20000"/>
                      <a:lumOff val="80000"/>
                    </a:srgbClr>
                  </a:gs>
                </a:gsLst>
                <a:lin ang="16200000" scaled="1"/>
              </a:gradFill>
              <a:ln w="9525" cap="flat" cmpd="sng" algn="ctr">
                <a:solidFill>
                  <a:srgbClr val="4F81BD">
                    <a:shade val="95000"/>
                    <a:satMod val="105000"/>
                  </a:srgbClr>
                </a:solidFill>
                <a:prstDash val="solid"/>
                <a:headEnd/>
                <a:tailEnd/>
              </a:ln>
              <a:effectLst>
                <a:outerShdw blurRad="50800" dist="38100" dir="2700000" algn="tl" rotWithShape="0">
                  <a:prstClr val="black">
                    <a:alpha val="40000"/>
                  </a:prstClr>
                </a:outerShdw>
              </a:effectLst>
            </p:spPr>
            <p:txBody>
              <a:bodyPr wrap="none" anchor="ctr"/>
              <a:lstStyle/>
              <a:p>
                <a:pPr>
                  <a:defRPr/>
                </a:pPr>
                <a:endParaRPr lang="en-IE" sz="1600" kern="0" dirty="0">
                  <a:solidFill>
                    <a:sysClr val="windowText" lastClr="000000"/>
                  </a:solidFill>
                  <a:latin typeface="Lato" panose="020F0502020204030203" pitchFamily="34" charset="0"/>
                </a:endParaRPr>
              </a:p>
            </p:txBody>
          </p:sp>
          <p:grpSp>
            <p:nvGrpSpPr>
              <p:cNvPr id="232" name="Group 231">
                <a:extLst>
                  <a:ext uri="{FF2B5EF4-FFF2-40B4-BE49-F238E27FC236}">
                    <a16:creationId xmlns:a16="http://schemas.microsoft.com/office/drawing/2014/main" id="{B833DAA3-9276-4FB5-94EF-61EFD295ACAD}"/>
                  </a:ext>
                </a:extLst>
              </p:cNvPr>
              <p:cNvGrpSpPr/>
              <p:nvPr/>
            </p:nvGrpSpPr>
            <p:grpSpPr>
              <a:xfrm>
                <a:off x="6145040" y="2027642"/>
                <a:ext cx="446196" cy="260622"/>
                <a:chOff x="6178213" y="3387251"/>
                <a:chExt cx="446196" cy="260622"/>
              </a:xfrm>
            </p:grpSpPr>
            <p:sp>
              <p:nvSpPr>
                <p:cNvPr id="233" name="Rectangle 128">
                  <a:extLst>
                    <a:ext uri="{FF2B5EF4-FFF2-40B4-BE49-F238E27FC236}">
                      <a16:creationId xmlns:a16="http://schemas.microsoft.com/office/drawing/2014/main" id="{DA23EB91-A600-4859-A902-8ACE8B23A1D5}"/>
                    </a:ext>
                  </a:extLst>
                </p:cNvPr>
                <p:cNvSpPr/>
                <p:nvPr/>
              </p:nvSpPr>
              <p:spPr>
                <a:xfrm>
                  <a:off x="6182293" y="3387251"/>
                  <a:ext cx="388960" cy="66117"/>
                </a:xfrm>
                <a:custGeom>
                  <a:avLst/>
                  <a:gdLst>
                    <a:gd name="connsiteX0" fmla="*/ 0 w 388960"/>
                    <a:gd name="connsiteY0" fmla="*/ 0 h 66117"/>
                    <a:gd name="connsiteX1" fmla="*/ 388960 w 388960"/>
                    <a:gd name="connsiteY1" fmla="*/ 0 h 66117"/>
                    <a:gd name="connsiteX2" fmla="*/ 388960 w 388960"/>
                    <a:gd name="connsiteY2" fmla="*/ 66117 h 66117"/>
                    <a:gd name="connsiteX3" fmla="*/ 0 w 388960"/>
                    <a:gd name="connsiteY3" fmla="*/ 66117 h 66117"/>
                    <a:gd name="connsiteX4" fmla="*/ 0 w 388960"/>
                    <a:gd name="connsiteY4" fmla="*/ 0 h 66117"/>
                    <a:gd name="connsiteX0" fmla="*/ 0 w 388960"/>
                    <a:gd name="connsiteY0" fmla="*/ 0 h 66117"/>
                    <a:gd name="connsiteX1" fmla="*/ 388960 w 388960"/>
                    <a:gd name="connsiteY1" fmla="*/ 0 h 66117"/>
                    <a:gd name="connsiteX2" fmla="*/ 340469 w 388960"/>
                    <a:gd name="connsiteY2" fmla="*/ 66117 h 66117"/>
                    <a:gd name="connsiteX3" fmla="*/ 0 w 388960"/>
                    <a:gd name="connsiteY3" fmla="*/ 66117 h 66117"/>
                    <a:gd name="connsiteX4" fmla="*/ 0 w 388960"/>
                    <a:gd name="connsiteY4" fmla="*/ 0 h 66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960" h="66117">
                      <a:moveTo>
                        <a:pt x="0" y="0"/>
                      </a:moveTo>
                      <a:lnTo>
                        <a:pt x="388960" y="0"/>
                      </a:lnTo>
                      <a:lnTo>
                        <a:pt x="340469" y="66117"/>
                      </a:lnTo>
                      <a:lnTo>
                        <a:pt x="0" y="66117"/>
                      </a:lnTo>
                      <a:lnTo>
                        <a:pt x="0" y="0"/>
                      </a:lnTo>
                      <a:close/>
                    </a:path>
                  </a:pathLst>
                </a:custGeom>
                <a:solidFill>
                  <a:srgbClr val="4F81BD">
                    <a:lumMod val="40000"/>
                    <a:lumOff val="60000"/>
                  </a:srgbClr>
                </a:solidFill>
                <a:ln w="12700" cap="flat" cmpd="sng" algn="ctr">
                  <a:solidFill>
                    <a:srgbClr val="1F497D">
                      <a:lumMod val="75000"/>
                    </a:srgbClr>
                  </a:solidFill>
                  <a:prstDash val="solid"/>
                </a:ln>
                <a:effectLst/>
              </p:spPr>
              <p:txBody>
                <a:bodyPr rtlCol="0" anchor="ctr"/>
                <a:lstStyle/>
                <a:p>
                  <a:pPr algn="ctr">
                    <a:defRPr/>
                  </a:pPr>
                  <a:endParaRPr lang="en-IE" sz="1600" kern="0" dirty="0">
                    <a:solidFill>
                      <a:prstClr val="white"/>
                    </a:solidFill>
                    <a:latin typeface="Lato" panose="020F0502020204030203" pitchFamily="34" charset="0"/>
                  </a:endParaRPr>
                </a:p>
              </p:txBody>
            </p:sp>
            <p:sp>
              <p:nvSpPr>
                <p:cNvPr id="234" name="Rectangle 128">
                  <a:extLst>
                    <a:ext uri="{FF2B5EF4-FFF2-40B4-BE49-F238E27FC236}">
                      <a16:creationId xmlns:a16="http://schemas.microsoft.com/office/drawing/2014/main" id="{5956846A-85BD-42CF-9C89-2945F869FE58}"/>
                    </a:ext>
                  </a:extLst>
                </p:cNvPr>
                <p:cNvSpPr/>
                <p:nvPr/>
              </p:nvSpPr>
              <p:spPr>
                <a:xfrm>
                  <a:off x="6182293" y="3453368"/>
                  <a:ext cx="442116" cy="64163"/>
                </a:xfrm>
                <a:custGeom>
                  <a:avLst/>
                  <a:gdLst>
                    <a:gd name="connsiteX0" fmla="*/ 0 w 388960"/>
                    <a:gd name="connsiteY0" fmla="*/ 0 h 66117"/>
                    <a:gd name="connsiteX1" fmla="*/ 388960 w 388960"/>
                    <a:gd name="connsiteY1" fmla="*/ 0 h 66117"/>
                    <a:gd name="connsiteX2" fmla="*/ 388960 w 388960"/>
                    <a:gd name="connsiteY2" fmla="*/ 66117 h 66117"/>
                    <a:gd name="connsiteX3" fmla="*/ 0 w 388960"/>
                    <a:gd name="connsiteY3" fmla="*/ 66117 h 66117"/>
                    <a:gd name="connsiteX4" fmla="*/ 0 w 388960"/>
                    <a:gd name="connsiteY4" fmla="*/ 0 h 66117"/>
                    <a:gd name="connsiteX0" fmla="*/ 0 w 388960"/>
                    <a:gd name="connsiteY0" fmla="*/ 0 h 66117"/>
                    <a:gd name="connsiteX1" fmla="*/ 388960 w 388960"/>
                    <a:gd name="connsiteY1" fmla="*/ 0 h 66117"/>
                    <a:gd name="connsiteX2" fmla="*/ 340469 w 388960"/>
                    <a:gd name="connsiteY2" fmla="*/ 66117 h 66117"/>
                    <a:gd name="connsiteX3" fmla="*/ 0 w 388960"/>
                    <a:gd name="connsiteY3" fmla="*/ 66117 h 66117"/>
                    <a:gd name="connsiteX4" fmla="*/ 0 w 388960"/>
                    <a:gd name="connsiteY4" fmla="*/ 0 h 66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960" h="66117">
                      <a:moveTo>
                        <a:pt x="0" y="0"/>
                      </a:moveTo>
                      <a:lnTo>
                        <a:pt x="388960" y="0"/>
                      </a:lnTo>
                      <a:lnTo>
                        <a:pt x="340469" y="66117"/>
                      </a:lnTo>
                      <a:lnTo>
                        <a:pt x="0" y="66117"/>
                      </a:lnTo>
                      <a:lnTo>
                        <a:pt x="0" y="0"/>
                      </a:lnTo>
                      <a:close/>
                    </a:path>
                  </a:pathLst>
                </a:custGeom>
                <a:solidFill>
                  <a:srgbClr val="4F81BD">
                    <a:lumMod val="40000"/>
                    <a:lumOff val="60000"/>
                  </a:srgbClr>
                </a:solidFill>
                <a:ln w="12700" cap="flat" cmpd="sng" algn="ctr">
                  <a:solidFill>
                    <a:srgbClr val="1F497D">
                      <a:lumMod val="75000"/>
                    </a:srgbClr>
                  </a:solidFill>
                  <a:prstDash val="solid"/>
                </a:ln>
                <a:effectLst/>
              </p:spPr>
              <p:txBody>
                <a:bodyPr rtlCol="0" anchor="ctr"/>
                <a:lstStyle/>
                <a:p>
                  <a:pPr algn="ctr">
                    <a:defRPr/>
                  </a:pPr>
                  <a:endParaRPr lang="en-IE" sz="1600" kern="0" dirty="0">
                    <a:solidFill>
                      <a:prstClr val="white"/>
                    </a:solidFill>
                    <a:latin typeface="Lato" panose="020F0502020204030203" pitchFamily="34" charset="0"/>
                  </a:endParaRPr>
                </a:p>
              </p:txBody>
            </p:sp>
            <p:sp>
              <p:nvSpPr>
                <p:cNvPr id="235" name="Rectangle 128">
                  <a:extLst>
                    <a:ext uri="{FF2B5EF4-FFF2-40B4-BE49-F238E27FC236}">
                      <a16:creationId xmlns:a16="http://schemas.microsoft.com/office/drawing/2014/main" id="{D581824B-D836-42B2-B1C3-FAD5B367CDFF}"/>
                    </a:ext>
                  </a:extLst>
                </p:cNvPr>
                <p:cNvSpPr/>
                <p:nvPr/>
              </p:nvSpPr>
              <p:spPr>
                <a:xfrm>
                  <a:off x="6182293" y="3511958"/>
                  <a:ext cx="263207" cy="66117"/>
                </a:xfrm>
                <a:custGeom>
                  <a:avLst/>
                  <a:gdLst>
                    <a:gd name="connsiteX0" fmla="*/ 0 w 388960"/>
                    <a:gd name="connsiteY0" fmla="*/ 0 h 66117"/>
                    <a:gd name="connsiteX1" fmla="*/ 388960 w 388960"/>
                    <a:gd name="connsiteY1" fmla="*/ 0 h 66117"/>
                    <a:gd name="connsiteX2" fmla="*/ 388960 w 388960"/>
                    <a:gd name="connsiteY2" fmla="*/ 66117 h 66117"/>
                    <a:gd name="connsiteX3" fmla="*/ 0 w 388960"/>
                    <a:gd name="connsiteY3" fmla="*/ 66117 h 66117"/>
                    <a:gd name="connsiteX4" fmla="*/ 0 w 388960"/>
                    <a:gd name="connsiteY4" fmla="*/ 0 h 66117"/>
                    <a:gd name="connsiteX0" fmla="*/ 0 w 388960"/>
                    <a:gd name="connsiteY0" fmla="*/ 0 h 66117"/>
                    <a:gd name="connsiteX1" fmla="*/ 388960 w 388960"/>
                    <a:gd name="connsiteY1" fmla="*/ 0 h 66117"/>
                    <a:gd name="connsiteX2" fmla="*/ 340469 w 388960"/>
                    <a:gd name="connsiteY2" fmla="*/ 66117 h 66117"/>
                    <a:gd name="connsiteX3" fmla="*/ 0 w 388960"/>
                    <a:gd name="connsiteY3" fmla="*/ 66117 h 66117"/>
                    <a:gd name="connsiteX4" fmla="*/ 0 w 388960"/>
                    <a:gd name="connsiteY4" fmla="*/ 0 h 66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960" h="66117">
                      <a:moveTo>
                        <a:pt x="0" y="0"/>
                      </a:moveTo>
                      <a:lnTo>
                        <a:pt x="388960" y="0"/>
                      </a:lnTo>
                      <a:lnTo>
                        <a:pt x="340469" y="66117"/>
                      </a:lnTo>
                      <a:lnTo>
                        <a:pt x="0" y="66117"/>
                      </a:lnTo>
                      <a:lnTo>
                        <a:pt x="0" y="0"/>
                      </a:lnTo>
                      <a:close/>
                    </a:path>
                  </a:pathLst>
                </a:custGeom>
                <a:solidFill>
                  <a:srgbClr val="4F81BD">
                    <a:lumMod val="40000"/>
                    <a:lumOff val="60000"/>
                  </a:srgbClr>
                </a:solidFill>
                <a:ln w="12700" cap="flat" cmpd="sng" algn="ctr">
                  <a:solidFill>
                    <a:srgbClr val="1F497D">
                      <a:lumMod val="75000"/>
                    </a:srgbClr>
                  </a:solidFill>
                  <a:prstDash val="solid"/>
                </a:ln>
                <a:effectLst/>
              </p:spPr>
              <p:txBody>
                <a:bodyPr rtlCol="0" anchor="ctr"/>
                <a:lstStyle/>
                <a:p>
                  <a:pPr algn="ctr">
                    <a:defRPr/>
                  </a:pPr>
                  <a:endParaRPr lang="en-IE" sz="1600" kern="0" dirty="0">
                    <a:solidFill>
                      <a:prstClr val="white"/>
                    </a:solidFill>
                    <a:latin typeface="Lato" panose="020F0502020204030203" pitchFamily="34" charset="0"/>
                  </a:endParaRPr>
                </a:p>
              </p:txBody>
            </p:sp>
            <p:sp>
              <p:nvSpPr>
                <p:cNvPr id="236" name="Rectangle 128">
                  <a:extLst>
                    <a:ext uri="{FF2B5EF4-FFF2-40B4-BE49-F238E27FC236}">
                      <a16:creationId xmlns:a16="http://schemas.microsoft.com/office/drawing/2014/main" id="{23B7F3DF-1EBE-4F09-A057-7729D6A29690}"/>
                    </a:ext>
                  </a:extLst>
                </p:cNvPr>
                <p:cNvSpPr/>
                <p:nvPr/>
              </p:nvSpPr>
              <p:spPr>
                <a:xfrm>
                  <a:off x="6182293" y="3578075"/>
                  <a:ext cx="339329" cy="66117"/>
                </a:xfrm>
                <a:custGeom>
                  <a:avLst/>
                  <a:gdLst>
                    <a:gd name="connsiteX0" fmla="*/ 0 w 388960"/>
                    <a:gd name="connsiteY0" fmla="*/ 0 h 66117"/>
                    <a:gd name="connsiteX1" fmla="*/ 388960 w 388960"/>
                    <a:gd name="connsiteY1" fmla="*/ 0 h 66117"/>
                    <a:gd name="connsiteX2" fmla="*/ 388960 w 388960"/>
                    <a:gd name="connsiteY2" fmla="*/ 66117 h 66117"/>
                    <a:gd name="connsiteX3" fmla="*/ 0 w 388960"/>
                    <a:gd name="connsiteY3" fmla="*/ 66117 h 66117"/>
                    <a:gd name="connsiteX4" fmla="*/ 0 w 388960"/>
                    <a:gd name="connsiteY4" fmla="*/ 0 h 66117"/>
                    <a:gd name="connsiteX0" fmla="*/ 0 w 388960"/>
                    <a:gd name="connsiteY0" fmla="*/ 0 h 66117"/>
                    <a:gd name="connsiteX1" fmla="*/ 388960 w 388960"/>
                    <a:gd name="connsiteY1" fmla="*/ 0 h 66117"/>
                    <a:gd name="connsiteX2" fmla="*/ 340469 w 388960"/>
                    <a:gd name="connsiteY2" fmla="*/ 66117 h 66117"/>
                    <a:gd name="connsiteX3" fmla="*/ 0 w 388960"/>
                    <a:gd name="connsiteY3" fmla="*/ 66117 h 66117"/>
                    <a:gd name="connsiteX4" fmla="*/ 0 w 388960"/>
                    <a:gd name="connsiteY4" fmla="*/ 0 h 66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960" h="66117">
                      <a:moveTo>
                        <a:pt x="0" y="0"/>
                      </a:moveTo>
                      <a:lnTo>
                        <a:pt x="388960" y="0"/>
                      </a:lnTo>
                      <a:lnTo>
                        <a:pt x="340469" y="66117"/>
                      </a:lnTo>
                      <a:lnTo>
                        <a:pt x="0" y="66117"/>
                      </a:lnTo>
                      <a:lnTo>
                        <a:pt x="0" y="0"/>
                      </a:lnTo>
                      <a:close/>
                    </a:path>
                  </a:pathLst>
                </a:custGeom>
                <a:solidFill>
                  <a:srgbClr val="4F81BD">
                    <a:lumMod val="40000"/>
                    <a:lumOff val="60000"/>
                  </a:srgbClr>
                </a:solidFill>
                <a:ln w="12700" cap="flat" cmpd="sng" algn="ctr">
                  <a:solidFill>
                    <a:srgbClr val="1F497D">
                      <a:lumMod val="75000"/>
                    </a:srgbClr>
                  </a:solidFill>
                  <a:prstDash val="solid"/>
                </a:ln>
                <a:effectLst/>
              </p:spPr>
              <p:txBody>
                <a:bodyPr rtlCol="0" anchor="ctr"/>
                <a:lstStyle/>
                <a:p>
                  <a:pPr algn="ctr">
                    <a:defRPr/>
                  </a:pPr>
                  <a:endParaRPr lang="en-IE" sz="1600" kern="0" dirty="0">
                    <a:solidFill>
                      <a:prstClr val="white"/>
                    </a:solidFill>
                    <a:latin typeface="Lato" panose="020F0502020204030203" pitchFamily="34" charset="0"/>
                  </a:endParaRPr>
                </a:p>
              </p:txBody>
            </p:sp>
            <p:sp>
              <p:nvSpPr>
                <p:cNvPr id="237" name="Rectangle 236">
                  <a:extLst>
                    <a:ext uri="{FF2B5EF4-FFF2-40B4-BE49-F238E27FC236}">
                      <a16:creationId xmlns:a16="http://schemas.microsoft.com/office/drawing/2014/main" id="{7B59826F-F739-4A1C-828A-AB9A3CBE1FE5}"/>
                    </a:ext>
                  </a:extLst>
                </p:cNvPr>
                <p:cNvSpPr/>
                <p:nvPr/>
              </p:nvSpPr>
              <p:spPr>
                <a:xfrm>
                  <a:off x="6178213" y="3387252"/>
                  <a:ext cx="135683" cy="260621"/>
                </a:xfrm>
                <a:prstGeom prst="rect">
                  <a:avLst/>
                </a:prstGeom>
                <a:solidFill>
                  <a:srgbClr val="4F81BD">
                    <a:alpha val="63000"/>
                  </a:srgbClr>
                </a:solidFill>
                <a:ln w="12700" cap="flat" cmpd="sng" algn="ctr">
                  <a:solidFill>
                    <a:srgbClr val="1F497D">
                      <a:lumMod val="75000"/>
                    </a:srgbClr>
                  </a:solidFill>
                  <a:prstDash val="solid"/>
                </a:ln>
                <a:effectLst/>
              </p:spPr>
              <p:txBody>
                <a:bodyPr rtlCol="0" anchor="ctr"/>
                <a:lstStyle/>
                <a:p>
                  <a:pPr algn="ctr">
                    <a:defRPr/>
                  </a:pPr>
                  <a:endParaRPr lang="en-IE" sz="1400" kern="0" dirty="0">
                    <a:solidFill>
                      <a:sysClr val="window" lastClr="FFFFFF"/>
                    </a:solidFill>
                    <a:latin typeface="Lato" panose="020F0502020204030203" pitchFamily="34" charset="0"/>
                  </a:endParaRPr>
                </a:p>
              </p:txBody>
            </p:sp>
          </p:grpSp>
        </p:grpSp>
        <p:grpSp>
          <p:nvGrpSpPr>
            <p:cNvPr id="222" name="Group 221">
              <a:extLst>
                <a:ext uri="{FF2B5EF4-FFF2-40B4-BE49-F238E27FC236}">
                  <a16:creationId xmlns:a16="http://schemas.microsoft.com/office/drawing/2014/main" id="{AA6C31BC-34E2-49E9-B59B-62C5930D4411}"/>
                </a:ext>
              </a:extLst>
            </p:cNvPr>
            <p:cNvGrpSpPr/>
            <p:nvPr/>
          </p:nvGrpSpPr>
          <p:grpSpPr>
            <a:xfrm>
              <a:off x="6949971" y="1993999"/>
              <a:ext cx="453483" cy="393581"/>
              <a:chOff x="6763205" y="1784978"/>
              <a:chExt cx="526397" cy="446811"/>
            </a:xfrm>
          </p:grpSpPr>
          <p:sp>
            <p:nvSpPr>
              <p:cNvPr id="223" name="Rectangle 93" descr="50%">
                <a:extLst>
                  <a:ext uri="{FF2B5EF4-FFF2-40B4-BE49-F238E27FC236}">
                    <a16:creationId xmlns:a16="http://schemas.microsoft.com/office/drawing/2014/main" id="{27A97CD4-A7CF-4484-9178-4FE71D3A81AB}"/>
                  </a:ext>
                </a:extLst>
              </p:cNvPr>
              <p:cNvSpPr>
                <a:spLocks noChangeArrowheads="1"/>
              </p:cNvSpPr>
              <p:nvPr/>
            </p:nvSpPr>
            <p:spPr bwMode="auto">
              <a:xfrm>
                <a:off x="6763205" y="1784978"/>
                <a:ext cx="526397" cy="446811"/>
              </a:xfrm>
              <a:prstGeom prst="rect">
                <a:avLst/>
              </a:prstGeom>
              <a:gradFill rotWithShape="1">
                <a:gsLst>
                  <a:gs pos="0">
                    <a:srgbClr val="4F81BD">
                      <a:tint val="50000"/>
                      <a:satMod val="300000"/>
                      <a:lumMod val="94000"/>
                    </a:srgbClr>
                  </a:gs>
                  <a:gs pos="35000">
                    <a:srgbClr val="4F81BD">
                      <a:tint val="37000"/>
                      <a:satMod val="300000"/>
                      <a:lumMod val="90000"/>
                    </a:srgbClr>
                  </a:gs>
                  <a:gs pos="100000">
                    <a:srgbClr val="1F497D">
                      <a:lumMod val="20000"/>
                      <a:lumOff val="80000"/>
                    </a:srgbClr>
                  </a:gs>
                </a:gsLst>
                <a:lin ang="10800000" scaled="0"/>
              </a:gradFill>
              <a:ln w="9525" cap="flat" cmpd="sng" algn="ctr">
                <a:solidFill>
                  <a:srgbClr val="4F81BD">
                    <a:shade val="95000"/>
                    <a:satMod val="105000"/>
                  </a:srgbClr>
                </a:solidFill>
                <a:prstDash val="solid"/>
                <a:headEnd/>
                <a:tailEnd/>
              </a:ln>
              <a:effectLst>
                <a:outerShdw blurRad="50800" dist="38100" dir="2700000" algn="tl" rotWithShape="0">
                  <a:prstClr val="black">
                    <a:alpha val="40000"/>
                  </a:prstClr>
                </a:outerShdw>
              </a:effectLst>
            </p:spPr>
            <p:txBody>
              <a:bodyPr wrap="none" anchor="ctr"/>
              <a:lstStyle/>
              <a:p>
                <a:pPr>
                  <a:defRPr/>
                </a:pPr>
                <a:endParaRPr lang="en-IE" sz="1600" kern="0" dirty="0">
                  <a:solidFill>
                    <a:sysClr val="windowText" lastClr="000000"/>
                  </a:solidFill>
                  <a:latin typeface="Lato" panose="020F0502020204030203" pitchFamily="34" charset="0"/>
                </a:endParaRPr>
              </a:p>
            </p:txBody>
          </p:sp>
          <p:grpSp>
            <p:nvGrpSpPr>
              <p:cNvPr id="224" name="Group 75">
                <a:extLst>
                  <a:ext uri="{FF2B5EF4-FFF2-40B4-BE49-F238E27FC236}">
                    <a16:creationId xmlns:a16="http://schemas.microsoft.com/office/drawing/2014/main" id="{6E18AE8C-DABD-4571-8AF7-2E36B3281484}"/>
                  </a:ext>
                </a:extLst>
              </p:cNvPr>
              <p:cNvGrpSpPr/>
              <p:nvPr/>
            </p:nvGrpSpPr>
            <p:grpSpPr>
              <a:xfrm>
                <a:off x="6813119" y="1839804"/>
                <a:ext cx="426567" cy="326152"/>
                <a:chOff x="3454400" y="3657600"/>
                <a:chExt cx="1194384" cy="354943"/>
              </a:xfrm>
              <a:solidFill>
                <a:srgbClr val="8064A2">
                  <a:lumMod val="60000"/>
                  <a:lumOff val="40000"/>
                </a:srgbClr>
              </a:solidFill>
            </p:grpSpPr>
            <p:sp>
              <p:nvSpPr>
                <p:cNvPr id="225" name="Flowchart: Decision 224">
                  <a:extLst>
                    <a:ext uri="{FF2B5EF4-FFF2-40B4-BE49-F238E27FC236}">
                      <a16:creationId xmlns:a16="http://schemas.microsoft.com/office/drawing/2014/main" id="{A73C4F77-3436-4D3C-83E4-A18C80C22F44}"/>
                    </a:ext>
                  </a:extLst>
                </p:cNvPr>
                <p:cNvSpPr/>
                <p:nvPr/>
              </p:nvSpPr>
              <p:spPr>
                <a:xfrm>
                  <a:off x="3663950" y="3657600"/>
                  <a:ext cx="342900" cy="120650"/>
                </a:xfrm>
                <a:prstGeom prst="flowChartDecision">
                  <a:avLst/>
                </a:prstGeom>
                <a:grpFill/>
                <a:ln w="12700" cap="flat" cmpd="sng" algn="ctr">
                  <a:solidFill>
                    <a:srgbClr val="1F497D"/>
                  </a:solidFill>
                  <a:prstDash val="solid"/>
                </a:ln>
                <a:effectLst/>
              </p:spPr>
              <p:txBody>
                <a:bodyPr rtlCol="0" anchor="ctr"/>
                <a:lstStyle/>
                <a:p>
                  <a:pPr algn="ctr">
                    <a:defRPr/>
                  </a:pPr>
                  <a:endParaRPr lang="en-IE" sz="1200" kern="0" dirty="0">
                    <a:solidFill>
                      <a:srgbClr val="FFFFFF"/>
                    </a:solidFill>
                    <a:latin typeface="Lato" panose="020F0502020204030203" pitchFamily="34" charset="0"/>
                    <a:cs typeface="Arial" pitchFamily="34" charset="0"/>
                  </a:endParaRPr>
                </a:p>
              </p:txBody>
            </p:sp>
            <p:sp>
              <p:nvSpPr>
                <p:cNvPr id="226" name="Flowchart: Decision 225">
                  <a:extLst>
                    <a:ext uri="{FF2B5EF4-FFF2-40B4-BE49-F238E27FC236}">
                      <a16:creationId xmlns:a16="http://schemas.microsoft.com/office/drawing/2014/main" id="{3B187561-9C0C-4BC9-8BA1-B34F1E5457F3}"/>
                    </a:ext>
                  </a:extLst>
                </p:cNvPr>
                <p:cNvSpPr/>
                <p:nvPr/>
              </p:nvSpPr>
              <p:spPr>
                <a:xfrm>
                  <a:off x="3874614" y="3737249"/>
                  <a:ext cx="342901" cy="120650"/>
                </a:xfrm>
                <a:prstGeom prst="flowChartDecision">
                  <a:avLst/>
                </a:prstGeom>
                <a:grpFill/>
                <a:ln w="12700" cap="flat" cmpd="sng" algn="ctr">
                  <a:solidFill>
                    <a:srgbClr val="1F497D"/>
                  </a:solidFill>
                  <a:prstDash val="solid"/>
                </a:ln>
                <a:effectLst/>
              </p:spPr>
              <p:txBody>
                <a:bodyPr rtlCol="0" anchor="ctr"/>
                <a:lstStyle/>
                <a:p>
                  <a:pPr algn="ctr">
                    <a:defRPr/>
                  </a:pPr>
                  <a:endParaRPr lang="en-IE" sz="1200" kern="0" dirty="0">
                    <a:solidFill>
                      <a:srgbClr val="FFFFFF"/>
                    </a:solidFill>
                    <a:latin typeface="Lato" panose="020F0502020204030203" pitchFamily="34" charset="0"/>
                    <a:cs typeface="Arial" pitchFamily="34" charset="0"/>
                  </a:endParaRPr>
                </a:p>
              </p:txBody>
            </p:sp>
            <p:sp>
              <p:nvSpPr>
                <p:cNvPr id="227" name="Flowchart: Decision 226">
                  <a:extLst>
                    <a:ext uri="{FF2B5EF4-FFF2-40B4-BE49-F238E27FC236}">
                      <a16:creationId xmlns:a16="http://schemas.microsoft.com/office/drawing/2014/main" id="{5FF18426-5F01-445F-B5B3-C3F42CBA8B32}"/>
                    </a:ext>
                  </a:extLst>
                </p:cNvPr>
                <p:cNvSpPr/>
                <p:nvPr/>
              </p:nvSpPr>
              <p:spPr>
                <a:xfrm>
                  <a:off x="4092745" y="3813996"/>
                  <a:ext cx="342901" cy="120650"/>
                </a:xfrm>
                <a:prstGeom prst="flowChartDecision">
                  <a:avLst/>
                </a:prstGeom>
                <a:grpFill/>
                <a:ln w="12700" cap="flat" cmpd="sng" algn="ctr">
                  <a:solidFill>
                    <a:srgbClr val="1F497D"/>
                  </a:solidFill>
                  <a:prstDash val="solid"/>
                </a:ln>
                <a:effectLst/>
              </p:spPr>
              <p:txBody>
                <a:bodyPr rtlCol="0" anchor="ctr"/>
                <a:lstStyle/>
                <a:p>
                  <a:pPr algn="ctr">
                    <a:defRPr/>
                  </a:pPr>
                  <a:endParaRPr lang="en-IE" sz="1200" kern="0" dirty="0">
                    <a:solidFill>
                      <a:srgbClr val="FFFFFF"/>
                    </a:solidFill>
                    <a:latin typeface="Lato" panose="020F0502020204030203" pitchFamily="34" charset="0"/>
                    <a:cs typeface="Arial" pitchFamily="34" charset="0"/>
                  </a:endParaRPr>
                </a:p>
              </p:txBody>
            </p:sp>
            <p:sp>
              <p:nvSpPr>
                <p:cNvPr id="228" name="Flowchart: Decision 39">
                  <a:extLst>
                    <a:ext uri="{FF2B5EF4-FFF2-40B4-BE49-F238E27FC236}">
                      <a16:creationId xmlns:a16="http://schemas.microsoft.com/office/drawing/2014/main" id="{A1CD0CD3-4E92-40A5-B68A-7BE55C31BB79}"/>
                    </a:ext>
                  </a:extLst>
                </p:cNvPr>
                <p:cNvSpPr/>
                <p:nvPr/>
              </p:nvSpPr>
              <p:spPr>
                <a:xfrm>
                  <a:off x="4305883" y="3741385"/>
                  <a:ext cx="342901" cy="120650"/>
                </a:xfrm>
                <a:prstGeom prst="flowChartDecision">
                  <a:avLst/>
                </a:prstGeom>
                <a:grpFill/>
                <a:ln w="12700" cap="flat" cmpd="sng" algn="ctr">
                  <a:solidFill>
                    <a:srgbClr val="1F497D"/>
                  </a:solidFill>
                  <a:prstDash val="solid"/>
                </a:ln>
                <a:effectLst/>
              </p:spPr>
              <p:txBody>
                <a:bodyPr rtlCol="0" anchor="ctr"/>
                <a:lstStyle/>
                <a:p>
                  <a:pPr algn="ctr">
                    <a:defRPr/>
                  </a:pPr>
                  <a:endParaRPr lang="en-IE" sz="1200" kern="0" dirty="0">
                    <a:solidFill>
                      <a:srgbClr val="FFFFFF"/>
                    </a:solidFill>
                    <a:latin typeface="Lato" panose="020F0502020204030203" pitchFamily="34" charset="0"/>
                    <a:cs typeface="Arial" pitchFamily="34" charset="0"/>
                  </a:endParaRPr>
                </a:p>
              </p:txBody>
            </p:sp>
            <p:sp>
              <p:nvSpPr>
                <p:cNvPr id="229" name="Flowchart: Decision 228">
                  <a:extLst>
                    <a:ext uri="{FF2B5EF4-FFF2-40B4-BE49-F238E27FC236}">
                      <a16:creationId xmlns:a16="http://schemas.microsoft.com/office/drawing/2014/main" id="{D76CFB41-C1A9-4EF0-AE24-8831454D0BCF}"/>
                    </a:ext>
                  </a:extLst>
                </p:cNvPr>
                <p:cNvSpPr/>
                <p:nvPr/>
              </p:nvSpPr>
              <p:spPr>
                <a:xfrm>
                  <a:off x="3454400" y="3733800"/>
                  <a:ext cx="342900" cy="120650"/>
                </a:xfrm>
                <a:prstGeom prst="flowChartDecision">
                  <a:avLst/>
                </a:prstGeom>
                <a:grpFill/>
                <a:ln w="12700" cap="flat" cmpd="sng" algn="ctr">
                  <a:solidFill>
                    <a:srgbClr val="1F497D"/>
                  </a:solidFill>
                  <a:prstDash val="solid"/>
                </a:ln>
                <a:effectLst/>
              </p:spPr>
              <p:txBody>
                <a:bodyPr rtlCol="0" anchor="ctr"/>
                <a:lstStyle/>
                <a:p>
                  <a:pPr algn="ctr">
                    <a:defRPr/>
                  </a:pPr>
                  <a:endParaRPr lang="en-IE" sz="1200" kern="0" dirty="0">
                    <a:solidFill>
                      <a:srgbClr val="FFFFFF"/>
                    </a:solidFill>
                    <a:latin typeface="Lato" panose="020F0502020204030203" pitchFamily="34" charset="0"/>
                    <a:cs typeface="Arial" pitchFamily="34" charset="0"/>
                  </a:endParaRPr>
                </a:p>
              </p:txBody>
            </p:sp>
            <p:sp>
              <p:nvSpPr>
                <p:cNvPr id="230" name="Flowchart: Decision 229">
                  <a:extLst>
                    <a:ext uri="{FF2B5EF4-FFF2-40B4-BE49-F238E27FC236}">
                      <a16:creationId xmlns:a16="http://schemas.microsoft.com/office/drawing/2014/main" id="{DCD1F9FF-0B5F-4E62-B121-7E33F7E9301A}"/>
                    </a:ext>
                  </a:extLst>
                </p:cNvPr>
                <p:cNvSpPr/>
                <p:nvPr/>
              </p:nvSpPr>
              <p:spPr>
                <a:xfrm>
                  <a:off x="4299535" y="3891893"/>
                  <a:ext cx="342901" cy="120650"/>
                </a:xfrm>
                <a:prstGeom prst="flowChartDecision">
                  <a:avLst/>
                </a:prstGeom>
                <a:grpFill/>
                <a:ln w="12700" cap="flat" cmpd="sng" algn="ctr">
                  <a:solidFill>
                    <a:srgbClr val="1F497D"/>
                  </a:solidFill>
                  <a:prstDash val="solid"/>
                </a:ln>
                <a:effectLst/>
              </p:spPr>
              <p:txBody>
                <a:bodyPr rtlCol="0" anchor="ctr"/>
                <a:lstStyle/>
                <a:p>
                  <a:pPr algn="ctr">
                    <a:defRPr/>
                  </a:pPr>
                  <a:endParaRPr lang="en-IE" sz="1200" kern="0" dirty="0">
                    <a:solidFill>
                      <a:srgbClr val="FFFFFF"/>
                    </a:solidFill>
                    <a:latin typeface="Lato" panose="020F0502020204030203" pitchFamily="34" charset="0"/>
                    <a:cs typeface="Arial" pitchFamily="34" charset="0"/>
                  </a:endParaRPr>
                </a:p>
              </p:txBody>
            </p:sp>
          </p:grpSp>
        </p:grpSp>
        <p:grpSp>
          <p:nvGrpSpPr>
            <p:cNvPr id="100" name="Group 99">
              <a:extLst>
                <a:ext uri="{FF2B5EF4-FFF2-40B4-BE49-F238E27FC236}">
                  <a16:creationId xmlns:a16="http://schemas.microsoft.com/office/drawing/2014/main" id="{075D0039-9D58-4D0B-B6F2-E25F60B87AD8}"/>
                </a:ext>
              </a:extLst>
            </p:cNvPr>
            <p:cNvGrpSpPr/>
            <p:nvPr/>
          </p:nvGrpSpPr>
          <p:grpSpPr>
            <a:xfrm>
              <a:off x="6804764" y="5118548"/>
              <a:ext cx="4314310" cy="1122466"/>
              <a:chOff x="667377" y="3650518"/>
              <a:chExt cx="3746728" cy="1019580"/>
            </a:xfrm>
          </p:grpSpPr>
          <p:grpSp>
            <p:nvGrpSpPr>
              <p:cNvPr id="101" name="Group 100">
                <a:extLst>
                  <a:ext uri="{FF2B5EF4-FFF2-40B4-BE49-F238E27FC236}">
                    <a16:creationId xmlns:a16="http://schemas.microsoft.com/office/drawing/2014/main" id="{75DE5B60-36C2-4FD3-A07E-55704D7FEF24}"/>
                  </a:ext>
                </a:extLst>
              </p:cNvPr>
              <p:cNvGrpSpPr/>
              <p:nvPr/>
            </p:nvGrpSpPr>
            <p:grpSpPr>
              <a:xfrm>
                <a:off x="1984347" y="3650518"/>
                <a:ext cx="1124415" cy="395213"/>
                <a:chOff x="1984347" y="3650518"/>
                <a:chExt cx="1124415" cy="395213"/>
              </a:xfrm>
            </p:grpSpPr>
            <p:sp>
              <p:nvSpPr>
                <p:cNvPr id="141" name="Snip Diagonal Corner Rectangle 108">
                  <a:extLst>
                    <a:ext uri="{FF2B5EF4-FFF2-40B4-BE49-F238E27FC236}">
                      <a16:creationId xmlns:a16="http://schemas.microsoft.com/office/drawing/2014/main" id="{4FAF09A5-9E22-433D-ADAC-57B836738A76}"/>
                    </a:ext>
                  </a:extLst>
                </p:cNvPr>
                <p:cNvSpPr/>
                <p:nvPr/>
              </p:nvSpPr>
              <p:spPr>
                <a:xfrm>
                  <a:off x="1984347" y="3650518"/>
                  <a:ext cx="1124415" cy="395213"/>
                </a:xfrm>
                <a:prstGeom prst="snip2DiagRect">
                  <a:avLst>
                    <a:gd name="adj1" fmla="val 0"/>
                    <a:gd name="adj2" fmla="val 35816"/>
                  </a:avLst>
                </a:prstGeom>
                <a:gradFill>
                  <a:gsLst>
                    <a:gs pos="0">
                      <a:srgbClr val="438FFF"/>
                    </a:gs>
                    <a:gs pos="39999">
                      <a:srgbClr val="75BAFF"/>
                    </a:gs>
                    <a:gs pos="70000">
                      <a:srgbClr val="97B7DD"/>
                    </a:gs>
                    <a:gs pos="100000">
                      <a:srgbClr val="C0504D">
                        <a:lumMod val="40000"/>
                        <a:lumOff val="60000"/>
                      </a:srgbClr>
                    </a:gs>
                  </a:gsLst>
                  <a:lin ang="5400000" scaled="0"/>
                </a:gradFill>
                <a:ln w="25400" cap="flat" cmpd="sng" algn="ctr">
                  <a:noFill/>
                  <a:prstDash val="solid"/>
                </a:ln>
                <a:effectLst>
                  <a:outerShdw blurRad="38100" dist="25400" dir="2700000" algn="tl" rotWithShape="0">
                    <a:schemeClr val="bg1">
                      <a:lumMod val="95000"/>
                      <a:alpha val="40000"/>
                    </a:schemeClr>
                  </a:outerShdw>
                </a:effectLst>
                <a:scene3d>
                  <a:camera prst="orthographicFront"/>
                  <a:lightRig rig="threePt" dir="t"/>
                </a:scene3d>
                <a:sp3d>
                  <a:bevelT/>
                </a:sp3d>
              </p:spPr>
              <p:txBody>
                <a:bodyPr rtlCol="0" anchor="b" anchorCtr="0"/>
                <a:lstStyle/>
                <a:p>
                  <a:pPr algn="ctr">
                    <a:defRPr/>
                  </a:pPr>
                  <a:endParaRPr lang="en-IE" sz="1200" kern="0" dirty="0">
                    <a:solidFill>
                      <a:prstClr val="black"/>
                    </a:solidFill>
                    <a:latin typeface="Lato" panose="020F0502020204030203" pitchFamily="34" charset="0"/>
                  </a:endParaRPr>
                </a:p>
              </p:txBody>
            </p:sp>
            <p:sp>
              <p:nvSpPr>
                <p:cNvPr id="142" name="Rectangle 141">
                  <a:extLst>
                    <a:ext uri="{FF2B5EF4-FFF2-40B4-BE49-F238E27FC236}">
                      <a16:creationId xmlns:a16="http://schemas.microsoft.com/office/drawing/2014/main" id="{68DB0B8E-BE6F-4FE4-B7D7-33F3FBC12688}"/>
                    </a:ext>
                  </a:extLst>
                </p:cNvPr>
                <p:cNvSpPr/>
                <p:nvPr/>
              </p:nvSpPr>
              <p:spPr>
                <a:xfrm>
                  <a:off x="2024812" y="3677304"/>
                  <a:ext cx="1055097" cy="276999"/>
                </a:xfrm>
                <a:prstGeom prst="rect">
                  <a:avLst/>
                </a:prstGeom>
              </p:spPr>
              <p:txBody>
                <a:bodyPr wrap="none">
                  <a:spAutoFit/>
                </a:bodyPr>
                <a:lstStyle/>
                <a:p>
                  <a:pPr algn="ctr">
                    <a:defRPr/>
                  </a:pPr>
                  <a:r>
                    <a:rPr lang="en-IE" sz="1400" kern="0" dirty="0">
                      <a:solidFill>
                        <a:prstClr val="black"/>
                      </a:solidFill>
                      <a:latin typeface="Lato" panose="020F0502020204030203" pitchFamily="34" charset="0"/>
                    </a:rPr>
                    <a:t>Transactions</a:t>
                  </a:r>
                </a:p>
              </p:txBody>
            </p:sp>
          </p:grpSp>
          <p:sp>
            <p:nvSpPr>
              <p:cNvPr id="105" name="Snip Diagonal Corner Rectangle 142">
                <a:extLst>
                  <a:ext uri="{FF2B5EF4-FFF2-40B4-BE49-F238E27FC236}">
                    <a16:creationId xmlns:a16="http://schemas.microsoft.com/office/drawing/2014/main" id="{E6732887-224B-466C-9DC7-EE0CC5E7D2A1}"/>
                  </a:ext>
                </a:extLst>
              </p:cNvPr>
              <p:cNvSpPr/>
              <p:nvPr/>
            </p:nvSpPr>
            <p:spPr>
              <a:xfrm>
                <a:off x="1602507" y="4331589"/>
                <a:ext cx="1200473" cy="338509"/>
              </a:xfrm>
              <a:prstGeom prst="snip2DiagRect">
                <a:avLst>
                  <a:gd name="adj1" fmla="val 0"/>
                  <a:gd name="adj2" fmla="val 35816"/>
                </a:avLst>
              </a:prstGeom>
              <a:gradFill>
                <a:gsLst>
                  <a:gs pos="0">
                    <a:srgbClr val="438FFF"/>
                  </a:gs>
                  <a:gs pos="39999">
                    <a:srgbClr val="75BAFF"/>
                  </a:gs>
                  <a:gs pos="70000">
                    <a:srgbClr val="97B7DD"/>
                  </a:gs>
                  <a:gs pos="100000">
                    <a:srgbClr val="C0504D">
                      <a:lumMod val="40000"/>
                      <a:lumOff val="60000"/>
                    </a:srgbClr>
                  </a:gs>
                </a:gsLst>
                <a:lin ang="5400000" scaled="0"/>
              </a:gradFill>
              <a:ln w="25400" cap="flat" cmpd="sng" algn="ctr">
                <a:noFill/>
                <a:prstDash val="solid"/>
              </a:ln>
              <a:effectLst>
                <a:outerShdw blurRad="50800" dist="38100" dir="2700000" algn="tl" rotWithShape="0">
                  <a:prstClr val="black">
                    <a:alpha val="40000"/>
                  </a:prstClr>
                </a:outerShdw>
              </a:effectLst>
              <a:scene3d>
                <a:camera prst="orthographicFront"/>
                <a:lightRig rig="threePt" dir="t"/>
              </a:scene3d>
              <a:sp3d>
                <a:bevelT w="50800" h="38100"/>
              </a:sp3d>
            </p:spPr>
            <p:txBody>
              <a:bodyPr rtlCol="0" anchor="ctr"/>
              <a:lstStyle/>
              <a:p>
                <a:pPr algn="ctr" defTabSz="914305">
                  <a:defRPr/>
                </a:pPr>
                <a:r>
                  <a:rPr lang="en-IE" sz="1400" kern="0" dirty="0">
                    <a:solidFill>
                      <a:prstClr val="black"/>
                    </a:solidFill>
                    <a:latin typeface="Lato" panose="020F0502020204030203" pitchFamily="34" charset="0"/>
                    <a:cs typeface="Arial"/>
                  </a:rPr>
                  <a:t>Events</a:t>
                </a:r>
              </a:p>
            </p:txBody>
          </p:sp>
          <p:sp>
            <p:nvSpPr>
              <p:cNvPr id="106" name="Snip Diagonal Corner Rectangle 198">
                <a:extLst>
                  <a:ext uri="{FF2B5EF4-FFF2-40B4-BE49-F238E27FC236}">
                    <a16:creationId xmlns:a16="http://schemas.microsoft.com/office/drawing/2014/main" id="{235B9EA4-A99F-4AFC-A274-7E14BFD26D6E}"/>
                  </a:ext>
                </a:extLst>
              </p:cNvPr>
              <p:cNvSpPr/>
              <p:nvPr/>
            </p:nvSpPr>
            <p:spPr>
              <a:xfrm>
                <a:off x="2839373" y="4331589"/>
                <a:ext cx="1574732" cy="338509"/>
              </a:xfrm>
              <a:prstGeom prst="snip2DiagRect">
                <a:avLst>
                  <a:gd name="adj1" fmla="val 0"/>
                  <a:gd name="adj2" fmla="val 35816"/>
                </a:avLst>
              </a:prstGeom>
              <a:gradFill>
                <a:gsLst>
                  <a:gs pos="0">
                    <a:srgbClr val="438FFF"/>
                  </a:gs>
                  <a:gs pos="39999">
                    <a:srgbClr val="75BAFF"/>
                  </a:gs>
                  <a:gs pos="70000">
                    <a:srgbClr val="97B7DD"/>
                  </a:gs>
                  <a:gs pos="100000">
                    <a:srgbClr val="C0504D">
                      <a:lumMod val="40000"/>
                      <a:lumOff val="60000"/>
                    </a:srgbClr>
                  </a:gs>
                </a:gsLst>
                <a:lin ang="5400000" scaled="0"/>
              </a:gradFill>
              <a:ln w="25400" cap="flat" cmpd="sng" algn="ctr">
                <a:noFill/>
                <a:prstDash val="solid"/>
              </a:ln>
              <a:effectLst>
                <a:outerShdw blurRad="50800" dist="38100" dir="2700000" algn="tl" rotWithShape="0">
                  <a:prstClr val="black">
                    <a:alpha val="40000"/>
                  </a:prstClr>
                </a:outerShdw>
              </a:effectLst>
              <a:scene3d>
                <a:camera prst="orthographicFront"/>
                <a:lightRig rig="threePt" dir="t"/>
              </a:scene3d>
              <a:sp3d>
                <a:bevelT w="50800" h="38100"/>
              </a:sp3d>
            </p:spPr>
            <p:txBody>
              <a:bodyPr lIns="0" rIns="0" rtlCol="0" anchor="ctr"/>
              <a:lstStyle/>
              <a:p>
                <a:pPr algn="ctr" defTabSz="914305">
                  <a:defRPr/>
                </a:pPr>
                <a:r>
                  <a:rPr lang="en-IE" sz="1400" kern="0" dirty="0">
                    <a:solidFill>
                      <a:prstClr val="black"/>
                    </a:solidFill>
                    <a:latin typeface="Lato" panose="020F0502020204030203" pitchFamily="34" charset="0"/>
                    <a:cs typeface="Arial"/>
                  </a:rPr>
                  <a:t>Messages</a:t>
                </a:r>
              </a:p>
            </p:txBody>
          </p:sp>
          <p:sp>
            <p:nvSpPr>
              <p:cNvPr id="107" name="Rectangle 106">
                <a:extLst>
                  <a:ext uri="{FF2B5EF4-FFF2-40B4-BE49-F238E27FC236}">
                    <a16:creationId xmlns:a16="http://schemas.microsoft.com/office/drawing/2014/main" id="{91F65E73-7AC2-42F4-8763-56F1696E8E46}"/>
                  </a:ext>
                </a:extLst>
              </p:cNvPr>
              <p:cNvSpPr/>
              <p:nvPr/>
            </p:nvSpPr>
            <p:spPr>
              <a:xfrm>
                <a:off x="2164768" y="3783977"/>
                <a:ext cx="117495" cy="113774"/>
              </a:xfrm>
              <a:prstGeom prst="rect">
                <a:avLst/>
              </a:prstGeom>
              <a:noFill/>
              <a:ln w="3175" cap="flat" cmpd="sng" algn="ctr">
                <a:noFill/>
                <a:prstDash val="solid"/>
              </a:ln>
              <a:effectLst/>
            </p:spPr>
            <p:txBody>
              <a:bodyPr rtlCol="0" anchor="ctr"/>
              <a:lstStyle/>
              <a:p>
                <a:pPr algn="ctr" defTabSz="914305">
                  <a:defRPr/>
                </a:pPr>
                <a:endParaRPr lang="en-IE" kern="0" dirty="0">
                  <a:solidFill>
                    <a:prstClr val="white"/>
                  </a:solidFill>
                  <a:latin typeface="Lato" panose="020F0502020204030203" pitchFamily="34" charset="0"/>
                  <a:cs typeface="Arial"/>
                </a:endParaRPr>
              </a:p>
            </p:txBody>
          </p:sp>
          <p:sp>
            <p:nvSpPr>
              <p:cNvPr id="108" name="Rectangle 107">
                <a:extLst>
                  <a:ext uri="{FF2B5EF4-FFF2-40B4-BE49-F238E27FC236}">
                    <a16:creationId xmlns:a16="http://schemas.microsoft.com/office/drawing/2014/main" id="{87363638-30CC-4A07-8724-1B35FB014AD0}"/>
                  </a:ext>
                </a:extLst>
              </p:cNvPr>
              <p:cNvSpPr/>
              <p:nvPr/>
            </p:nvSpPr>
            <p:spPr>
              <a:xfrm>
                <a:off x="2686410" y="3773766"/>
                <a:ext cx="117495" cy="113774"/>
              </a:xfrm>
              <a:prstGeom prst="rect">
                <a:avLst/>
              </a:prstGeom>
              <a:noFill/>
              <a:ln w="3175" cap="flat" cmpd="sng" algn="ctr">
                <a:noFill/>
                <a:prstDash val="solid"/>
              </a:ln>
              <a:effectLst/>
            </p:spPr>
            <p:txBody>
              <a:bodyPr rtlCol="0" anchor="ctr"/>
              <a:lstStyle/>
              <a:p>
                <a:pPr algn="ctr" defTabSz="914305">
                  <a:defRPr/>
                </a:pPr>
                <a:endParaRPr lang="en-IE" kern="0" dirty="0">
                  <a:solidFill>
                    <a:prstClr val="white"/>
                  </a:solidFill>
                  <a:latin typeface="Lato" panose="020F0502020204030203" pitchFamily="34" charset="0"/>
                  <a:cs typeface="Arial"/>
                </a:endParaRPr>
              </a:p>
            </p:txBody>
          </p:sp>
          <p:grpSp>
            <p:nvGrpSpPr>
              <p:cNvPr id="110" name="Group 109">
                <a:extLst>
                  <a:ext uri="{FF2B5EF4-FFF2-40B4-BE49-F238E27FC236}">
                    <a16:creationId xmlns:a16="http://schemas.microsoft.com/office/drawing/2014/main" id="{DFECEF17-EAA0-4155-8F60-A2827CD04FDA}"/>
                  </a:ext>
                </a:extLst>
              </p:cNvPr>
              <p:cNvGrpSpPr/>
              <p:nvPr/>
            </p:nvGrpSpPr>
            <p:grpSpPr>
              <a:xfrm>
                <a:off x="1159168" y="3928064"/>
                <a:ext cx="2556551" cy="524854"/>
                <a:chOff x="1101346" y="3886454"/>
                <a:chExt cx="2556551" cy="965851"/>
              </a:xfrm>
            </p:grpSpPr>
            <p:sp>
              <p:nvSpPr>
                <p:cNvPr id="131" name="Rectangle 130">
                  <a:extLst>
                    <a:ext uri="{FF2B5EF4-FFF2-40B4-BE49-F238E27FC236}">
                      <a16:creationId xmlns:a16="http://schemas.microsoft.com/office/drawing/2014/main" id="{32D57E3C-635C-4243-B42D-476D9833ADD8}"/>
                    </a:ext>
                  </a:extLst>
                </p:cNvPr>
                <p:cNvSpPr/>
                <p:nvPr/>
              </p:nvSpPr>
              <p:spPr>
                <a:xfrm>
                  <a:off x="1101346" y="4734420"/>
                  <a:ext cx="117495" cy="113774"/>
                </a:xfrm>
                <a:prstGeom prst="rect">
                  <a:avLst/>
                </a:prstGeom>
                <a:noFill/>
                <a:ln w="3175" cap="flat" cmpd="sng" algn="ctr">
                  <a:noFill/>
                  <a:prstDash val="solid"/>
                </a:ln>
                <a:effectLst/>
              </p:spPr>
              <p:txBody>
                <a:bodyPr rtlCol="0" anchor="ctr"/>
                <a:lstStyle/>
                <a:p>
                  <a:pPr algn="ctr" defTabSz="914305">
                    <a:defRPr/>
                  </a:pPr>
                  <a:endParaRPr lang="en-IE" kern="0" dirty="0">
                    <a:solidFill>
                      <a:prstClr val="white"/>
                    </a:solidFill>
                    <a:latin typeface="Lato" panose="020F0502020204030203" pitchFamily="34" charset="0"/>
                    <a:cs typeface="Arial"/>
                  </a:endParaRPr>
                </a:p>
              </p:txBody>
            </p:sp>
            <p:sp>
              <p:nvSpPr>
                <p:cNvPr id="132" name="Rectangle 131">
                  <a:extLst>
                    <a:ext uri="{FF2B5EF4-FFF2-40B4-BE49-F238E27FC236}">
                      <a16:creationId xmlns:a16="http://schemas.microsoft.com/office/drawing/2014/main" id="{6599BEAC-7D08-44C4-B0D3-8B2BEDCA0F0D}"/>
                    </a:ext>
                  </a:extLst>
                </p:cNvPr>
                <p:cNvSpPr/>
                <p:nvPr/>
              </p:nvSpPr>
              <p:spPr>
                <a:xfrm>
                  <a:off x="3540402" y="4738531"/>
                  <a:ext cx="117495" cy="113774"/>
                </a:xfrm>
                <a:prstGeom prst="rect">
                  <a:avLst/>
                </a:prstGeom>
                <a:noFill/>
                <a:ln w="3175" cap="flat" cmpd="sng" algn="ctr">
                  <a:noFill/>
                  <a:prstDash val="solid"/>
                </a:ln>
                <a:effectLst/>
              </p:spPr>
              <p:txBody>
                <a:bodyPr rtlCol="0" anchor="ctr"/>
                <a:lstStyle/>
                <a:p>
                  <a:pPr algn="ctr" defTabSz="914305">
                    <a:defRPr/>
                  </a:pPr>
                  <a:endParaRPr lang="en-IE" kern="0" dirty="0">
                    <a:solidFill>
                      <a:prstClr val="white"/>
                    </a:solidFill>
                    <a:latin typeface="Lato" panose="020F0502020204030203" pitchFamily="34" charset="0"/>
                    <a:cs typeface="Arial"/>
                  </a:endParaRPr>
                </a:p>
              </p:txBody>
            </p:sp>
            <p:cxnSp>
              <p:nvCxnSpPr>
                <p:cNvPr id="133" name="Straight Arrow Connector 132">
                  <a:extLst>
                    <a:ext uri="{FF2B5EF4-FFF2-40B4-BE49-F238E27FC236}">
                      <a16:creationId xmlns:a16="http://schemas.microsoft.com/office/drawing/2014/main" id="{58AD3449-B2D2-40B2-A09A-8E90CD636F9E}"/>
                    </a:ext>
                  </a:extLst>
                </p:cNvPr>
                <p:cNvCxnSpPr/>
                <p:nvPr/>
              </p:nvCxnSpPr>
              <p:spPr>
                <a:xfrm flipV="1">
                  <a:off x="1160105" y="3886454"/>
                  <a:ext cx="1" cy="910635"/>
                </a:xfrm>
                <a:prstGeom prst="straightConnector1">
                  <a:avLst/>
                </a:prstGeom>
                <a:noFill/>
                <a:ln w="34925" cap="flat" cmpd="sng" algn="ctr">
                  <a:solidFill>
                    <a:srgbClr val="4F81BD">
                      <a:shade val="95000"/>
                      <a:satMod val="105000"/>
                    </a:srgbClr>
                  </a:solidFill>
                  <a:prstDash val="solid"/>
                  <a:tailEnd type="stealth" w="med" len="lg"/>
                </a:ln>
                <a:effectLst/>
              </p:spPr>
            </p:cxnSp>
            <p:cxnSp>
              <p:nvCxnSpPr>
                <p:cNvPr id="134" name="Straight Arrow Connector 133">
                  <a:extLst>
                    <a:ext uri="{FF2B5EF4-FFF2-40B4-BE49-F238E27FC236}">
                      <a16:creationId xmlns:a16="http://schemas.microsoft.com/office/drawing/2014/main" id="{94622A8B-1D9D-40FF-BB31-600DA6963B51}"/>
                    </a:ext>
                  </a:extLst>
                </p:cNvPr>
                <p:cNvCxnSpPr/>
                <p:nvPr/>
              </p:nvCxnSpPr>
              <p:spPr>
                <a:xfrm flipV="1">
                  <a:off x="2477480" y="3897750"/>
                  <a:ext cx="0" cy="899340"/>
                </a:xfrm>
                <a:prstGeom prst="straightConnector1">
                  <a:avLst/>
                </a:prstGeom>
                <a:noFill/>
                <a:ln w="34925" cap="flat" cmpd="sng" algn="ctr">
                  <a:solidFill>
                    <a:srgbClr val="4F81BD">
                      <a:shade val="95000"/>
                      <a:satMod val="105000"/>
                    </a:srgbClr>
                  </a:solidFill>
                  <a:prstDash val="solid"/>
                  <a:tailEnd type="stealth" w="med" len="lg"/>
                </a:ln>
                <a:effectLst/>
              </p:spPr>
            </p:cxnSp>
            <p:cxnSp>
              <p:nvCxnSpPr>
                <p:cNvPr id="135" name="Straight Arrow Connector 134">
                  <a:extLst>
                    <a:ext uri="{FF2B5EF4-FFF2-40B4-BE49-F238E27FC236}">
                      <a16:creationId xmlns:a16="http://schemas.microsoft.com/office/drawing/2014/main" id="{8D0FC44E-E72C-4F1F-B8F3-A4B2034E3FE8}"/>
                    </a:ext>
                  </a:extLst>
                </p:cNvPr>
                <p:cNvCxnSpPr/>
                <p:nvPr/>
              </p:nvCxnSpPr>
              <p:spPr>
                <a:xfrm flipH="1" flipV="1">
                  <a:off x="3598288" y="3886456"/>
                  <a:ext cx="487" cy="917954"/>
                </a:xfrm>
                <a:prstGeom prst="straightConnector1">
                  <a:avLst/>
                </a:prstGeom>
                <a:noFill/>
                <a:ln w="34925" cap="flat" cmpd="sng" algn="ctr">
                  <a:solidFill>
                    <a:srgbClr val="4F81BD">
                      <a:shade val="95000"/>
                      <a:satMod val="105000"/>
                    </a:srgbClr>
                  </a:solidFill>
                  <a:prstDash val="solid"/>
                  <a:tailEnd type="stealth" w="med" len="lg"/>
                </a:ln>
                <a:effectLst/>
              </p:spPr>
            </p:cxnSp>
            <p:cxnSp>
              <p:nvCxnSpPr>
                <p:cNvPr id="136" name="Straight Arrow Connector 162">
                  <a:extLst>
                    <a:ext uri="{FF2B5EF4-FFF2-40B4-BE49-F238E27FC236}">
                      <a16:creationId xmlns:a16="http://schemas.microsoft.com/office/drawing/2014/main" id="{B361AE79-92E2-41F1-8723-D988C317514C}"/>
                    </a:ext>
                  </a:extLst>
                </p:cNvPr>
                <p:cNvCxnSpPr>
                  <a:stCxn id="131" idx="0"/>
                  <a:endCxn id="107" idx="2"/>
                </p:cNvCxnSpPr>
                <p:nvPr/>
              </p:nvCxnSpPr>
              <p:spPr>
                <a:xfrm rot="5400000" flipH="1" flipV="1">
                  <a:off x="1273469" y="3784374"/>
                  <a:ext cx="836670" cy="1063422"/>
                </a:xfrm>
                <a:prstGeom prst="bentConnector3">
                  <a:avLst>
                    <a:gd name="adj1" fmla="val 42984"/>
                  </a:avLst>
                </a:prstGeom>
                <a:noFill/>
                <a:ln w="34925" cap="flat" cmpd="sng" algn="ctr">
                  <a:solidFill>
                    <a:srgbClr val="4F81BD">
                      <a:shade val="95000"/>
                      <a:satMod val="105000"/>
                    </a:srgbClr>
                  </a:solidFill>
                  <a:prstDash val="solid"/>
                  <a:tailEnd type="stealth" w="med" len="lg"/>
                </a:ln>
                <a:effectLst/>
              </p:spPr>
            </p:cxnSp>
            <p:cxnSp>
              <p:nvCxnSpPr>
                <p:cNvPr id="138" name="Straight Arrow Connector 137">
                  <a:extLst>
                    <a:ext uri="{FF2B5EF4-FFF2-40B4-BE49-F238E27FC236}">
                      <a16:creationId xmlns:a16="http://schemas.microsoft.com/office/drawing/2014/main" id="{4C5881B4-D495-4EF9-8812-4A1686A78A89}"/>
                    </a:ext>
                  </a:extLst>
                </p:cNvPr>
                <p:cNvCxnSpPr/>
                <p:nvPr/>
              </p:nvCxnSpPr>
              <p:spPr>
                <a:xfrm flipV="1">
                  <a:off x="1719843" y="3893774"/>
                  <a:ext cx="1" cy="910635"/>
                </a:xfrm>
                <a:prstGeom prst="straightConnector1">
                  <a:avLst/>
                </a:prstGeom>
                <a:noFill/>
                <a:ln w="34925" cap="flat" cmpd="sng" algn="ctr">
                  <a:solidFill>
                    <a:srgbClr val="4F81BD">
                      <a:shade val="95000"/>
                      <a:satMod val="105000"/>
                    </a:srgbClr>
                  </a:solidFill>
                  <a:prstDash val="solid"/>
                  <a:tailEnd type="stealth" w="med" len="lg"/>
                </a:ln>
                <a:effectLst/>
              </p:spPr>
            </p:cxnSp>
            <p:cxnSp>
              <p:nvCxnSpPr>
                <p:cNvPr id="139" name="Straight Arrow Connector 162">
                  <a:extLst>
                    <a:ext uri="{FF2B5EF4-FFF2-40B4-BE49-F238E27FC236}">
                      <a16:creationId xmlns:a16="http://schemas.microsoft.com/office/drawing/2014/main" id="{97088185-DA4B-452F-8FAB-CA2B0EE2F1E1}"/>
                    </a:ext>
                  </a:extLst>
                </p:cNvPr>
                <p:cNvCxnSpPr>
                  <a:stCxn id="132" idx="0"/>
                  <a:endCxn id="108" idx="2"/>
                </p:cNvCxnSpPr>
                <p:nvPr/>
              </p:nvCxnSpPr>
              <p:spPr>
                <a:xfrm rot="16200000" flipV="1">
                  <a:off x="2746658" y="3886040"/>
                  <a:ext cx="850991" cy="853992"/>
                </a:xfrm>
                <a:prstGeom prst="bentConnector3">
                  <a:avLst>
                    <a:gd name="adj1" fmla="val 40803"/>
                  </a:avLst>
                </a:prstGeom>
                <a:noFill/>
                <a:ln w="34925" cap="flat" cmpd="sng" algn="ctr">
                  <a:solidFill>
                    <a:srgbClr val="4F81BD">
                      <a:shade val="95000"/>
                      <a:satMod val="105000"/>
                    </a:srgbClr>
                  </a:solidFill>
                  <a:prstDash val="solid"/>
                  <a:tailEnd type="stealth" w="med" len="lg"/>
                </a:ln>
                <a:effectLst/>
              </p:spPr>
            </p:cxnSp>
          </p:grpSp>
          <p:grpSp>
            <p:nvGrpSpPr>
              <p:cNvPr id="111" name="Group 110">
                <a:extLst>
                  <a:ext uri="{FF2B5EF4-FFF2-40B4-BE49-F238E27FC236}">
                    <a16:creationId xmlns:a16="http://schemas.microsoft.com/office/drawing/2014/main" id="{550E7553-B8DD-4BDC-9053-FA58C320DC4A}"/>
                  </a:ext>
                </a:extLst>
              </p:cNvPr>
              <p:cNvGrpSpPr/>
              <p:nvPr/>
            </p:nvGrpSpPr>
            <p:grpSpPr>
              <a:xfrm>
                <a:off x="667377" y="4331589"/>
                <a:ext cx="904208" cy="338509"/>
                <a:chOff x="667377" y="4331589"/>
                <a:chExt cx="904208" cy="338509"/>
              </a:xfrm>
            </p:grpSpPr>
            <p:sp>
              <p:nvSpPr>
                <p:cNvPr id="128" name="Snip Diagonal Corner Rectangle 197">
                  <a:extLst>
                    <a:ext uri="{FF2B5EF4-FFF2-40B4-BE49-F238E27FC236}">
                      <a16:creationId xmlns:a16="http://schemas.microsoft.com/office/drawing/2014/main" id="{93DF172A-8D13-4719-BCB7-E6F9536FC07E}"/>
                    </a:ext>
                  </a:extLst>
                </p:cNvPr>
                <p:cNvSpPr/>
                <p:nvPr/>
              </p:nvSpPr>
              <p:spPr>
                <a:xfrm>
                  <a:off x="667377" y="4331589"/>
                  <a:ext cx="904208" cy="338509"/>
                </a:xfrm>
                <a:prstGeom prst="snip2DiagRect">
                  <a:avLst>
                    <a:gd name="adj1" fmla="val 0"/>
                    <a:gd name="adj2" fmla="val 35816"/>
                  </a:avLst>
                </a:prstGeom>
                <a:gradFill>
                  <a:gsLst>
                    <a:gs pos="0">
                      <a:srgbClr val="438FFF"/>
                    </a:gs>
                    <a:gs pos="39999">
                      <a:srgbClr val="75BAFF"/>
                    </a:gs>
                    <a:gs pos="70000">
                      <a:srgbClr val="97B7DD"/>
                    </a:gs>
                    <a:gs pos="100000">
                      <a:srgbClr val="C0504D">
                        <a:lumMod val="40000"/>
                        <a:lumOff val="60000"/>
                      </a:srgbClr>
                    </a:gs>
                  </a:gsLst>
                  <a:lin ang="5400000" scaled="0"/>
                </a:gradFill>
                <a:ln w="25400" cap="flat" cmpd="sng" algn="ctr">
                  <a:noFill/>
                  <a:prstDash val="solid"/>
                </a:ln>
                <a:effectLst>
                  <a:outerShdw blurRad="50800" dist="38100" dir="2700000" algn="tl" rotWithShape="0">
                    <a:prstClr val="black">
                      <a:alpha val="40000"/>
                    </a:prstClr>
                  </a:outerShdw>
                </a:effectLst>
                <a:scene3d>
                  <a:camera prst="orthographicFront"/>
                  <a:lightRig rig="threePt" dir="t"/>
                </a:scene3d>
                <a:sp3d>
                  <a:bevelT w="50800" h="38100"/>
                </a:sp3d>
              </p:spPr>
              <p:txBody>
                <a:bodyPr rtlCol="0" anchor="ctr"/>
                <a:lstStyle/>
                <a:p>
                  <a:pPr algn="ctr" defTabSz="914305">
                    <a:defRPr/>
                  </a:pPr>
                  <a:endParaRPr lang="en-IE" sz="1100" kern="0" dirty="0">
                    <a:solidFill>
                      <a:prstClr val="black"/>
                    </a:solidFill>
                    <a:latin typeface="Lato" panose="020F0502020204030203" pitchFamily="34" charset="0"/>
                    <a:cs typeface="Arial"/>
                  </a:endParaRPr>
                </a:p>
              </p:txBody>
            </p:sp>
            <p:sp>
              <p:nvSpPr>
                <p:cNvPr id="129" name="Rectangle 128">
                  <a:extLst>
                    <a:ext uri="{FF2B5EF4-FFF2-40B4-BE49-F238E27FC236}">
                      <a16:creationId xmlns:a16="http://schemas.microsoft.com/office/drawing/2014/main" id="{6AB1495B-971D-407C-B55A-D1A1F1D383F9}"/>
                    </a:ext>
                  </a:extLst>
                </p:cNvPr>
                <p:cNvSpPr/>
                <p:nvPr/>
              </p:nvSpPr>
              <p:spPr>
                <a:xfrm>
                  <a:off x="783932" y="4375610"/>
                  <a:ext cx="713116" cy="245685"/>
                </a:xfrm>
                <a:prstGeom prst="rect">
                  <a:avLst/>
                </a:prstGeom>
              </p:spPr>
              <p:txBody>
                <a:bodyPr wrap="square">
                  <a:spAutoFit/>
                </a:bodyPr>
                <a:lstStyle/>
                <a:p>
                  <a:r>
                    <a:rPr lang="en-US" sz="1400" dirty="0">
                      <a:latin typeface="Lato" panose="020F0502020204030203" pitchFamily="34" charset="0"/>
                    </a:rPr>
                    <a:t>Measures</a:t>
                  </a:r>
                </a:p>
              </p:txBody>
            </p:sp>
          </p:grpSp>
        </p:grpSp>
        <p:cxnSp>
          <p:nvCxnSpPr>
            <p:cNvPr id="96" name="Straight Connector 95">
              <a:extLst>
                <a:ext uri="{FF2B5EF4-FFF2-40B4-BE49-F238E27FC236}">
                  <a16:creationId xmlns:a16="http://schemas.microsoft.com/office/drawing/2014/main" id="{6B4005ED-5CA9-4E74-8B93-B4ADD86E6122}"/>
                </a:ext>
              </a:extLst>
            </p:cNvPr>
            <p:cNvCxnSpPr/>
            <p:nvPr/>
          </p:nvCxnSpPr>
          <p:spPr>
            <a:xfrm>
              <a:off x="6826416" y="3849545"/>
              <a:ext cx="4274449" cy="0"/>
            </a:xfrm>
            <a:prstGeom prst="line">
              <a:avLst/>
            </a:prstGeom>
            <a:noFill/>
            <a:ln w="25400" cap="flat" cmpd="sng" algn="ctr">
              <a:solidFill>
                <a:srgbClr val="4F81BD">
                  <a:lumMod val="40000"/>
                  <a:lumOff val="60000"/>
                </a:srgbClr>
              </a:solidFill>
              <a:prstDash val="sysDash"/>
            </a:ln>
            <a:effectLst/>
          </p:spPr>
        </p:cxnSp>
        <p:cxnSp>
          <p:nvCxnSpPr>
            <p:cNvPr id="102" name="Straight Connector 101">
              <a:extLst>
                <a:ext uri="{FF2B5EF4-FFF2-40B4-BE49-F238E27FC236}">
                  <a16:creationId xmlns:a16="http://schemas.microsoft.com/office/drawing/2014/main" id="{C7657F47-F868-4BDA-A07F-E065F1AF07D4}"/>
                </a:ext>
              </a:extLst>
            </p:cNvPr>
            <p:cNvCxnSpPr/>
            <p:nvPr/>
          </p:nvCxnSpPr>
          <p:spPr>
            <a:xfrm>
              <a:off x="6842938" y="4455480"/>
              <a:ext cx="4274449" cy="0"/>
            </a:xfrm>
            <a:prstGeom prst="line">
              <a:avLst/>
            </a:prstGeom>
            <a:noFill/>
            <a:ln w="25400" cap="flat" cmpd="sng" algn="ctr">
              <a:solidFill>
                <a:srgbClr val="4F81BD">
                  <a:lumMod val="40000"/>
                  <a:lumOff val="60000"/>
                </a:srgbClr>
              </a:solidFill>
              <a:prstDash val="sysDash"/>
            </a:ln>
            <a:effectLst/>
          </p:spPr>
        </p:cxnSp>
        <p:sp>
          <p:nvSpPr>
            <p:cNvPr id="103" name="Text Box 86">
              <a:extLst>
                <a:ext uri="{FF2B5EF4-FFF2-40B4-BE49-F238E27FC236}">
                  <a16:creationId xmlns:a16="http://schemas.microsoft.com/office/drawing/2014/main" id="{608B6703-454C-4C6E-94E6-B391C91512F8}"/>
                </a:ext>
              </a:extLst>
            </p:cNvPr>
            <p:cNvSpPr txBox="1">
              <a:spLocks noChangeArrowheads="1"/>
            </p:cNvSpPr>
            <p:nvPr/>
          </p:nvSpPr>
          <p:spPr bwMode="auto">
            <a:xfrm>
              <a:off x="7098472" y="3851060"/>
              <a:ext cx="3684757" cy="645690"/>
            </a:xfrm>
            <a:prstGeom prst="rect">
              <a:avLst/>
            </a:prstGeom>
            <a:noFill/>
            <a:ln w="9525">
              <a:noFill/>
              <a:miter lim="800000"/>
              <a:headEnd/>
              <a:tailEnd/>
            </a:ln>
            <a:effectLst/>
          </p:spPr>
          <p:txBody>
            <a:bodyPr wrap="square">
              <a:spAutoFit/>
            </a:bodyPr>
            <a:lstStyle>
              <a:defPPr>
                <a:defRPr lang="en-US"/>
              </a:defPPr>
              <a:lvl1pPr marR="0" lvl="0" indent="0" algn="ctr" fontAlgn="auto">
                <a:lnSpc>
                  <a:spcPct val="104000"/>
                </a:lnSpc>
                <a:spcBef>
                  <a:spcPts val="0"/>
                </a:spcBef>
                <a:spcAft>
                  <a:spcPts val="0"/>
                </a:spcAft>
                <a:buClr>
                  <a:srgbClr val="000000"/>
                </a:buClr>
                <a:buSzPct val="100000"/>
                <a:buFont typeface="Times New Roman" pitchFamily="18" charset="0"/>
                <a:buNone/>
                <a:tabLst/>
                <a:defRPr kumimoji="0" sz="1500" b="1" i="1" u="none" strike="noStrike" kern="0" cap="none" spc="0" normalizeH="0" baseline="0">
                  <a:ln>
                    <a:noFill/>
                  </a:ln>
                  <a:solidFill>
                    <a:schemeClr val="tx2"/>
                  </a:solidFill>
                  <a:uLnTx/>
                  <a:uFillTx/>
                  <a:latin typeface="Candara" pitchFamily="34" charset="0"/>
                </a:defRPr>
              </a:lvl1pPr>
            </a:lstStyle>
            <a:p>
              <a:pPr defTabSz="914305">
                <a:defRPr/>
              </a:pPr>
              <a:r>
                <a:rPr lang="en-IE" sz="1800" spc="100" dirty="0">
                  <a:solidFill>
                    <a:srgbClr val="1F497D"/>
                  </a:solidFill>
                  <a:latin typeface="Lato" pitchFamily="34" charset="0"/>
                  <a:cs typeface="Arial"/>
                </a:rPr>
                <a:t>Context-setting information</a:t>
              </a:r>
            </a:p>
            <a:p>
              <a:pPr defTabSz="914305">
                <a:defRPr/>
              </a:pPr>
              <a:r>
                <a:rPr lang="en-IE" sz="1800" spc="100" dirty="0">
                  <a:solidFill>
                    <a:srgbClr val="1F497D"/>
                  </a:solidFill>
                  <a:latin typeface="Lato" pitchFamily="34" charset="0"/>
                  <a:cs typeface="Arial"/>
                </a:rPr>
                <a:t>(CSI)</a:t>
              </a:r>
            </a:p>
          </p:txBody>
        </p:sp>
      </p:grpSp>
    </p:spTree>
    <p:extLst>
      <p:ext uri="{BB962C8B-B14F-4D97-AF65-F5344CB8AC3E}">
        <p14:creationId xmlns:p14="http://schemas.microsoft.com/office/powerpoint/2010/main" val="2029890227"/>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9036" y="414069"/>
            <a:ext cx="10058400" cy="927369"/>
          </a:xfrm>
        </p:spPr>
        <p:txBody>
          <a:bodyPr/>
          <a:lstStyle/>
          <a:p>
            <a:r>
              <a:rPr lang="en-IE" dirty="0"/>
              <a:t>The logical (REAL) architecture implements IDEAL concepts</a:t>
            </a:r>
          </a:p>
        </p:txBody>
      </p:sp>
      <p:sp>
        <p:nvSpPr>
          <p:cNvPr id="3" name="Content Placeholder 2"/>
          <p:cNvSpPr>
            <a:spLocks noGrp="1"/>
          </p:cNvSpPr>
          <p:nvPr>
            <p:ph idx="1"/>
          </p:nvPr>
        </p:nvSpPr>
        <p:spPr>
          <a:xfrm>
            <a:off x="1319214" y="956441"/>
            <a:ext cx="6912614" cy="5353871"/>
          </a:xfrm>
        </p:spPr>
        <p:txBody>
          <a:bodyPr/>
          <a:lstStyle/>
          <a:p>
            <a:r>
              <a:rPr lang="en-IE" dirty="0"/>
              <a:t>Processes to create, maintain and use business information</a:t>
            </a:r>
          </a:p>
          <a:p>
            <a:pPr lvl="1"/>
            <a:r>
              <a:rPr kumimoji="0" lang="en-IE" i="0" u="none" strike="noStrike" kern="0" cap="none" spc="0" normalizeH="0" baseline="0" noProof="0" dirty="0">
                <a:ln>
                  <a:noFill/>
                </a:ln>
                <a:solidFill>
                  <a:srgbClr val="CCCCFF">
                    <a:lumMod val="50000"/>
                  </a:srgbClr>
                </a:solidFill>
                <a:effectLst/>
                <a:uLnTx/>
                <a:uFillTx/>
                <a:latin typeface="Lato" panose="020F0502020204030203" pitchFamily="34" charset="0"/>
                <a:ea typeface="+mn-ea"/>
                <a:cs typeface="Arial"/>
              </a:rPr>
              <a:t>R</a:t>
            </a:r>
            <a:r>
              <a:rPr kumimoji="0" lang="en-IE" i="0" u="none" strike="noStrike" kern="0" cap="none" spc="0" normalizeH="0" baseline="0" noProof="0" dirty="0">
                <a:ln>
                  <a:noFill/>
                </a:ln>
                <a:solidFill>
                  <a:srgbClr val="000000"/>
                </a:solidFill>
                <a:effectLst/>
                <a:uLnTx/>
                <a:uFillTx/>
                <a:latin typeface="Lato Light"/>
                <a:ea typeface="+mn-ea"/>
                <a:cs typeface="Arial"/>
              </a:rPr>
              <a:t>ealistic, </a:t>
            </a:r>
            <a:r>
              <a:rPr kumimoji="0" lang="en-IE" i="0" u="none" strike="noStrike" kern="0" cap="none" spc="0" normalizeH="0" baseline="0" noProof="0" dirty="0">
                <a:ln>
                  <a:noFill/>
                </a:ln>
                <a:solidFill>
                  <a:srgbClr val="CCCCFF">
                    <a:lumMod val="50000"/>
                  </a:srgbClr>
                </a:solidFill>
                <a:effectLst/>
                <a:uLnTx/>
                <a:uFillTx/>
                <a:latin typeface="Lato" panose="020F0502020204030203" pitchFamily="34" charset="0"/>
                <a:ea typeface="+mn-ea"/>
                <a:cs typeface="Arial"/>
              </a:rPr>
              <a:t>E</a:t>
            </a:r>
            <a:r>
              <a:rPr kumimoji="0" lang="en-IE" i="0" u="none" strike="noStrike" kern="0" cap="none" spc="0" normalizeH="0" baseline="0" noProof="0" dirty="0">
                <a:ln>
                  <a:noFill/>
                </a:ln>
                <a:solidFill>
                  <a:srgbClr val="000000"/>
                </a:solidFill>
                <a:effectLst/>
                <a:uLnTx/>
                <a:uFillTx/>
                <a:latin typeface="Lato Light"/>
                <a:ea typeface="+mn-ea"/>
                <a:cs typeface="Arial"/>
              </a:rPr>
              <a:t>xtensible, </a:t>
            </a:r>
            <a:r>
              <a:rPr kumimoji="0" lang="en-IE" i="0" u="none" strike="noStrike" kern="0" cap="none" spc="0" normalizeH="0" baseline="0" noProof="0" dirty="0">
                <a:ln>
                  <a:noFill/>
                </a:ln>
                <a:solidFill>
                  <a:srgbClr val="CCCCFF">
                    <a:lumMod val="50000"/>
                  </a:srgbClr>
                </a:solidFill>
                <a:effectLst/>
                <a:uLnTx/>
                <a:uFillTx/>
                <a:latin typeface="Lato" panose="020F0502020204030203" pitchFamily="34" charset="0"/>
                <a:ea typeface="+mn-ea"/>
                <a:cs typeface="Arial"/>
              </a:rPr>
              <a:t>A</a:t>
            </a:r>
            <a:r>
              <a:rPr kumimoji="0" lang="en-IE" i="0" u="none" strike="noStrike" kern="0" cap="none" spc="0" normalizeH="0" baseline="0" noProof="0" dirty="0">
                <a:ln>
                  <a:noFill/>
                </a:ln>
                <a:solidFill>
                  <a:srgbClr val="000000"/>
                </a:solidFill>
                <a:effectLst/>
                <a:uLnTx/>
                <a:uFillTx/>
                <a:latin typeface="Lato Light"/>
                <a:ea typeface="+mn-ea"/>
                <a:cs typeface="Arial"/>
              </a:rPr>
              <a:t>ctionable, </a:t>
            </a:r>
            <a:r>
              <a:rPr kumimoji="0" lang="en-IE" i="0" u="none" strike="noStrike" kern="0" cap="none" spc="0" normalizeH="0" baseline="0" noProof="0" dirty="0">
                <a:ln>
                  <a:noFill/>
                </a:ln>
                <a:solidFill>
                  <a:srgbClr val="CCCCFF">
                    <a:lumMod val="50000"/>
                  </a:srgbClr>
                </a:solidFill>
                <a:effectLst/>
                <a:uLnTx/>
                <a:uFillTx/>
                <a:latin typeface="Lato" panose="020F0502020204030203" pitchFamily="34" charset="0"/>
                <a:ea typeface="+mn-ea"/>
                <a:cs typeface="Arial"/>
              </a:rPr>
              <a:t>L</a:t>
            </a:r>
            <a:r>
              <a:rPr kumimoji="0" lang="en-IE" i="0" u="none" strike="noStrike" kern="0" cap="none" spc="0" normalizeH="0" baseline="0" noProof="0" dirty="0">
                <a:ln>
                  <a:noFill/>
                </a:ln>
                <a:solidFill>
                  <a:srgbClr val="000000"/>
                </a:solidFill>
                <a:effectLst/>
                <a:uLnTx/>
                <a:uFillTx/>
                <a:latin typeface="Lato Light"/>
                <a:ea typeface="+mn-ea"/>
                <a:cs typeface="Arial"/>
              </a:rPr>
              <a:t>abile</a:t>
            </a:r>
          </a:p>
          <a:p>
            <a:pPr lvl="1"/>
            <a:endParaRPr kumimoji="0" lang="en-IE" sz="1200" b="1" i="0" u="none" strike="noStrike" kern="0" cap="none" spc="0" normalizeH="0" baseline="0" noProof="0" dirty="0">
              <a:ln>
                <a:noFill/>
              </a:ln>
              <a:solidFill>
                <a:srgbClr val="000000"/>
              </a:solidFill>
              <a:effectLst/>
              <a:uLnTx/>
              <a:uFillTx/>
              <a:latin typeface="Lato Light"/>
              <a:ea typeface="+mn-ea"/>
              <a:cs typeface="Arial"/>
            </a:endParaRPr>
          </a:p>
          <a:p>
            <a:pPr lvl="1">
              <a:spcBef>
                <a:spcPts val="600"/>
              </a:spcBef>
            </a:pPr>
            <a:r>
              <a:rPr lang="en-IE" b="1" dirty="0"/>
              <a:t>Instantiation: </a:t>
            </a:r>
            <a:r>
              <a:rPr lang="en-IE" sz="1800" dirty="0"/>
              <a:t>Tools by which raw sources are </a:t>
            </a:r>
            <a:br>
              <a:rPr lang="en-IE" sz="1800" dirty="0"/>
            </a:br>
            <a:r>
              <a:rPr lang="en-IE" sz="1800" dirty="0"/>
              <a:t>represented as information instances</a:t>
            </a:r>
          </a:p>
          <a:p>
            <a:pPr lvl="2"/>
            <a:r>
              <a:rPr lang="en-IE" i="1" dirty="0"/>
              <a:t>File access, ETL, DWA, change capture, streaming…</a:t>
            </a:r>
            <a:endParaRPr lang="en-IE" dirty="0"/>
          </a:p>
          <a:p>
            <a:pPr lvl="1">
              <a:spcBef>
                <a:spcPts val="600"/>
              </a:spcBef>
            </a:pPr>
            <a:r>
              <a:rPr lang="en-IE" b="1" dirty="0"/>
              <a:t>Assimilation: </a:t>
            </a:r>
            <a:r>
              <a:rPr lang="en-IE" sz="1800" dirty="0"/>
              <a:t>Creation of reconciled &amp; consistent </a:t>
            </a:r>
            <a:br>
              <a:rPr lang="en-IE" sz="1800" dirty="0"/>
            </a:br>
            <a:r>
              <a:rPr lang="en-IE" sz="1800" dirty="0"/>
              <a:t>information sets and CSI prior to business use</a:t>
            </a:r>
          </a:p>
          <a:p>
            <a:pPr lvl="2"/>
            <a:r>
              <a:rPr lang="en-IE" i="1" dirty="0"/>
              <a:t>ETL, ELT and data virtualization</a:t>
            </a:r>
            <a:endParaRPr lang="en-IE" sz="1200" i="1" dirty="0"/>
          </a:p>
          <a:p>
            <a:pPr lvl="1">
              <a:spcBef>
                <a:spcPts val="600"/>
              </a:spcBef>
            </a:pPr>
            <a:r>
              <a:rPr lang="en-IE" b="1" dirty="0"/>
              <a:t>Reification: </a:t>
            </a:r>
            <a:r>
              <a:rPr lang="en-IE" sz="1800" dirty="0"/>
              <a:t>Consistent, cross-pillar information </a:t>
            </a:r>
            <a:br>
              <a:rPr lang="en-IE" sz="1800" dirty="0"/>
            </a:br>
            <a:r>
              <a:rPr lang="en-IE" sz="1800" dirty="0"/>
              <a:t>access in real-time via overarching model </a:t>
            </a:r>
          </a:p>
          <a:p>
            <a:pPr lvl="2"/>
            <a:r>
              <a:rPr lang="en-IE" i="1" dirty="0"/>
              <a:t>Data virtualization</a:t>
            </a:r>
            <a:endParaRPr lang="en-IE" sz="1200" i="1" dirty="0"/>
          </a:p>
          <a:p>
            <a:pPr lvl="1">
              <a:spcBef>
                <a:spcPts val="600"/>
              </a:spcBef>
            </a:pPr>
            <a:r>
              <a:rPr lang="en-IE" b="1" dirty="0"/>
              <a:t>Utilization: </a:t>
            </a:r>
            <a:r>
              <a:rPr lang="en-IE" dirty="0"/>
              <a:t>direct or application use of data/info</a:t>
            </a:r>
          </a:p>
          <a:p>
            <a:pPr lvl="1">
              <a:spcBef>
                <a:spcPts val="600"/>
              </a:spcBef>
            </a:pPr>
            <a:endParaRPr lang="en-IE" sz="1100" dirty="0"/>
          </a:p>
          <a:p>
            <a:pPr lvl="1">
              <a:spcBef>
                <a:spcPts val="600"/>
              </a:spcBef>
            </a:pPr>
            <a:r>
              <a:rPr lang="en-IE" b="1" dirty="0"/>
              <a:t>Choreography: </a:t>
            </a:r>
            <a:r>
              <a:rPr lang="en-IE" dirty="0"/>
              <a:t>manage processes</a:t>
            </a:r>
          </a:p>
          <a:p>
            <a:pPr lvl="1">
              <a:spcBef>
                <a:spcPts val="600"/>
              </a:spcBef>
            </a:pPr>
            <a:r>
              <a:rPr lang="en-IE" b="1" dirty="0"/>
              <a:t>Organization:</a:t>
            </a:r>
            <a:r>
              <a:rPr lang="en-IE" dirty="0"/>
              <a:t> administer the entire environment</a:t>
            </a:r>
          </a:p>
          <a:p>
            <a:pPr lvl="1"/>
            <a:endParaRPr lang="en-IE" sz="1200" dirty="0"/>
          </a:p>
          <a:p>
            <a:r>
              <a:rPr lang="en-IE" dirty="0"/>
              <a:t>Used mainly by IT</a:t>
            </a:r>
          </a:p>
        </p:txBody>
      </p:sp>
      <p:sp>
        <p:nvSpPr>
          <p:cNvPr id="4" name="Slide Number Placeholder 3"/>
          <p:cNvSpPr>
            <a:spLocks noGrp="1"/>
          </p:cNvSpPr>
          <p:nvPr>
            <p:ph type="sldNum" sz="quarter" idx="10"/>
          </p:nvPr>
        </p:nvSpPr>
        <p:spPr>
          <a:xfrm>
            <a:off x="143933" y="6497695"/>
            <a:ext cx="863600" cy="296863"/>
          </a:xfrm>
        </p:spPr>
        <p:txBody>
          <a:bodyPr/>
          <a:lstStyle/>
          <a:p>
            <a:fld id="{502BDC3B-DEFA-4533-A215-4D95D901384D}" type="slidenum">
              <a:rPr lang="en-IE"/>
              <a:pPr/>
              <a:t>8</a:t>
            </a:fld>
            <a:endParaRPr lang="en-IE" dirty="0"/>
          </a:p>
        </p:txBody>
      </p:sp>
      <p:sp>
        <p:nvSpPr>
          <p:cNvPr id="5" name="Footer Placeholder 4"/>
          <p:cNvSpPr>
            <a:spLocks noGrp="1"/>
          </p:cNvSpPr>
          <p:nvPr>
            <p:ph type="ftr" sz="quarter" idx="11"/>
          </p:nvPr>
        </p:nvSpPr>
        <p:spPr>
          <a:xfrm rot="16200000">
            <a:off x="10237079" y="2182573"/>
            <a:ext cx="3259282" cy="268287"/>
          </a:xfrm>
        </p:spPr>
        <p:txBody>
          <a:bodyPr/>
          <a:lstStyle/>
          <a:p>
            <a:r>
              <a:rPr lang="en-IE"/>
              <a:t>Copyright © 2022, 9sight Consulting</a:t>
            </a:r>
            <a:endParaRPr lang="en-IE" dirty="0"/>
          </a:p>
        </p:txBody>
      </p:sp>
      <p:sp>
        <p:nvSpPr>
          <p:cNvPr id="116" name="TextBox 115">
            <a:extLst>
              <a:ext uri="{FF2B5EF4-FFF2-40B4-BE49-F238E27FC236}">
                <a16:creationId xmlns:a16="http://schemas.microsoft.com/office/drawing/2014/main" id="{3FB40C67-B5F4-4BF5-8EAD-4638A1DED47E}"/>
              </a:ext>
            </a:extLst>
          </p:cNvPr>
          <p:cNvSpPr txBox="1"/>
          <p:nvPr/>
        </p:nvSpPr>
        <p:spPr>
          <a:xfrm>
            <a:off x="-1616148" y="6315569"/>
            <a:ext cx="1528346" cy="523220"/>
          </a:xfrm>
          <a:prstGeom prst="rect">
            <a:avLst/>
          </a:prstGeom>
          <a:noFill/>
          <a:ln>
            <a:solidFill>
              <a:schemeClr val="tx1"/>
            </a:solidFill>
          </a:ln>
        </p:spPr>
        <p:txBody>
          <a:bodyPr wrap="square" rtlCol="0">
            <a:spAutoFit/>
          </a:bodyPr>
          <a:lstStyle/>
          <a:p>
            <a:pPr>
              <a:defRPr/>
            </a:pPr>
            <a:r>
              <a:rPr lang="en-IE" sz="1400" dirty="0">
                <a:solidFill>
                  <a:srgbClr val="000000"/>
                </a:solidFill>
                <a:latin typeface="Lucida Console" panose="020B0609040504020204" pitchFamily="49" charset="0"/>
                <a:cs typeface="Courier New" panose="02070309020205020404" pitchFamily="49" charset="0"/>
              </a:rPr>
              <a:t>I=B6-02-C </a:t>
            </a:r>
          </a:p>
          <a:p>
            <a:pPr>
              <a:defRPr/>
            </a:pPr>
            <a:r>
              <a:rPr lang="en-IE" sz="1400" dirty="0">
                <a:solidFill>
                  <a:srgbClr val="000000"/>
                </a:solidFill>
                <a:latin typeface="Lucida Console" panose="020B0609040504020204" pitchFamily="49" charset="0"/>
                <a:cs typeface="Courier New" panose="02070309020205020404" pitchFamily="49" charset="0"/>
              </a:rPr>
              <a:t>C=2022-02-18 </a:t>
            </a:r>
          </a:p>
        </p:txBody>
      </p:sp>
      <p:grpSp>
        <p:nvGrpSpPr>
          <p:cNvPr id="8" name="Group 7">
            <a:extLst>
              <a:ext uri="{FF2B5EF4-FFF2-40B4-BE49-F238E27FC236}">
                <a16:creationId xmlns:a16="http://schemas.microsoft.com/office/drawing/2014/main" id="{8178B428-4D70-43FD-AD47-681C53EE95CD}"/>
              </a:ext>
            </a:extLst>
          </p:cNvPr>
          <p:cNvGrpSpPr/>
          <p:nvPr/>
        </p:nvGrpSpPr>
        <p:grpSpPr>
          <a:xfrm>
            <a:off x="7030378" y="1458993"/>
            <a:ext cx="4450516" cy="5081349"/>
            <a:chOff x="4572000" y="1618015"/>
            <a:chExt cx="4009129" cy="4577399"/>
          </a:xfrm>
        </p:grpSpPr>
        <p:sp>
          <p:nvSpPr>
            <p:cNvPr id="111" name="Snip Diagonal Corner Rectangle 109">
              <a:extLst>
                <a:ext uri="{FF2B5EF4-FFF2-40B4-BE49-F238E27FC236}">
                  <a16:creationId xmlns:a16="http://schemas.microsoft.com/office/drawing/2014/main" id="{24A83A10-CF61-430E-B22A-6B7B12A022E5}"/>
                </a:ext>
              </a:extLst>
            </p:cNvPr>
            <p:cNvSpPr/>
            <p:nvPr/>
          </p:nvSpPr>
          <p:spPr>
            <a:xfrm>
              <a:off x="5621155" y="5880478"/>
              <a:ext cx="1233016" cy="314936"/>
            </a:xfrm>
            <a:prstGeom prst="snip2DiagRect">
              <a:avLst>
                <a:gd name="adj1" fmla="val 0"/>
                <a:gd name="adj2" fmla="val 35816"/>
              </a:avLst>
            </a:prstGeom>
            <a:gradFill>
              <a:gsLst>
                <a:gs pos="0">
                  <a:srgbClr val="438FFF"/>
                </a:gs>
                <a:gs pos="39999">
                  <a:srgbClr val="75BAFF"/>
                </a:gs>
                <a:gs pos="70000">
                  <a:srgbClr val="97B7DD"/>
                </a:gs>
                <a:gs pos="100000">
                  <a:srgbClr val="C0504D">
                    <a:lumMod val="40000"/>
                    <a:lumOff val="60000"/>
                  </a:srgbClr>
                </a:gs>
              </a:gsLst>
              <a:lin ang="5400000" scaled="0"/>
            </a:gradFill>
            <a:ln w="25400" cap="flat" cmpd="sng" algn="ctr">
              <a:noFill/>
              <a:prstDash val="solid"/>
            </a:ln>
            <a:effectLst>
              <a:outerShdw blurRad="50800" dist="38100" dir="2700000" algn="tl" rotWithShape="0">
                <a:prstClr val="black">
                  <a:alpha val="40000"/>
                </a:prstClr>
              </a:outerShdw>
            </a:effectLst>
            <a:scene3d>
              <a:camera prst="orthographicFront"/>
              <a:lightRig rig="threePt" dir="t"/>
            </a:scene3d>
            <a:sp3d>
              <a:bevelT w="50800" h="38100"/>
            </a:sp3d>
          </p:spPr>
          <p:txBody>
            <a:bodyPr rtlCol="0" anchor="ctr"/>
            <a:lstStyle/>
            <a:p>
              <a:pPr algn="ctr" defTabSz="914305" fontAlgn="auto">
                <a:spcBef>
                  <a:spcPts val="0"/>
                </a:spcBef>
                <a:spcAft>
                  <a:spcPts val="0"/>
                </a:spcAft>
                <a:defRPr/>
              </a:pPr>
              <a:r>
                <a:rPr lang="en-IE" sz="1200" kern="0" dirty="0">
                  <a:solidFill>
                    <a:prstClr val="black"/>
                  </a:solidFill>
                  <a:latin typeface="Lato" pitchFamily="34" charset="0"/>
                  <a:cs typeface="Arial"/>
                </a:rPr>
                <a:t>Events</a:t>
              </a:r>
            </a:p>
          </p:txBody>
        </p:sp>
        <p:sp>
          <p:nvSpPr>
            <p:cNvPr id="112" name="Snip Diagonal Corner Rectangle 110">
              <a:extLst>
                <a:ext uri="{FF2B5EF4-FFF2-40B4-BE49-F238E27FC236}">
                  <a16:creationId xmlns:a16="http://schemas.microsoft.com/office/drawing/2014/main" id="{59615F45-6B8F-4406-A8ED-B1C391507543}"/>
                </a:ext>
              </a:extLst>
            </p:cNvPr>
            <p:cNvSpPr/>
            <p:nvPr/>
          </p:nvSpPr>
          <p:spPr>
            <a:xfrm>
              <a:off x="4580687" y="5880478"/>
              <a:ext cx="986113" cy="314936"/>
            </a:xfrm>
            <a:prstGeom prst="snip2DiagRect">
              <a:avLst>
                <a:gd name="adj1" fmla="val 0"/>
                <a:gd name="adj2" fmla="val 35816"/>
              </a:avLst>
            </a:prstGeom>
            <a:gradFill>
              <a:gsLst>
                <a:gs pos="0">
                  <a:srgbClr val="438FFF"/>
                </a:gs>
                <a:gs pos="39999">
                  <a:srgbClr val="75BAFF"/>
                </a:gs>
                <a:gs pos="70000">
                  <a:srgbClr val="97B7DD"/>
                </a:gs>
                <a:gs pos="100000">
                  <a:srgbClr val="C0504D">
                    <a:lumMod val="40000"/>
                    <a:lumOff val="60000"/>
                  </a:srgbClr>
                </a:gs>
              </a:gsLst>
              <a:lin ang="5400000" scaled="0"/>
            </a:gradFill>
            <a:ln w="25400" cap="flat" cmpd="sng" algn="ctr">
              <a:noFill/>
              <a:prstDash val="solid"/>
            </a:ln>
            <a:effectLst>
              <a:outerShdw blurRad="50800" dist="38100" dir="2700000" algn="tl" rotWithShape="0">
                <a:prstClr val="black">
                  <a:alpha val="40000"/>
                </a:prstClr>
              </a:outerShdw>
            </a:effectLst>
            <a:scene3d>
              <a:camera prst="orthographicFront"/>
              <a:lightRig rig="threePt" dir="t"/>
            </a:scene3d>
            <a:sp3d>
              <a:bevelT w="50800" h="38100"/>
            </a:sp3d>
          </p:spPr>
          <p:txBody>
            <a:bodyPr rtlCol="0" anchor="ctr"/>
            <a:lstStyle/>
            <a:p>
              <a:pPr algn="ctr" defTabSz="914305" fontAlgn="auto">
                <a:spcBef>
                  <a:spcPts val="0"/>
                </a:spcBef>
                <a:spcAft>
                  <a:spcPts val="0"/>
                </a:spcAft>
                <a:defRPr/>
              </a:pPr>
              <a:r>
                <a:rPr lang="en-IE" sz="1200" kern="0" dirty="0">
                  <a:solidFill>
                    <a:prstClr val="black"/>
                  </a:solidFill>
                  <a:latin typeface="Lato" pitchFamily="34" charset="0"/>
                  <a:cs typeface="Arial"/>
                </a:rPr>
                <a:t>Measures</a:t>
              </a:r>
            </a:p>
          </p:txBody>
        </p:sp>
        <p:sp>
          <p:nvSpPr>
            <p:cNvPr id="113" name="Snip Diagonal Corner Rectangle 111">
              <a:extLst>
                <a:ext uri="{FF2B5EF4-FFF2-40B4-BE49-F238E27FC236}">
                  <a16:creationId xmlns:a16="http://schemas.microsoft.com/office/drawing/2014/main" id="{D866D4E0-2759-40EB-832E-03EB26638824}"/>
                </a:ext>
              </a:extLst>
            </p:cNvPr>
            <p:cNvSpPr/>
            <p:nvPr/>
          </p:nvSpPr>
          <p:spPr>
            <a:xfrm>
              <a:off x="6943535" y="5880478"/>
              <a:ext cx="1628906" cy="314936"/>
            </a:xfrm>
            <a:prstGeom prst="snip2DiagRect">
              <a:avLst>
                <a:gd name="adj1" fmla="val 0"/>
                <a:gd name="adj2" fmla="val 35816"/>
              </a:avLst>
            </a:prstGeom>
            <a:gradFill>
              <a:gsLst>
                <a:gs pos="0">
                  <a:srgbClr val="438FFF"/>
                </a:gs>
                <a:gs pos="39999">
                  <a:srgbClr val="75BAFF"/>
                </a:gs>
                <a:gs pos="70000">
                  <a:srgbClr val="97B7DD"/>
                </a:gs>
                <a:gs pos="100000">
                  <a:srgbClr val="C0504D">
                    <a:lumMod val="40000"/>
                    <a:lumOff val="60000"/>
                  </a:srgbClr>
                </a:gs>
              </a:gsLst>
              <a:lin ang="5400000" scaled="0"/>
            </a:gradFill>
            <a:ln w="25400" cap="flat" cmpd="sng" algn="ctr">
              <a:noFill/>
              <a:prstDash val="solid"/>
            </a:ln>
            <a:effectLst>
              <a:outerShdw blurRad="50800" dist="38100" dir="2700000" algn="tl" rotWithShape="0">
                <a:prstClr val="black">
                  <a:alpha val="40000"/>
                </a:prstClr>
              </a:outerShdw>
            </a:effectLst>
            <a:scene3d>
              <a:camera prst="orthographicFront"/>
              <a:lightRig rig="threePt" dir="t"/>
            </a:scene3d>
            <a:sp3d>
              <a:bevelT w="50800" h="38100"/>
            </a:sp3d>
          </p:spPr>
          <p:txBody>
            <a:bodyPr lIns="0" rIns="0" rtlCol="0" anchor="ctr"/>
            <a:lstStyle/>
            <a:p>
              <a:pPr algn="ctr" defTabSz="914305" fontAlgn="auto">
                <a:spcBef>
                  <a:spcPts val="0"/>
                </a:spcBef>
                <a:spcAft>
                  <a:spcPts val="0"/>
                </a:spcAft>
                <a:defRPr/>
              </a:pPr>
              <a:r>
                <a:rPr lang="en-IE" sz="1200" kern="0" dirty="0">
                  <a:solidFill>
                    <a:prstClr val="black"/>
                  </a:solidFill>
                  <a:latin typeface="Lato" pitchFamily="34" charset="0"/>
                  <a:cs typeface="Arial"/>
                </a:rPr>
                <a:t>Messages</a:t>
              </a:r>
            </a:p>
          </p:txBody>
        </p:sp>
        <p:sp>
          <p:nvSpPr>
            <p:cNvPr id="114" name="Rectangle 113">
              <a:extLst>
                <a:ext uri="{FF2B5EF4-FFF2-40B4-BE49-F238E27FC236}">
                  <a16:creationId xmlns:a16="http://schemas.microsoft.com/office/drawing/2014/main" id="{167AA357-A176-4440-8D22-8DBB2B874738}"/>
                </a:ext>
              </a:extLst>
            </p:cNvPr>
            <p:cNvSpPr/>
            <p:nvPr/>
          </p:nvSpPr>
          <p:spPr>
            <a:xfrm>
              <a:off x="5282353" y="5876654"/>
              <a:ext cx="109313" cy="105851"/>
            </a:xfrm>
            <a:prstGeom prst="rect">
              <a:avLst/>
            </a:prstGeom>
            <a:noFill/>
            <a:ln w="3175" cap="flat" cmpd="sng" algn="ctr">
              <a:noFill/>
              <a:prstDash val="solid"/>
            </a:ln>
            <a:effectLst/>
          </p:spPr>
          <p:txBody>
            <a:bodyPr rtlCol="0" anchor="ctr"/>
            <a:lstStyle/>
            <a:p>
              <a:pPr algn="ctr" defTabSz="914305" fontAlgn="auto">
                <a:spcBef>
                  <a:spcPts val="0"/>
                </a:spcBef>
                <a:spcAft>
                  <a:spcPts val="0"/>
                </a:spcAft>
                <a:defRPr/>
              </a:pPr>
              <a:endParaRPr lang="en-IE" sz="1600" kern="0" dirty="0">
                <a:solidFill>
                  <a:prstClr val="white"/>
                </a:solidFill>
                <a:latin typeface="Lato" pitchFamily="34" charset="0"/>
                <a:cs typeface="Arial"/>
              </a:endParaRPr>
            </a:p>
          </p:txBody>
        </p:sp>
        <p:sp>
          <p:nvSpPr>
            <p:cNvPr id="115" name="Rectangle 114">
              <a:extLst>
                <a:ext uri="{FF2B5EF4-FFF2-40B4-BE49-F238E27FC236}">
                  <a16:creationId xmlns:a16="http://schemas.microsoft.com/office/drawing/2014/main" id="{ADA42D95-933A-426E-9398-F7D68672EAA4}"/>
                </a:ext>
              </a:extLst>
            </p:cNvPr>
            <p:cNvSpPr/>
            <p:nvPr/>
          </p:nvSpPr>
          <p:spPr>
            <a:xfrm>
              <a:off x="7551559" y="5880479"/>
              <a:ext cx="109313" cy="105851"/>
            </a:xfrm>
            <a:prstGeom prst="rect">
              <a:avLst/>
            </a:prstGeom>
            <a:noFill/>
            <a:ln w="3175" cap="flat" cmpd="sng" algn="ctr">
              <a:noFill/>
              <a:prstDash val="solid"/>
            </a:ln>
            <a:effectLst/>
          </p:spPr>
          <p:txBody>
            <a:bodyPr rtlCol="0" anchor="ctr"/>
            <a:lstStyle/>
            <a:p>
              <a:pPr algn="ctr" defTabSz="914305" fontAlgn="auto">
                <a:spcBef>
                  <a:spcPts val="0"/>
                </a:spcBef>
                <a:spcAft>
                  <a:spcPts val="0"/>
                </a:spcAft>
                <a:defRPr/>
              </a:pPr>
              <a:endParaRPr lang="en-IE" sz="1600" kern="0" dirty="0">
                <a:solidFill>
                  <a:prstClr val="white"/>
                </a:solidFill>
                <a:latin typeface="Lato" pitchFamily="34" charset="0"/>
                <a:cs typeface="Arial"/>
              </a:endParaRPr>
            </a:p>
          </p:txBody>
        </p:sp>
        <p:sp>
          <p:nvSpPr>
            <p:cNvPr id="117" name="Rectangle 9">
              <a:extLst>
                <a:ext uri="{FF2B5EF4-FFF2-40B4-BE49-F238E27FC236}">
                  <a16:creationId xmlns:a16="http://schemas.microsoft.com/office/drawing/2014/main" id="{0CB3FEE9-0DB9-4565-9FED-FC4060E99F45}"/>
                </a:ext>
              </a:extLst>
            </p:cNvPr>
            <p:cNvSpPr>
              <a:spLocks noChangeArrowheads="1"/>
            </p:cNvSpPr>
            <p:nvPr/>
          </p:nvSpPr>
          <p:spPr bwMode="auto">
            <a:xfrm>
              <a:off x="7125503" y="2507594"/>
              <a:ext cx="960727" cy="2710546"/>
            </a:xfrm>
            <a:prstGeom prst="rect">
              <a:avLst/>
            </a:prstGeom>
            <a:solidFill>
              <a:srgbClr val="1F497D">
                <a:lumMod val="40000"/>
                <a:lumOff val="60000"/>
              </a:srgbClr>
            </a:solidFill>
            <a:ln>
              <a:noFill/>
              <a:headEnd/>
              <a:tailEnd/>
            </a:ln>
            <a:effectLst>
              <a:outerShdw blurRad="50800" dist="254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54000" tIns="10800" rIns="54000" bIns="10800" anchor="b" anchorCtr="1"/>
            <a:lstStyle/>
            <a:p>
              <a:pPr algn="ctr" defTabSz="449217" fontAlgn="auto">
                <a:lnSpc>
                  <a:spcPct val="111000"/>
                </a:lnSpc>
                <a:spcBef>
                  <a:spcPts val="0"/>
                </a:spcBef>
                <a:spcAft>
                  <a:spcPts val="0"/>
                </a:spcAft>
                <a:buClr>
                  <a:srgbClr val="000000"/>
                </a:buClr>
                <a:buSzPct val="100000"/>
                <a:tabLst>
                  <a:tab pos="0" algn="l"/>
                  <a:tab pos="914305" algn="l"/>
                  <a:tab pos="1828610" algn="l"/>
                  <a:tab pos="2742915" algn="l"/>
                  <a:tab pos="3657220" algn="l"/>
                  <a:tab pos="4571526" algn="l"/>
                  <a:tab pos="5485831" algn="l"/>
                  <a:tab pos="6400137" algn="l"/>
                  <a:tab pos="7314442" algn="l"/>
                  <a:tab pos="8228747" algn="l"/>
                  <a:tab pos="9143052" algn="l"/>
                  <a:tab pos="10057357" algn="l"/>
                </a:tabLst>
                <a:defRPr/>
              </a:pPr>
              <a:endParaRPr lang="en-IE" sz="900" kern="0" dirty="0">
                <a:solidFill>
                  <a:srgbClr val="000000"/>
                </a:solidFill>
                <a:latin typeface="Lato" pitchFamily="34" charset="0"/>
                <a:cs typeface="Arial"/>
              </a:endParaRPr>
            </a:p>
          </p:txBody>
        </p:sp>
        <p:sp>
          <p:nvSpPr>
            <p:cNvPr id="118" name="Rectangle 3">
              <a:extLst>
                <a:ext uri="{FF2B5EF4-FFF2-40B4-BE49-F238E27FC236}">
                  <a16:creationId xmlns:a16="http://schemas.microsoft.com/office/drawing/2014/main" id="{C41C014B-88A9-4AEE-B1FD-81D3B32FAA80}"/>
                </a:ext>
              </a:extLst>
            </p:cNvPr>
            <p:cNvSpPr>
              <a:spLocks noChangeArrowheads="1"/>
            </p:cNvSpPr>
            <p:nvPr/>
          </p:nvSpPr>
          <p:spPr bwMode="auto">
            <a:xfrm flipV="1">
              <a:off x="5082761" y="2507592"/>
              <a:ext cx="960727" cy="2710548"/>
            </a:xfrm>
            <a:prstGeom prst="rect">
              <a:avLst/>
            </a:prstGeom>
            <a:solidFill>
              <a:srgbClr val="B5CEED"/>
            </a:solidFill>
            <a:ln>
              <a:noFill/>
              <a:headEnd/>
              <a:tailEnd/>
            </a:ln>
            <a:effectLst>
              <a:outerShdw blurRad="50800" dist="381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b" anchorCtr="1"/>
            <a:lstStyle/>
            <a:p>
              <a:pPr algn="ctr" defTabSz="449217" fontAlgn="auto">
                <a:lnSpc>
                  <a:spcPct val="111000"/>
                </a:lnSpc>
                <a:spcBef>
                  <a:spcPts val="0"/>
                </a:spcBef>
                <a:spcAft>
                  <a:spcPts val="0"/>
                </a:spcAft>
                <a:buClr>
                  <a:srgbClr val="000000"/>
                </a:buClr>
                <a:buSzPct val="100000"/>
                <a:tabLst>
                  <a:tab pos="0" algn="l"/>
                  <a:tab pos="914305" algn="l"/>
                  <a:tab pos="1828610" algn="l"/>
                  <a:tab pos="2742915" algn="l"/>
                  <a:tab pos="3657220" algn="l"/>
                  <a:tab pos="4571526" algn="l"/>
                  <a:tab pos="5485831" algn="l"/>
                  <a:tab pos="6400137" algn="l"/>
                  <a:tab pos="7314442" algn="l"/>
                  <a:tab pos="8228747" algn="l"/>
                  <a:tab pos="9143052" algn="l"/>
                  <a:tab pos="10057357" algn="l"/>
                </a:tabLst>
                <a:defRPr/>
              </a:pPr>
              <a:endParaRPr lang="en-IE" sz="1100" kern="0" dirty="0">
                <a:solidFill>
                  <a:srgbClr val="000000"/>
                </a:solidFill>
                <a:latin typeface="Lato" pitchFamily="34" charset="0"/>
                <a:cs typeface="Arial"/>
              </a:endParaRPr>
            </a:p>
          </p:txBody>
        </p:sp>
        <p:grpSp>
          <p:nvGrpSpPr>
            <p:cNvPr id="7" name="Group 6">
              <a:extLst>
                <a:ext uri="{FF2B5EF4-FFF2-40B4-BE49-F238E27FC236}">
                  <a16:creationId xmlns:a16="http://schemas.microsoft.com/office/drawing/2014/main" id="{B3F0B0F9-34C5-4C50-A61A-531217FCDB09}"/>
                </a:ext>
              </a:extLst>
            </p:cNvPr>
            <p:cNvGrpSpPr/>
            <p:nvPr/>
          </p:nvGrpSpPr>
          <p:grpSpPr>
            <a:xfrm>
              <a:off x="6101191" y="2507594"/>
              <a:ext cx="970178" cy="2705832"/>
              <a:chOff x="6101191" y="2507594"/>
              <a:chExt cx="970178" cy="2705832"/>
            </a:xfrm>
          </p:grpSpPr>
          <p:sp>
            <p:nvSpPr>
              <p:cNvPr id="212" name="Rectangle 9">
                <a:extLst>
                  <a:ext uri="{FF2B5EF4-FFF2-40B4-BE49-F238E27FC236}">
                    <a16:creationId xmlns:a16="http://schemas.microsoft.com/office/drawing/2014/main" id="{CB81CF37-5D4D-46D6-BCE7-02BDEDC4330D}"/>
                  </a:ext>
                </a:extLst>
              </p:cNvPr>
              <p:cNvSpPr>
                <a:spLocks noChangeArrowheads="1"/>
              </p:cNvSpPr>
              <p:nvPr/>
            </p:nvSpPr>
            <p:spPr bwMode="auto">
              <a:xfrm>
                <a:off x="6101191" y="2507594"/>
                <a:ext cx="970178" cy="2705832"/>
              </a:xfrm>
              <a:prstGeom prst="rect">
                <a:avLst/>
              </a:prstGeom>
              <a:solidFill>
                <a:srgbClr val="6FA0DB"/>
              </a:solidFill>
              <a:ln>
                <a:noFill/>
                <a:headEnd/>
                <a:tailEnd/>
              </a:ln>
              <a:effectLst>
                <a:outerShdw blurRad="50800" dist="254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54000" tIns="10800" rIns="54000" bIns="10800" anchor="b" anchorCtr="1"/>
              <a:lstStyle/>
              <a:p>
                <a:pPr algn="ctr" defTabSz="449217" fontAlgn="auto">
                  <a:lnSpc>
                    <a:spcPct val="111000"/>
                  </a:lnSpc>
                  <a:spcBef>
                    <a:spcPts val="0"/>
                  </a:spcBef>
                  <a:spcAft>
                    <a:spcPts val="0"/>
                  </a:spcAft>
                  <a:buClr>
                    <a:srgbClr val="000000"/>
                  </a:buClr>
                  <a:buSzPct val="100000"/>
                  <a:tabLst>
                    <a:tab pos="0" algn="l"/>
                    <a:tab pos="914305" algn="l"/>
                    <a:tab pos="1828610" algn="l"/>
                    <a:tab pos="2742915" algn="l"/>
                    <a:tab pos="3657220" algn="l"/>
                    <a:tab pos="4571526" algn="l"/>
                    <a:tab pos="5485831" algn="l"/>
                    <a:tab pos="6400137" algn="l"/>
                    <a:tab pos="7314442" algn="l"/>
                    <a:tab pos="8228747" algn="l"/>
                    <a:tab pos="9143052" algn="l"/>
                    <a:tab pos="10057357" algn="l"/>
                  </a:tabLst>
                  <a:defRPr/>
                </a:pPr>
                <a:endParaRPr lang="en-IE" sz="900" kern="0" dirty="0">
                  <a:solidFill>
                    <a:srgbClr val="000000"/>
                  </a:solidFill>
                  <a:latin typeface="Lato" pitchFamily="34" charset="0"/>
                  <a:cs typeface="Arial"/>
                </a:endParaRPr>
              </a:p>
            </p:txBody>
          </p:sp>
          <p:cxnSp>
            <p:nvCxnSpPr>
              <p:cNvPr id="213" name="Straight Connector 212">
                <a:extLst>
                  <a:ext uri="{FF2B5EF4-FFF2-40B4-BE49-F238E27FC236}">
                    <a16:creationId xmlns:a16="http://schemas.microsoft.com/office/drawing/2014/main" id="{3869753B-84CD-4EEA-B9EB-C1765BCE2BFE}"/>
                  </a:ext>
                </a:extLst>
              </p:cNvPr>
              <p:cNvCxnSpPr/>
              <p:nvPr/>
            </p:nvCxnSpPr>
            <p:spPr>
              <a:xfrm flipV="1">
                <a:off x="6586159" y="2514034"/>
                <a:ext cx="121" cy="1452970"/>
              </a:xfrm>
              <a:prstGeom prst="line">
                <a:avLst/>
              </a:prstGeom>
              <a:noFill/>
              <a:ln w="25400" cap="flat" cmpd="sng" algn="ctr">
                <a:solidFill>
                  <a:srgbClr val="1F497D">
                    <a:lumMod val="60000"/>
                    <a:lumOff val="40000"/>
                  </a:srgbClr>
                </a:solidFill>
                <a:prstDash val="sysDash"/>
              </a:ln>
              <a:effectLst/>
            </p:spPr>
          </p:cxnSp>
        </p:grpSp>
        <p:cxnSp>
          <p:nvCxnSpPr>
            <p:cNvPr id="120" name="Straight Arrow Connector 119">
              <a:extLst>
                <a:ext uri="{FF2B5EF4-FFF2-40B4-BE49-F238E27FC236}">
                  <a16:creationId xmlns:a16="http://schemas.microsoft.com/office/drawing/2014/main" id="{10E7923F-6A86-4FDF-9835-6708935A7781}"/>
                </a:ext>
              </a:extLst>
            </p:cNvPr>
            <p:cNvCxnSpPr/>
            <p:nvPr/>
          </p:nvCxnSpPr>
          <p:spPr>
            <a:xfrm flipV="1">
              <a:off x="5337020" y="5087739"/>
              <a:ext cx="1" cy="847220"/>
            </a:xfrm>
            <a:prstGeom prst="straightConnector1">
              <a:avLst/>
            </a:prstGeom>
            <a:noFill/>
            <a:ln w="31750" cap="flat" cmpd="sng" algn="ctr">
              <a:solidFill>
                <a:srgbClr val="4F81BD">
                  <a:shade val="95000"/>
                  <a:satMod val="105000"/>
                </a:srgbClr>
              </a:solidFill>
              <a:prstDash val="solid"/>
              <a:tailEnd type="stealth" w="med" len="lg"/>
            </a:ln>
            <a:effectLst/>
          </p:spPr>
        </p:cxnSp>
        <p:sp>
          <p:nvSpPr>
            <p:cNvPr id="121" name="Snip Diagonal Corner Rectangle 118">
              <a:extLst>
                <a:ext uri="{FF2B5EF4-FFF2-40B4-BE49-F238E27FC236}">
                  <a16:creationId xmlns:a16="http://schemas.microsoft.com/office/drawing/2014/main" id="{FC1A2C69-6481-4AC5-90A0-9DF76D192B18}"/>
                </a:ext>
              </a:extLst>
            </p:cNvPr>
            <p:cNvSpPr/>
            <p:nvPr/>
          </p:nvSpPr>
          <p:spPr>
            <a:xfrm>
              <a:off x="6145865" y="4893033"/>
              <a:ext cx="870656" cy="271906"/>
            </a:xfrm>
            <a:prstGeom prst="snip2DiagRect">
              <a:avLst>
                <a:gd name="adj1" fmla="val 0"/>
                <a:gd name="adj2" fmla="val 35816"/>
              </a:avLst>
            </a:prstGeom>
            <a:gradFill>
              <a:gsLst>
                <a:gs pos="0">
                  <a:srgbClr val="438FFF"/>
                </a:gs>
                <a:gs pos="39999">
                  <a:srgbClr val="75BAFF"/>
                </a:gs>
                <a:gs pos="70000">
                  <a:srgbClr val="97B7DD"/>
                </a:gs>
                <a:gs pos="100000">
                  <a:srgbClr val="C0504D">
                    <a:lumMod val="40000"/>
                    <a:lumOff val="60000"/>
                  </a:srgbClr>
                </a:gs>
              </a:gsLst>
              <a:lin ang="5400000" scaled="0"/>
            </a:gradFill>
            <a:ln w="25400" cap="flat" cmpd="sng" algn="ctr">
              <a:noFill/>
              <a:prstDash val="solid"/>
            </a:ln>
            <a:effectLst>
              <a:outerShdw blurRad="50800" dist="38100" dir="2700000" algn="tl" rotWithShape="0">
                <a:prstClr val="black">
                  <a:alpha val="40000"/>
                </a:prstClr>
              </a:outerShdw>
            </a:effectLst>
            <a:scene3d>
              <a:camera prst="orthographicFront"/>
              <a:lightRig rig="threePt" dir="t"/>
            </a:scene3d>
            <a:sp3d>
              <a:bevelT w="50800" h="38100"/>
            </a:sp3d>
          </p:spPr>
          <p:txBody>
            <a:bodyPr rtlCol="0" anchor="b" anchorCtr="0"/>
            <a:lstStyle/>
            <a:p>
              <a:pPr algn="ctr" defTabSz="914305" fontAlgn="auto">
                <a:spcBef>
                  <a:spcPts val="0"/>
                </a:spcBef>
                <a:spcAft>
                  <a:spcPts val="0"/>
                </a:spcAft>
                <a:defRPr/>
              </a:pPr>
              <a:endParaRPr lang="en-IE" sz="900" kern="0" dirty="0">
                <a:solidFill>
                  <a:prstClr val="black"/>
                </a:solidFill>
                <a:latin typeface="Lato" pitchFamily="34" charset="0"/>
                <a:cs typeface="Arial"/>
              </a:endParaRPr>
            </a:p>
          </p:txBody>
        </p:sp>
        <p:cxnSp>
          <p:nvCxnSpPr>
            <p:cNvPr id="122" name="Straight Arrow Connector 121">
              <a:extLst>
                <a:ext uri="{FF2B5EF4-FFF2-40B4-BE49-F238E27FC236}">
                  <a16:creationId xmlns:a16="http://schemas.microsoft.com/office/drawing/2014/main" id="{81F28350-D211-4B84-93B6-491E0C6728CD}"/>
                </a:ext>
              </a:extLst>
            </p:cNvPr>
            <p:cNvCxnSpPr/>
            <p:nvPr/>
          </p:nvCxnSpPr>
          <p:spPr>
            <a:xfrm flipV="1">
              <a:off x="6562657" y="5098248"/>
              <a:ext cx="0" cy="836712"/>
            </a:xfrm>
            <a:prstGeom prst="straightConnector1">
              <a:avLst/>
            </a:prstGeom>
            <a:noFill/>
            <a:ln w="31750" cap="flat" cmpd="sng" algn="ctr">
              <a:solidFill>
                <a:srgbClr val="4F81BD">
                  <a:shade val="95000"/>
                  <a:satMod val="105000"/>
                </a:srgbClr>
              </a:solidFill>
              <a:prstDash val="solid"/>
              <a:tailEnd type="stealth" w="med" len="lg"/>
            </a:ln>
            <a:effectLst/>
          </p:spPr>
        </p:cxnSp>
        <p:cxnSp>
          <p:nvCxnSpPr>
            <p:cNvPr id="123" name="Straight Arrow Connector 122">
              <a:extLst>
                <a:ext uri="{FF2B5EF4-FFF2-40B4-BE49-F238E27FC236}">
                  <a16:creationId xmlns:a16="http://schemas.microsoft.com/office/drawing/2014/main" id="{3FA4621F-F7D9-4AF1-9AC7-0FAD3469D21A}"/>
                </a:ext>
              </a:extLst>
            </p:cNvPr>
            <p:cNvCxnSpPr/>
            <p:nvPr/>
          </p:nvCxnSpPr>
          <p:spPr>
            <a:xfrm flipH="1" flipV="1">
              <a:off x="7605414" y="5087741"/>
              <a:ext cx="453" cy="854030"/>
            </a:xfrm>
            <a:prstGeom prst="straightConnector1">
              <a:avLst/>
            </a:prstGeom>
            <a:noFill/>
            <a:ln w="31750" cap="flat" cmpd="sng" algn="ctr">
              <a:solidFill>
                <a:srgbClr val="4F81BD">
                  <a:shade val="95000"/>
                  <a:satMod val="105000"/>
                </a:srgbClr>
              </a:solidFill>
              <a:prstDash val="solid"/>
              <a:tailEnd type="stealth" w="med" len="lg"/>
            </a:ln>
            <a:effectLst/>
          </p:spPr>
        </p:cxnSp>
        <p:sp>
          <p:nvSpPr>
            <p:cNvPr id="124" name="Rounded Rectangle 121">
              <a:extLst>
                <a:ext uri="{FF2B5EF4-FFF2-40B4-BE49-F238E27FC236}">
                  <a16:creationId xmlns:a16="http://schemas.microsoft.com/office/drawing/2014/main" id="{DDC02763-B9F5-4BAD-8087-5FB0CED13D9C}"/>
                </a:ext>
              </a:extLst>
            </p:cNvPr>
            <p:cNvSpPr/>
            <p:nvPr/>
          </p:nvSpPr>
          <p:spPr>
            <a:xfrm>
              <a:off x="5082761" y="2056252"/>
              <a:ext cx="3005528" cy="356349"/>
            </a:xfrm>
            <a:prstGeom prst="roundRect">
              <a:avLst>
                <a:gd name="adj" fmla="val 20051"/>
              </a:avLst>
            </a:prstGeom>
            <a:gradFill rotWithShape="1">
              <a:gsLst>
                <a:gs pos="0">
                  <a:srgbClr val="C0504D">
                    <a:lumMod val="75000"/>
                    <a:shade val="30000"/>
                    <a:satMod val="115000"/>
                    <a:alpha val="80000"/>
                  </a:srgbClr>
                </a:gs>
                <a:gs pos="50000">
                  <a:srgbClr val="C0504D">
                    <a:lumMod val="75000"/>
                    <a:shade val="67500"/>
                    <a:satMod val="115000"/>
                  </a:srgbClr>
                </a:gs>
                <a:gs pos="100000">
                  <a:srgbClr val="C0504D">
                    <a:lumMod val="75000"/>
                    <a:shade val="100000"/>
                    <a:satMod val="115000"/>
                    <a:alpha val="85000"/>
                  </a:srgbClr>
                </a:gs>
              </a:gsLst>
              <a:lin ang="162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38100" h="12700"/>
            </a:sp3d>
          </p:spPr>
          <p:txBody>
            <a:bodyPr rtlCol="0" anchor="ctr"/>
            <a:lstStyle/>
            <a:p>
              <a:pPr algn="ctr" defTabSz="914305" fontAlgn="auto">
                <a:spcBef>
                  <a:spcPts val="0"/>
                </a:spcBef>
                <a:spcAft>
                  <a:spcPts val="0"/>
                </a:spcAft>
                <a:defRPr/>
              </a:pPr>
              <a:endParaRPr lang="en-IE" sz="1600" kern="0" dirty="0">
                <a:solidFill>
                  <a:srgbClr val="FFFFFF"/>
                </a:solidFill>
                <a:effectLst>
                  <a:outerShdw blurRad="38100" dist="38100" dir="2700000" algn="tl">
                    <a:srgbClr val="000000">
                      <a:alpha val="43137"/>
                    </a:srgbClr>
                  </a:outerShdw>
                </a:effectLst>
                <a:latin typeface="Lato" pitchFamily="34" charset="0"/>
                <a:cs typeface="Arial"/>
              </a:endParaRPr>
            </a:p>
          </p:txBody>
        </p:sp>
        <p:sp>
          <p:nvSpPr>
            <p:cNvPr id="125" name="TextBox 124">
              <a:extLst>
                <a:ext uri="{FF2B5EF4-FFF2-40B4-BE49-F238E27FC236}">
                  <a16:creationId xmlns:a16="http://schemas.microsoft.com/office/drawing/2014/main" id="{EE1E6CA4-EFC5-4081-84B8-95C27D812498}"/>
                </a:ext>
              </a:extLst>
            </p:cNvPr>
            <p:cNvSpPr txBox="1"/>
            <p:nvPr/>
          </p:nvSpPr>
          <p:spPr>
            <a:xfrm>
              <a:off x="5991067" y="2099533"/>
              <a:ext cx="1188923" cy="343613"/>
            </a:xfrm>
            <a:prstGeom prst="rect">
              <a:avLst/>
            </a:prstGeom>
            <a:noFill/>
          </p:spPr>
          <p:txBody>
            <a:bodyPr wrap="none" rtlCol="0">
              <a:spAutoFit/>
            </a:bodyPr>
            <a:lstStyle/>
            <a:p>
              <a:pPr algn="ctr" defTabSz="914305" fontAlgn="auto">
                <a:spcBef>
                  <a:spcPts val="0"/>
                </a:spcBef>
                <a:spcAft>
                  <a:spcPts val="0"/>
                </a:spcAft>
                <a:defRPr/>
              </a:pPr>
              <a:r>
                <a:rPr lang="en-IE" sz="1600" kern="0" dirty="0">
                  <a:solidFill>
                    <a:prstClr val="white"/>
                  </a:solidFill>
                  <a:effectLst>
                    <a:outerShdw blurRad="38100" dist="38100" dir="2700000" algn="tl">
                      <a:srgbClr val="000000">
                        <a:alpha val="43137"/>
                      </a:srgbClr>
                    </a:outerShdw>
                  </a:effectLst>
                  <a:latin typeface="Lato" pitchFamily="34" charset="0"/>
                  <a:cs typeface="Arial"/>
                </a:rPr>
                <a:t>Reification</a:t>
              </a:r>
            </a:p>
          </p:txBody>
        </p:sp>
        <p:cxnSp>
          <p:nvCxnSpPr>
            <p:cNvPr id="126" name="Straight Connector 125">
              <a:extLst>
                <a:ext uri="{FF2B5EF4-FFF2-40B4-BE49-F238E27FC236}">
                  <a16:creationId xmlns:a16="http://schemas.microsoft.com/office/drawing/2014/main" id="{0999EDD9-D187-4E73-9214-2478551E364E}"/>
                </a:ext>
              </a:extLst>
            </p:cNvPr>
            <p:cNvCxnSpPr/>
            <p:nvPr/>
          </p:nvCxnSpPr>
          <p:spPr>
            <a:xfrm flipV="1">
              <a:off x="5563123" y="2507596"/>
              <a:ext cx="7351" cy="2382655"/>
            </a:xfrm>
            <a:prstGeom prst="line">
              <a:avLst/>
            </a:prstGeom>
            <a:noFill/>
            <a:ln w="25400" cap="flat" cmpd="sng" algn="ctr">
              <a:solidFill>
                <a:srgbClr val="1F497D">
                  <a:lumMod val="40000"/>
                  <a:lumOff val="60000"/>
                </a:srgbClr>
              </a:solidFill>
              <a:prstDash val="sysDash"/>
            </a:ln>
            <a:effectLst/>
          </p:spPr>
        </p:cxnSp>
        <p:cxnSp>
          <p:nvCxnSpPr>
            <p:cNvPr id="127" name="Straight Connector 126">
              <a:extLst>
                <a:ext uri="{FF2B5EF4-FFF2-40B4-BE49-F238E27FC236}">
                  <a16:creationId xmlns:a16="http://schemas.microsoft.com/office/drawing/2014/main" id="{B26BFC22-F674-4BDF-944F-C47139D31C36}"/>
                </a:ext>
              </a:extLst>
            </p:cNvPr>
            <p:cNvCxnSpPr>
              <a:endCxn id="117" idx="0"/>
            </p:cNvCxnSpPr>
            <p:nvPr/>
          </p:nvCxnSpPr>
          <p:spPr>
            <a:xfrm flipV="1">
              <a:off x="7605867" y="2507594"/>
              <a:ext cx="0" cy="2382656"/>
            </a:xfrm>
            <a:prstGeom prst="line">
              <a:avLst/>
            </a:prstGeom>
            <a:noFill/>
            <a:ln w="25400" cap="flat" cmpd="sng" algn="ctr">
              <a:solidFill>
                <a:srgbClr val="6FA0DB"/>
              </a:solidFill>
              <a:prstDash val="sysDash"/>
            </a:ln>
            <a:effectLst/>
          </p:spPr>
        </p:cxnSp>
        <p:grpSp>
          <p:nvGrpSpPr>
            <p:cNvPr id="128" name="Group 127">
              <a:extLst>
                <a:ext uri="{FF2B5EF4-FFF2-40B4-BE49-F238E27FC236}">
                  <a16:creationId xmlns:a16="http://schemas.microsoft.com/office/drawing/2014/main" id="{92B77564-F946-4373-BFF5-EA0A356AA1B0}"/>
                </a:ext>
              </a:extLst>
            </p:cNvPr>
            <p:cNvGrpSpPr/>
            <p:nvPr/>
          </p:nvGrpSpPr>
          <p:grpSpPr>
            <a:xfrm>
              <a:off x="6323458" y="3459668"/>
              <a:ext cx="497418" cy="1158252"/>
              <a:chOff x="3073148" y="2798996"/>
              <a:chExt cx="661077" cy="1315205"/>
            </a:xfrm>
          </p:grpSpPr>
          <p:cxnSp>
            <p:nvCxnSpPr>
              <p:cNvPr id="210" name="Straight Arrow Connector 209">
                <a:extLst>
                  <a:ext uri="{FF2B5EF4-FFF2-40B4-BE49-F238E27FC236}">
                    <a16:creationId xmlns:a16="http://schemas.microsoft.com/office/drawing/2014/main" id="{0DA43522-B7CC-4279-9D01-F25971608DD0}"/>
                  </a:ext>
                </a:extLst>
              </p:cNvPr>
              <p:cNvCxnSpPr/>
              <p:nvPr/>
            </p:nvCxnSpPr>
            <p:spPr>
              <a:xfrm flipV="1">
                <a:off x="3073148" y="2798996"/>
                <a:ext cx="1996" cy="1315204"/>
              </a:xfrm>
              <a:prstGeom prst="straightConnector1">
                <a:avLst/>
              </a:prstGeom>
              <a:noFill/>
              <a:ln w="31750" cap="flat" cmpd="sng" algn="ctr">
                <a:solidFill>
                  <a:srgbClr val="4F81BD">
                    <a:shade val="95000"/>
                    <a:satMod val="105000"/>
                  </a:srgbClr>
                </a:solidFill>
                <a:prstDash val="solid"/>
                <a:tailEnd type="stealth" w="med" len="lg"/>
              </a:ln>
              <a:effectLst/>
            </p:spPr>
          </p:cxnSp>
          <p:cxnSp>
            <p:nvCxnSpPr>
              <p:cNvPr id="211" name="Straight Arrow Connector 210">
                <a:extLst>
                  <a:ext uri="{FF2B5EF4-FFF2-40B4-BE49-F238E27FC236}">
                    <a16:creationId xmlns:a16="http://schemas.microsoft.com/office/drawing/2014/main" id="{491607D7-E766-46DC-BFBE-4867F1AD2768}"/>
                  </a:ext>
                </a:extLst>
              </p:cNvPr>
              <p:cNvCxnSpPr/>
              <p:nvPr/>
            </p:nvCxnSpPr>
            <p:spPr>
              <a:xfrm flipV="1">
                <a:off x="3734225" y="2798996"/>
                <a:ext cx="0" cy="1315205"/>
              </a:xfrm>
              <a:prstGeom prst="straightConnector1">
                <a:avLst/>
              </a:prstGeom>
              <a:noFill/>
              <a:ln w="31750" cap="flat" cmpd="sng" algn="ctr">
                <a:solidFill>
                  <a:srgbClr val="4F81BD">
                    <a:shade val="95000"/>
                    <a:satMod val="105000"/>
                  </a:srgbClr>
                </a:solidFill>
                <a:prstDash val="solid"/>
                <a:tailEnd type="stealth" w="med" len="lg"/>
              </a:ln>
              <a:effectLst/>
            </p:spPr>
          </p:cxnSp>
        </p:grpSp>
        <p:cxnSp>
          <p:nvCxnSpPr>
            <p:cNvPr id="129" name="Straight Connector 128">
              <a:extLst>
                <a:ext uri="{FF2B5EF4-FFF2-40B4-BE49-F238E27FC236}">
                  <a16:creationId xmlns:a16="http://schemas.microsoft.com/office/drawing/2014/main" id="{D78B4EBA-206A-4166-B35A-91645B38E4F5}"/>
                </a:ext>
              </a:extLst>
            </p:cNvPr>
            <p:cNvCxnSpPr/>
            <p:nvPr/>
          </p:nvCxnSpPr>
          <p:spPr>
            <a:xfrm>
              <a:off x="5094324" y="3935023"/>
              <a:ext cx="2991906" cy="0"/>
            </a:xfrm>
            <a:prstGeom prst="line">
              <a:avLst/>
            </a:prstGeom>
            <a:noFill/>
            <a:ln w="25400" cap="flat" cmpd="sng" algn="ctr">
              <a:solidFill>
                <a:srgbClr val="4F81BD">
                  <a:lumMod val="40000"/>
                  <a:lumOff val="60000"/>
                </a:srgbClr>
              </a:solidFill>
              <a:prstDash val="sysDash"/>
            </a:ln>
            <a:effectLst/>
          </p:spPr>
        </p:cxnSp>
        <p:cxnSp>
          <p:nvCxnSpPr>
            <p:cNvPr id="130" name="Straight Connector 129">
              <a:extLst>
                <a:ext uri="{FF2B5EF4-FFF2-40B4-BE49-F238E27FC236}">
                  <a16:creationId xmlns:a16="http://schemas.microsoft.com/office/drawing/2014/main" id="{97CC6108-7A2B-4E08-9536-BC7282E7B1E9}"/>
                </a:ext>
              </a:extLst>
            </p:cNvPr>
            <p:cNvCxnSpPr/>
            <p:nvPr/>
          </p:nvCxnSpPr>
          <p:spPr>
            <a:xfrm>
              <a:off x="5105888" y="4334193"/>
              <a:ext cx="2991906" cy="0"/>
            </a:xfrm>
            <a:prstGeom prst="line">
              <a:avLst/>
            </a:prstGeom>
            <a:noFill/>
            <a:ln w="25400" cap="flat" cmpd="sng" algn="ctr">
              <a:solidFill>
                <a:srgbClr val="4F81BD">
                  <a:lumMod val="40000"/>
                  <a:lumOff val="60000"/>
                </a:srgbClr>
              </a:solidFill>
              <a:prstDash val="sysDash"/>
            </a:ln>
            <a:effectLst/>
          </p:spPr>
        </p:cxnSp>
        <p:grpSp>
          <p:nvGrpSpPr>
            <p:cNvPr id="131" name="Group 130">
              <a:extLst>
                <a:ext uri="{FF2B5EF4-FFF2-40B4-BE49-F238E27FC236}">
                  <a16:creationId xmlns:a16="http://schemas.microsoft.com/office/drawing/2014/main" id="{BB686C92-1F28-4896-ACFD-2DA804C05F43}"/>
                </a:ext>
              </a:extLst>
            </p:cNvPr>
            <p:cNvGrpSpPr/>
            <p:nvPr/>
          </p:nvGrpSpPr>
          <p:grpSpPr>
            <a:xfrm>
              <a:off x="6163617" y="2599190"/>
              <a:ext cx="347631" cy="288652"/>
              <a:chOff x="2424077" y="665144"/>
              <a:chExt cx="691665" cy="542289"/>
            </a:xfrm>
          </p:grpSpPr>
          <p:sp>
            <p:nvSpPr>
              <p:cNvPr id="200" name="Rectangle 93" descr="50%">
                <a:extLst>
                  <a:ext uri="{FF2B5EF4-FFF2-40B4-BE49-F238E27FC236}">
                    <a16:creationId xmlns:a16="http://schemas.microsoft.com/office/drawing/2014/main" id="{3532E6CD-A9FB-4316-A8B5-4030EEB2F482}"/>
                  </a:ext>
                </a:extLst>
              </p:cNvPr>
              <p:cNvSpPr>
                <a:spLocks noChangeArrowheads="1"/>
              </p:cNvSpPr>
              <p:nvPr/>
            </p:nvSpPr>
            <p:spPr bwMode="auto">
              <a:xfrm>
                <a:off x="2424077" y="665144"/>
                <a:ext cx="691665" cy="542289"/>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12700" cap="flat" cmpd="sng" algn="ctr">
                <a:solidFill>
                  <a:srgbClr val="4F81BD">
                    <a:shade val="95000"/>
                    <a:satMod val="105000"/>
                  </a:srgbClr>
                </a:solidFill>
                <a:prstDash val="solid"/>
                <a:headEnd/>
                <a:tailEnd/>
              </a:ln>
              <a:effectLst>
                <a:outerShdw blurRad="50800" dist="38100" dir="2700000" algn="tl" rotWithShape="0">
                  <a:prstClr val="black">
                    <a:alpha val="40000"/>
                  </a:prstClr>
                </a:outerShdw>
              </a:effectLst>
            </p:spPr>
            <p:txBody>
              <a:bodyPr wrap="none" anchor="ctr"/>
              <a:lstStyle/>
              <a:p>
                <a:pPr defTabSz="914305" fontAlgn="auto">
                  <a:spcBef>
                    <a:spcPts val="0"/>
                  </a:spcBef>
                  <a:spcAft>
                    <a:spcPts val="0"/>
                  </a:spcAft>
                  <a:defRPr/>
                </a:pPr>
                <a:endParaRPr lang="en-IE" sz="1600" kern="0" dirty="0">
                  <a:solidFill>
                    <a:sysClr val="windowText" lastClr="000000"/>
                  </a:solidFill>
                  <a:latin typeface="Lato" pitchFamily="34" charset="0"/>
                  <a:cs typeface="Arial"/>
                </a:endParaRPr>
              </a:p>
            </p:txBody>
          </p:sp>
          <p:grpSp>
            <p:nvGrpSpPr>
              <p:cNvPr id="201" name="Group 200">
                <a:extLst>
                  <a:ext uri="{FF2B5EF4-FFF2-40B4-BE49-F238E27FC236}">
                    <a16:creationId xmlns:a16="http://schemas.microsoft.com/office/drawing/2014/main" id="{3D3F6DF9-53CD-4E24-9762-B53632637314}"/>
                  </a:ext>
                </a:extLst>
              </p:cNvPr>
              <p:cNvGrpSpPr/>
              <p:nvPr/>
            </p:nvGrpSpPr>
            <p:grpSpPr>
              <a:xfrm>
                <a:off x="2486869" y="734394"/>
                <a:ext cx="529550" cy="411868"/>
                <a:chOff x="2486869" y="734394"/>
                <a:chExt cx="529550" cy="411868"/>
              </a:xfrm>
            </p:grpSpPr>
            <p:sp>
              <p:nvSpPr>
                <p:cNvPr id="202" name="Freeform 101">
                  <a:extLst>
                    <a:ext uri="{FF2B5EF4-FFF2-40B4-BE49-F238E27FC236}">
                      <a16:creationId xmlns:a16="http://schemas.microsoft.com/office/drawing/2014/main" id="{E29FBDE8-7B28-49DE-BD1F-6E027FF68756}"/>
                    </a:ext>
                  </a:extLst>
                </p:cNvPr>
                <p:cNvSpPr>
                  <a:spLocks/>
                </p:cNvSpPr>
                <p:nvPr/>
              </p:nvSpPr>
              <p:spPr bwMode="auto">
                <a:xfrm>
                  <a:off x="2486869" y="734394"/>
                  <a:ext cx="529550" cy="411868"/>
                </a:xfrm>
                <a:custGeom>
                  <a:avLst/>
                  <a:gdLst>
                    <a:gd name="T0" fmla="*/ 0 w 213"/>
                    <a:gd name="T1" fmla="*/ 206 h 199"/>
                    <a:gd name="T2" fmla="*/ 0 w 213"/>
                    <a:gd name="T3" fmla="*/ 0 h 199"/>
                    <a:gd name="T4" fmla="*/ 213 w 213"/>
                    <a:gd name="T5" fmla="*/ 0 h 199"/>
                    <a:gd name="T6" fmla="*/ 0 60000 65536"/>
                    <a:gd name="T7" fmla="*/ 0 60000 65536"/>
                    <a:gd name="T8" fmla="*/ 0 60000 65536"/>
                    <a:gd name="T9" fmla="*/ 0 w 213"/>
                    <a:gd name="T10" fmla="*/ 0 h 199"/>
                    <a:gd name="T11" fmla="*/ 213 w 213"/>
                    <a:gd name="T12" fmla="*/ 199 h 199"/>
                  </a:gdLst>
                  <a:ahLst/>
                  <a:cxnLst>
                    <a:cxn ang="T6">
                      <a:pos x="T0" y="T1"/>
                    </a:cxn>
                    <a:cxn ang="T7">
                      <a:pos x="T2" y="T3"/>
                    </a:cxn>
                    <a:cxn ang="T8">
                      <a:pos x="T4" y="T5"/>
                    </a:cxn>
                  </a:cxnLst>
                  <a:rect l="T9" t="T10" r="T11" b="T12"/>
                  <a:pathLst>
                    <a:path w="213" h="199">
                      <a:moveTo>
                        <a:pt x="0" y="199"/>
                      </a:moveTo>
                      <a:lnTo>
                        <a:pt x="0" y="0"/>
                      </a:lnTo>
                      <a:lnTo>
                        <a:pt x="213" y="0"/>
                      </a:lnTo>
                    </a:path>
                  </a:pathLst>
                </a:custGeom>
                <a:noFill/>
                <a:ln w="15875">
                  <a:solidFill>
                    <a:srgbClr val="0070C0"/>
                  </a:solidFill>
                  <a:round/>
                  <a:headEnd/>
                  <a:tailEnd/>
                </a:ln>
              </p:spPr>
              <p:txBody>
                <a:bodyPr wrap="none"/>
                <a:lstStyle/>
                <a:p>
                  <a:pPr defTabSz="914305" fontAlgn="auto">
                    <a:spcBef>
                      <a:spcPts val="0"/>
                    </a:spcBef>
                    <a:spcAft>
                      <a:spcPts val="0"/>
                    </a:spcAft>
                    <a:defRPr/>
                  </a:pPr>
                  <a:endParaRPr lang="en-IE" sz="1600" kern="0" dirty="0">
                    <a:solidFill>
                      <a:sysClr val="windowText" lastClr="000000"/>
                    </a:solidFill>
                    <a:latin typeface="Lato" pitchFamily="34" charset="0"/>
                    <a:cs typeface="Arial" pitchFamily="34" charset="0"/>
                  </a:endParaRPr>
                </a:p>
              </p:txBody>
            </p:sp>
            <p:sp>
              <p:nvSpPr>
                <p:cNvPr id="203" name="Line 102">
                  <a:extLst>
                    <a:ext uri="{FF2B5EF4-FFF2-40B4-BE49-F238E27FC236}">
                      <a16:creationId xmlns:a16="http://schemas.microsoft.com/office/drawing/2014/main" id="{8F7B64E2-473E-43E6-9622-FEC66FD7062D}"/>
                    </a:ext>
                  </a:extLst>
                </p:cNvPr>
                <p:cNvSpPr>
                  <a:spLocks noChangeShapeType="1"/>
                </p:cNvSpPr>
                <p:nvPr/>
              </p:nvSpPr>
              <p:spPr bwMode="auto">
                <a:xfrm flipV="1">
                  <a:off x="2621122" y="734394"/>
                  <a:ext cx="0" cy="411868"/>
                </a:xfrm>
                <a:prstGeom prst="line">
                  <a:avLst/>
                </a:prstGeom>
                <a:noFill/>
                <a:ln w="15875">
                  <a:solidFill>
                    <a:srgbClr val="0070C0"/>
                  </a:solidFill>
                  <a:round/>
                  <a:headEnd/>
                  <a:tailEnd/>
                </a:ln>
              </p:spPr>
              <p:txBody>
                <a:bodyPr wrap="none"/>
                <a:lstStyle/>
                <a:p>
                  <a:pPr defTabSz="914305" fontAlgn="auto">
                    <a:spcBef>
                      <a:spcPts val="0"/>
                    </a:spcBef>
                    <a:spcAft>
                      <a:spcPts val="0"/>
                    </a:spcAft>
                    <a:defRPr/>
                  </a:pPr>
                  <a:endParaRPr lang="en-IE" sz="1600" kern="0" dirty="0">
                    <a:solidFill>
                      <a:sysClr val="windowText" lastClr="000000"/>
                    </a:solidFill>
                    <a:latin typeface="Lato" pitchFamily="34" charset="0"/>
                    <a:cs typeface="Arial" pitchFamily="34" charset="0"/>
                  </a:endParaRPr>
                </a:p>
              </p:txBody>
            </p:sp>
            <p:sp>
              <p:nvSpPr>
                <p:cNvPr id="204" name="Line 103">
                  <a:extLst>
                    <a:ext uri="{FF2B5EF4-FFF2-40B4-BE49-F238E27FC236}">
                      <a16:creationId xmlns:a16="http://schemas.microsoft.com/office/drawing/2014/main" id="{5F92BB62-E4BC-4775-A0A7-F19D24349DD3}"/>
                    </a:ext>
                  </a:extLst>
                </p:cNvPr>
                <p:cNvSpPr>
                  <a:spLocks noChangeShapeType="1"/>
                </p:cNvSpPr>
                <p:nvPr/>
              </p:nvSpPr>
              <p:spPr bwMode="auto">
                <a:xfrm flipH="1" flipV="1">
                  <a:off x="2747915" y="734394"/>
                  <a:ext cx="3729" cy="411868"/>
                </a:xfrm>
                <a:prstGeom prst="line">
                  <a:avLst/>
                </a:prstGeom>
                <a:noFill/>
                <a:ln w="15875">
                  <a:solidFill>
                    <a:srgbClr val="0070C0"/>
                  </a:solidFill>
                  <a:round/>
                  <a:headEnd/>
                  <a:tailEnd/>
                </a:ln>
              </p:spPr>
              <p:txBody>
                <a:bodyPr wrap="none"/>
                <a:lstStyle/>
                <a:p>
                  <a:pPr defTabSz="914305" fontAlgn="auto">
                    <a:spcBef>
                      <a:spcPts val="0"/>
                    </a:spcBef>
                    <a:spcAft>
                      <a:spcPts val="0"/>
                    </a:spcAft>
                    <a:defRPr/>
                  </a:pPr>
                  <a:endParaRPr lang="en-IE" sz="1600" kern="0" dirty="0">
                    <a:solidFill>
                      <a:sysClr val="windowText" lastClr="000000"/>
                    </a:solidFill>
                    <a:latin typeface="Lato" pitchFamily="34" charset="0"/>
                    <a:cs typeface="Arial" pitchFamily="34" charset="0"/>
                  </a:endParaRPr>
                </a:p>
              </p:txBody>
            </p:sp>
            <p:sp>
              <p:nvSpPr>
                <p:cNvPr id="205" name="Line 104">
                  <a:extLst>
                    <a:ext uri="{FF2B5EF4-FFF2-40B4-BE49-F238E27FC236}">
                      <a16:creationId xmlns:a16="http://schemas.microsoft.com/office/drawing/2014/main" id="{9E477457-41D4-4C27-8AC3-1136A41071D6}"/>
                    </a:ext>
                  </a:extLst>
                </p:cNvPr>
                <p:cNvSpPr>
                  <a:spLocks noChangeShapeType="1"/>
                </p:cNvSpPr>
                <p:nvPr/>
              </p:nvSpPr>
              <p:spPr bwMode="auto">
                <a:xfrm flipH="1">
                  <a:off x="2486869" y="816532"/>
                  <a:ext cx="529550" cy="0"/>
                </a:xfrm>
                <a:prstGeom prst="line">
                  <a:avLst/>
                </a:prstGeom>
                <a:noFill/>
                <a:ln w="15875">
                  <a:solidFill>
                    <a:srgbClr val="0070C0"/>
                  </a:solidFill>
                  <a:round/>
                  <a:headEnd/>
                  <a:tailEnd/>
                </a:ln>
              </p:spPr>
              <p:txBody>
                <a:bodyPr wrap="none"/>
                <a:lstStyle/>
                <a:p>
                  <a:pPr defTabSz="914305" fontAlgn="auto">
                    <a:spcBef>
                      <a:spcPts val="0"/>
                    </a:spcBef>
                    <a:spcAft>
                      <a:spcPts val="0"/>
                    </a:spcAft>
                    <a:defRPr/>
                  </a:pPr>
                  <a:endParaRPr lang="en-IE" sz="1600" kern="0" dirty="0">
                    <a:solidFill>
                      <a:sysClr val="windowText" lastClr="000000"/>
                    </a:solidFill>
                    <a:latin typeface="Lato" pitchFamily="34" charset="0"/>
                    <a:cs typeface="Arial" pitchFamily="34" charset="0"/>
                  </a:endParaRPr>
                </a:p>
              </p:txBody>
            </p:sp>
            <p:sp>
              <p:nvSpPr>
                <p:cNvPr id="206" name="Line 105">
                  <a:extLst>
                    <a:ext uri="{FF2B5EF4-FFF2-40B4-BE49-F238E27FC236}">
                      <a16:creationId xmlns:a16="http://schemas.microsoft.com/office/drawing/2014/main" id="{5259AEDC-883B-4FEF-BC17-4E1A8CB7CCA1}"/>
                    </a:ext>
                  </a:extLst>
                </p:cNvPr>
                <p:cNvSpPr>
                  <a:spLocks noChangeShapeType="1"/>
                </p:cNvSpPr>
                <p:nvPr/>
              </p:nvSpPr>
              <p:spPr bwMode="auto">
                <a:xfrm flipH="1">
                  <a:off x="2486869" y="900280"/>
                  <a:ext cx="529550" cy="0"/>
                </a:xfrm>
                <a:prstGeom prst="line">
                  <a:avLst/>
                </a:prstGeom>
                <a:noFill/>
                <a:ln w="15875">
                  <a:solidFill>
                    <a:srgbClr val="0070C0"/>
                  </a:solidFill>
                  <a:round/>
                  <a:headEnd/>
                  <a:tailEnd/>
                </a:ln>
              </p:spPr>
              <p:txBody>
                <a:bodyPr wrap="none"/>
                <a:lstStyle/>
                <a:p>
                  <a:pPr defTabSz="914305" fontAlgn="auto">
                    <a:spcBef>
                      <a:spcPts val="0"/>
                    </a:spcBef>
                    <a:spcAft>
                      <a:spcPts val="0"/>
                    </a:spcAft>
                    <a:defRPr/>
                  </a:pPr>
                  <a:endParaRPr lang="en-IE" sz="1600" kern="0" dirty="0">
                    <a:solidFill>
                      <a:sysClr val="windowText" lastClr="000000"/>
                    </a:solidFill>
                    <a:latin typeface="Lato" pitchFamily="34" charset="0"/>
                    <a:cs typeface="Arial" pitchFamily="34" charset="0"/>
                  </a:endParaRPr>
                </a:p>
              </p:txBody>
            </p:sp>
            <p:sp>
              <p:nvSpPr>
                <p:cNvPr id="207" name="Freeform 106">
                  <a:extLst>
                    <a:ext uri="{FF2B5EF4-FFF2-40B4-BE49-F238E27FC236}">
                      <a16:creationId xmlns:a16="http://schemas.microsoft.com/office/drawing/2014/main" id="{93B0168A-906B-4D83-B34D-8F1710CF594C}"/>
                    </a:ext>
                  </a:extLst>
                </p:cNvPr>
                <p:cNvSpPr>
                  <a:spLocks/>
                </p:cNvSpPr>
                <p:nvPr/>
              </p:nvSpPr>
              <p:spPr bwMode="auto">
                <a:xfrm>
                  <a:off x="2486869" y="980866"/>
                  <a:ext cx="529550" cy="0"/>
                </a:xfrm>
                <a:custGeom>
                  <a:avLst/>
                  <a:gdLst>
                    <a:gd name="T0" fmla="*/ 213 w 213"/>
                    <a:gd name="T1" fmla="*/ 0 w 213"/>
                    <a:gd name="T2" fmla="*/ 4 w 213"/>
                    <a:gd name="T3" fmla="*/ 0 60000 65536"/>
                    <a:gd name="T4" fmla="*/ 0 60000 65536"/>
                    <a:gd name="T5" fmla="*/ 0 60000 65536"/>
                    <a:gd name="T6" fmla="*/ 0 w 213"/>
                    <a:gd name="T7" fmla="*/ 213 w 213"/>
                  </a:gdLst>
                  <a:ahLst/>
                  <a:cxnLst>
                    <a:cxn ang="T3">
                      <a:pos x="T0" y="0"/>
                    </a:cxn>
                    <a:cxn ang="T4">
                      <a:pos x="T1" y="0"/>
                    </a:cxn>
                    <a:cxn ang="T5">
                      <a:pos x="T2" y="0"/>
                    </a:cxn>
                  </a:cxnLst>
                  <a:rect l="T6" t="0" r="T7" b="0"/>
                  <a:pathLst>
                    <a:path w="213">
                      <a:moveTo>
                        <a:pt x="213" y="0"/>
                      </a:moveTo>
                      <a:lnTo>
                        <a:pt x="0" y="0"/>
                      </a:lnTo>
                      <a:lnTo>
                        <a:pt x="4" y="0"/>
                      </a:lnTo>
                    </a:path>
                  </a:pathLst>
                </a:custGeom>
                <a:noFill/>
                <a:ln w="15875">
                  <a:solidFill>
                    <a:srgbClr val="0070C0"/>
                  </a:solidFill>
                  <a:round/>
                  <a:headEnd/>
                  <a:tailEnd/>
                </a:ln>
              </p:spPr>
              <p:txBody>
                <a:bodyPr wrap="none"/>
                <a:lstStyle/>
                <a:p>
                  <a:pPr defTabSz="914305" fontAlgn="auto">
                    <a:spcBef>
                      <a:spcPts val="0"/>
                    </a:spcBef>
                    <a:spcAft>
                      <a:spcPts val="0"/>
                    </a:spcAft>
                    <a:defRPr/>
                  </a:pPr>
                  <a:endParaRPr lang="en-IE" sz="1600" kern="0" dirty="0">
                    <a:solidFill>
                      <a:sysClr val="windowText" lastClr="000000"/>
                    </a:solidFill>
                    <a:latin typeface="Lato" pitchFamily="34" charset="0"/>
                    <a:cs typeface="Arial" pitchFamily="34" charset="0"/>
                  </a:endParaRPr>
                </a:p>
              </p:txBody>
            </p:sp>
            <p:sp>
              <p:nvSpPr>
                <p:cNvPr id="208" name="Line 107">
                  <a:extLst>
                    <a:ext uri="{FF2B5EF4-FFF2-40B4-BE49-F238E27FC236}">
                      <a16:creationId xmlns:a16="http://schemas.microsoft.com/office/drawing/2014/main" id="{BC1B98E6-F14B-4779-BC12-3FE0A47DE523}"/>
                    </a:ext>
                  </a:extLst>
                </p:cNvPr>
                <p:cNvSpPr>
                  <a:spLocks noChangeShapeType="1"/>
                </p:cNvSpPr>
                <p:nvPr/>
              </p:nvSpPr>
              <p:spPr bwMode="auto">
                <a:xfrm flipV="1">
                  <a:off x="2882168" y="734394"/>
                  <a:ext cx="0" cy="411868"/>
                </a:xfrm>
                <a:prstGeom prst="line">
                  <a:avLst/>
                </a:prstGeom>
                <a:noFill/>
                <a:ln w="15875">
                  <a:solidFill>
                    <a:srgbClr val="0070C0"/>
                  </a:solidFill>
                  <a:round/>
                  <a:headEnd/>
                  <a:tailEnd/>
                </a:ln>
              </p:spPr>
              <p:txBody>
                <a:bodyPr wrap="none"/>
                <a:lstStyle/>
                <a:p>
                  <a:pPr defTabSz="914305" fontAlgn="auto">
                    <a:spcBef>
                      <a:spcPts val="0"/>
                    </a:spcBef>
                    <a:spcAft>
                      <a:spcPts val="0"/>
                    </a:spcAft>
                    <a:defRPr/>
                  </a:pPr>
                  <a:endParaRPr lang="en-IE" sz="1600" kern="0" dirty="0">
                    <a:solidFill>
                      <a:sysClr val="windowText" lastClr="000000"/>
                    </a:solidFill>
                    <a:latin typeface="Lato" pitchFamily="34" charset="0"/>
                    <a:cs typeface="Arial" pitchFamily="34" charset="0"/>
                  </a:endParaRPr>
                </a:p>
              </p:txBody>
            </p:sp>
            <p:sp>
              <p:nvSpPr>
                <p:cNvPr id="209" name="Freeform 106">
                  <a:extLst>
                    <a:ext uri="{FF2B5EF4-FFF2-40B4-BE49-F238E27FC236}">
                      <a16:creationId xmlns:a16="http://schemas.microsoft.com/office/drawing/2014/main" id="{41AADD19-526A-4C94-AF48-5748838C4C64}"/>
                    </a:ext>
                  </a:extLst>
                </p:cNvPr>
                <p:cNvSpPr>
                  <a:spLocks/>
                </p:cNvSpPr>
                <p:nvPr/>
              </p:nvSpPr>
              <p:spPr bwMode="auto">
                <a:xfrm>
                  <a:off x="2505134" y="1072141"/>
                  <a:ext cx="511285" cy="45719"/>
                </a:xfrm>
                <a:custGeom>
                  <a:avLst/>
                  <a:gdLst>
                    <a:gd name="T0" fmla="*/ 213 w 213"/>
                    <a:gd name="T1" fmla="*/ 0 w 213"/>
                    <a:gd name="T2" fmla="*/ 4 w 213"/>
                    <a:gd name="T3" fmla="*/ 0 60000 65536"/>
                    <a:gd name="T4" fmla="*/ 0 60000 65536"/>
                    <a:gd name="T5" fmla="*/ 0 60000 65536"/>
                    <a:gd name="T6" fmla="*/ 0 w 213"/>
                    <a:gd name="T7" fmla="*/ 213 w 213"/>
                  </a:gdLst>
                  <a:ahLst/>
                  <a:cxnLst>
                    <a:cxn ang="T3">
                      <a:pos x="T0" y="0"/>
                    </a:cxn>
                    <a:cxn ang="T4">
                      <a:pos x="T1" y="0"/>
                    </a:cxn>
                    <a:cxn ang="T5">
                      <a:pos x="T2" y="0"/>
                    </a:cxn>
                  </a:cxnLst>
                  <a:rect l="T6" t="0" r="T7" b="0"/>
                  <a:pathLst>
                    <a:path w="213">
                      <a:moveTo>
                        <a:pt x="213" y="0"/>
                      </a:moveTo>
                      <a:lnTo>
                        <a:pt x="0" y="0"/>
                      </a:lnTo>
                      <a:lnTo>
                        <a:pt x="4" y="0"/>
                      </a:lnTo>
                    </a:path>
                  </a:pathLst>
                </a:custGeom>
                <a:noFill/>
                <a:ln w="15875">
                  <a:solidFill>
                    <a:srgbClr val="0070C0"/>
                  </a:solidFill>
                  <a:round/>
                  <a:headEnd/>
                  <a:tailEnd/>
                </a:ln>
              </p:spPr>
              <p:txBody>
                <a:bodyPr wrap="none"/>
                <a:lstStyle/>
                <a:p>
                  <a:pPr defTabSz="914305" fontAlgn="auto">
                    <a:spcBef>
                      <a:spcPts val="0"/>
                    </a:spcBef>
                    <a:spcAft>
                      <a:spcPts val="0"/>
                    </a:spcAft>
                    <a:defRPr/>
                  </a:pPr>
                  <a:endParaRPr lang="en-IE" sz="1600" kern="0" dirty="0">
                    <a:solidFill>
                      <a:sysClr val="windowText" lastClr="000000"/>
                    </a:solidFill>
                    <a:latin typeface="Lato" pitchFamily="34" charset="0"/>
                    <a:cs typeface="Arial" pitchFamily="34" charset="0"/>
                  </a:endParaRPr>
                </a:p>
              </p:txBody>
            </p:sp>
          </p:grpSp>
        </p:grpSp>
        <p:grpSp>
          <p:nvGrpSpPr>
            <p:cNvPr id="132" name="Group 131">
              <a:extLst>
                <a:ext uri="{FF2B5EF4-FFF2-40B4-BE49-F238E27FC236}">
                  <a16:creationId xmlns:a16="http://schemas.microsoft.com/office/drawing/2014/main" id="{06F69CB1-908A-4B84-A88D-EA4C44F5E866}"/>
                </a:ext>
              </a:extLst>
            </p:cNvPr>
            <p:cNvGrpSpPr/>
            <p:nvPr/>
          </p:nvGrpSpPr>
          <p:grpSpPr>
            <a:xfrm>
              <a:off x="5621155" y="2602953"/>
              <a:ext cx="316914" cy="284887"/>
              <a:chOff x="1530300" y="1879832"/>
              <a:chExt cx="314880" cy="268397"/>
            </a:xfrm>
          </p:grpSpPr>
          <p:sp>
            <p:nvSpPr>
              <p:cNvPr id="193" name="Rectangle 93" descr="50%">
                <a:extLst>
                  <a:ext uri="{FF2B5EF4-FFF2-40B4-BE49-F238E27FC236}">
                    <a16:creationId xmlns:a16="http://schemas.microsoft.com/office/drawing/2014/main" id="{A6D1F204-4A64-4150-88DF-4AA582EF6070}"/>
                  </a:ext>
                </a:extLst>
              </p:cNvPr>
              <p:cNvSpPr>
                <a:spLocks noChangeArrowheads="1"/>
              </p:cNvSpPr>
              <p:nvPr/>
            </p:nvSpPr>
            <p:spPr bwMode="auto">
              <a:xfrm>
                <a:off x="1530300" y="1879832"/>
                <a:ext cx="314880" cy="268397"/>
              </a:xfrm>
              <a:prstGeom prst="rect">
                <a:avLst/>
              </a:prstGeom>
              <a:gradFill rotWithShape="1">
                <a:gsLst>
                  <a:gs pos="0">
                    <a:srgbClr val="4F81BD">
                      <a:tint val="50000"/>
                      <a:satMod val="300000"/>
                      <a:lumMod val="94000"/>
                    </a:srgbClr>
                  </a:gs>
                  <a:gs pos="35000">
                    <a:srgbClr val="4F81BD">
                      <a:tint val="37000"/>
                      <a:satMod val="300000"/>
                      <a:lumMod val="90000"/>
                    </a:srgbClr>
                  </a:gs>
                  <a:gs pos="100000">
                    <a:srgbClr val="1F497D">
                      <a:lumMod val="20000"/>
                      <a:lumOff val="80000"/>
                    </a:srgbClr>
                  </a:gs>
                </a:gsLst>
                <a:lin ang="16200000" scaled="1"/>
              </a:gradFill>
              <a:ln w="9525" cap="flat" cmpd="sng" algn="ctr">
                <a:solidFill>
                  <a:srgbClr val="4F81BD">
                    <a:shade val="95000"/>
                    <a:satMod val="105000"/>
                  </a:srgbClr>
                </a:solidFill>
                <a:prstDash val="solid"/>
                <a:headEnd/>
                <a:tailEnd/>
              </a:ln>
              <a:effectLst>
                <a:outerShdw blurRad="50800" dist="38100" dir="2700000" algn="tl" rotWithShape="0">
                  <a:prstClr val="black">
                    <a:alpha val="40000"/>
                  </a:prstClr>
                </a:outerShdw>
              </a:effectLst>
            </p:spPr>
            <p:txBody>
              <a:bodyPr wrap="none" anchor="ctr"/>
              <a:lstStyle/>
              <a:p>
                <a:pPr defTabSz="914305" fontAlgn="auto">
                  <a:spcBef>
                    <a:spcPts val="0"/>
                  </a:spcBef>
                  <a:spcAft>
                    <a:spcPts val="0"/>
                  </a:spcAft>
                  <a:defRPr/>
                </a:pPr>
                <a:endParaRPr lang="en-IE" sz="1600" kern="0" dirty="0">
                  <a:solidFill>
                    <a:sysClr val="windowText" lastClr="000000"/>
                  </a:solidFill>
                  <a:latin typeface="Lato" pitchFamily="34" charset="0"/>
                  <a:cs typeface="Arial"/>
                </a:endParaRPr>
              </a:p>
            </p:txBody>
          </p:sp>
          <p:grpSp>
            <p:nvGrpSpPr>
              <p:cNvPr id="194" name="Group 193">
                <a:extLst>
                  <a:ext uri="{FF2B5EF4-FFF2-40B4-BE49-F238E27FC236}">
                    <a16:creationId xmlns:a16="http://schemas.microsoft.com/office/drawing/2014/main" id="{4A725473-DF51-484A-A182-8FC5C1673768}"/>
                  </a:ext>
                </a:extLst>
              </p:cNvPr>
              <p:cNvGrpSpPr/>
              <p:nvPr/>
            </p:nvGrpSpPr>
            <p:grpSpPr>
              <a:xfrm>
                <a:off x="1558431" y="1931668"/>
                <a:ext cx="266905" cy="168647"/>
                <a:chOff x="6178213" y="3387251"/>
                <a:chExt cx="446196" cy="256942"/>
              </a:xfrm>
            </p:grpSpPr>
            <p:sp>
              <p:nvSpPr>
                <p:cNvPr id="195" name="Rectangle 128">
                  <a:extLst>
                    <a:ext uri="{FF2B5EF4-FFF2-40B4-BE49-F238E27FC236}">
                      <a16:creationId xmlns:a16="http://schemas.microsoft.com/office/drawing/2014/main" id="{57E4CDF3-F5EB-402D-BA47-24AE1AB00963}"/>
                    </a:ext>
                  </a:extLst>
                </p:cNvPr>
                <p:cNvSpPr/>
                <p:nvPr/>
              </p:nvSpPr>
              <p:spPr>
                <a:xfrm>
                  <a:off x="6182293" y="3387251"/>
                  <a:ext cx="388960" cy="66117"/>
                </a:xfrm>
                <a:custGeom>
                  <a:avLst/>
                  <a:gdLst>
                    <a:gd name="connsiteX0" fmla="*/ 0 w 388960"/>
                    <a:gd name="connsiteY0" fmla="*/ 0 h 66117"/>
                    <a:gd name="connsiteX1" fmla="*/ 388960 w 388960"/>
                    <a:gd name="connsiteY1" fmla="*/ 0 h 66117"/>
                    <a:gd name="connsiteX2" fmla="*/ 388960 w 388960"/>
                    <a:gd name="connsiteY2" fmla="*/ 66117 h 66117"/>
                    <a:gd name="connsiteX3" fmla="*/ 0 w 388960"/>
                    <a:gd name="connsiteY3" fmla="*/ 66117 h 66117"/>
                    <a:gd name="connsiteX4" fmla="*/ 0 w 388960"/>
                    <a:gd name="connsiteY4" fmla="*/ 0 h 66117"/>
                    <a:gd name="connsiteX0" fmla="*/ 0 w 388960"/>
                    <a:gd name="connsiteY0" fmla="*/ 0 h 66117"/>
                    <a:gd name="connsiteX1" fmla="*/ 388960 w 388960"/>
                    <a:gd name="connsiteY1" fmla="*/ 0 h 66117"/>
                    <a:gd name="connsiteX2" fmla="*/ 340469 w 388960"/>
                    <a:gd name="connsiteY2" fmla="*/ 66117 h 66117"/>
                    <a:gd name="connsiteX3" fmla="*/ 0 w 388960"/>
                    <a:gd name="connsiteY3" fmla="*/ 66117 h 66117"/>
                    <a:gd name="connsiteX4" fmla="*/ 0 w 388960"/>
                    <a:gd name="connsiteY4" fmla="*/ 0 h 66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960" h="66117">
                      <a:moveTo>
                        <a:pt x="0" y="0"/>
                      </a:moveTo>
                      <a:lnTo>
                        <a:pt x="388960" y="0"/>
                      </a:lnTo>
                      <a:lnTo>
                        <a:pt x="340469" y="66117"/>
                      </a:lnTo>
                      <a:lnTo>
                        <a:pt x="0" y="66117"/>
                      </a:lnTo>
                      <a:lnTo>
                        <a:pt x="0" y="0"/>
                      </a:lnTo>
                      <a:close/>
                    </a:path>
                  </a:pathLst>
                </a:custGeom>
                <a:solidFill>
                  <a:srgbClr val="4F81BD">
                    <a:lumMod val="40000"/>
                    <a:lumOff val="60000"/>
                  </a:srgbClr>
                </a:solidFill>
                <a:ln w="9525" cap="flat" cmpd="sng" algn="ctr">
                  <a:solidFill>
                    <a:srgbClr val="1F497D">
                      <a:lumMod val="75000"/>
                    </a:srgbClr>
                  </a:solidFill>
                  <a:prstDash val="solid"/>
                </a:ln>
                <a:effectLst/>
              </p:spPr>
              <p:txBody>
                <a:bodyPr rtlCol="0" anchor="ctr"/>
                <a:lstStyle/>
                <a:p>
                  <a:pPr algn="ctr" defTabSz="914305" fontAlgn="auto">
                    <a:spcBef>
                      <a:spcPts val="0"/>
                    </a:spcBef>
                    <a:spcAft>
                      <a:spcPts val="0"/>
                    </a:spcAft>
                    <a:defRPr/>
                  </a:pPr>
                  <a:endParaRPr lang="en-IE" sz="1600" kern="0" dirty="0">
                    <a:solidFill>
                      <a:prstClr val="white"/>
                    </a:solidFill>
                    <a:latin typeface="Lato" pitchFamily="34" charset="0"/>
                    <a:cs typeface="Arial"/>
                  </a:endParaRPr>
                </a:p>
              </p:txBody>
            </p:sp>
            <p:sp>
              <p:nvSpPr>
                <p:cNvPr id="196" name="Rectangle 128">
                  <a:extLst>
                    <a:ext uri="{FF2B5EF4-FFF2-40B4-BE49-F238E27FC236}">
                      <a16:creationId xmlns:a16="http://schemas.microsoft.com/office/drawing/2014/main" id="{499A1CE1-A31D-4449-9C9C-66E0668E7768}"/>
                    </a:ext>
                  </a:extLst>
                </p:cNvPr>
                <p:cNvSpPr/>
                <p:nvPr/>
              </p:nvSpPr>
              <p:spPr>
                <a:xfrm>
                  <a:off x="6182293" y="3453368"/>
                  <a:ext cx="442116" cy="64163"/>
                </a:xfrm>
                <a:custGeom>
                  <a:avLst/>
                  <a:gdLst>
                    <a:gd name="connsiteX0" fmla="*/ 0 w 388960"/>
                    <a:gd name="connsiteY0" fmla="*/ 0 h 66117"/>
                    <a:gd name="connsiteX1" fmla="*/ 388960 w 388960"/>
                    <a:gd name="connsiteY1" fmla="*/ 0 h 66117"/>
                    <a:gd name="connsiteX2" fmla="*/ 388960 w 388960"/>
                    <a:gd name="connsiteY2" fmla="*/ 66117 h 66117"/>
                    <a:gd name="connsiteX3" fmla="*/ 0 w 388960"/>
                    <a:gd name="connsiteY3" fmla="*/ 66117 h 66117"/>
                    <a:gd name="connsiteX4" fmla="*/ 0 w 388960"/>
                    <a:gd name="connsiteY4" fmla="*/ 0 h 66117"/>
                    <a:gd name="connsiteX0" fmla="*/ 0 w 388960"/>
                    <a:gd name="connsiteY0" fmla="*/ 0 h 66117"/>
                    <a:gd name="connsiteX1" fmla="*/ 388960 w 388960"/>
                    <a:gd name="connsiteY1" fmla="*/ 0 h 66117"/>
                    <a:gd name="connsiteX2" fmla="*/ 340469 w 388960"/>
                    <a:gd name="connsiteY2" fmla="*/ 66117 h 66117"/>
                    <a:gd name="connsiteX3" fmla="*/ 0 w 388960"/>
                    <a:gd name="connsiteY3" fmla="*/ 66117 h 66117"/>
                    <a:gd name="connsiteX4" fmla="*/ 0 w 388960"/>
                    <a:gd name="connsiteY4" fmla="*/ 0 h 66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960" h="66117">
                      <a:moveTo>
                        <a:pt x="0" y="0"/>
                      </a:moveTo>
                      <a:lnTo>
                        <a:pt x="388960" y="0"/>
                      </a:lnTo>
                      <a:lnTo>
                        <a:pt x="340469" y="66117"/>
                      </a:lnTo>
                      <a:lnTo>
                        <a:pt x="0" y="66117"/>
                      </a:lnTo>
                      <a:lnTo>
                        <a:pt x="0" y="0"/>
                      </a:lnTo>
                      <a:close/>
                    </a:path>
                  </a:pathLst>
                </a:custGeom>
                <a:solidFill>
                  <a:srgbClr val="4F81BD">
                    <a:lumMod val="40000"/>
                    <a:lumOff val="60000"/>
                  </a:srgbClr>
                </a:solidFill>
                <a:ln w="9525" cap="flat" cmpd="sng" algn="ctr">
                  <a:solidFill>
                    <a:srgbClr val="1F497D">
                      <a:lumMod val="75000"/>
                    </a:srgbClr>
                  </a:solidFill>
                  <a:prstDash val="solid"/>
                </a:ln>
                <a:effectLst/>
              </p:spPr>
              <p:txBody>
                <a:bodyPr rtlCol="0" anchor="ctr"/>
                <a:lstStyle/>
                <a:p>
                  <a:pPr algn="ctr" defTabSz="914305" fontAlgn="auto">
                    <a:spcBef>
                      <a:spcPts val="0"/>
                    </a:spcBef>
                    <a:spcAft>
                      <a:spcPts val="0"/>
                    </a:spcAft>
                    <a:defRPr/>
                  </a:pPr>
                  <a:endParaRPr lang="en-IE" sz="1600" kern="0" dirty="0">
                    <a:solidFill>
                      <a:prstClr val="white"/>
                    </a:solidFill>
                    <a:latin typeface="Lato" pitchFamily="34" charset="0"/>
                    <a:cs typeface="Arial"/>
                  </a:endParaRPr>
                </a:p>
              </p:txBody>
            </p:sp>
            <p:sp>
              <p:nvSpPr>
                <p:cNvPr id="197" name="Rectangle 128">
                  <a:extLst>
                    <a:ext uri="{FF2B5EF4-FFF2-40B4-BE49-F238E27FC236}">
                      <a16:creationId xmlns:a16="http://schemas.microsoft.com/office/drawing/2014/main" id="{707213EA-2D4A-41BC-B307-2A600307754A}"/>
                    </a:ext>
                  </a:extLst>
                </p:cNvPr>
                <p:cNvSpPr/>
                <p:nvPr/>
              </p:nvSpPr>
              <p:spPr>
                <a:xfrm>
                  <a:off x="6182293" y="3511958"/>
                  <a:ext cx="263207" cy="66117"/>
                </a:xfrm>
                <a:custGeom>
                  <a:avLst/>
                  <a:gdLst>
                    <a:gd name="connsiteX0" fmla="*/ 0 w 388960"/>
                    <a:gd name="connsiteY0" fmla="*/ 0 h 66117"/>
                    <a:gd name="connsiteX1" fmla="*/ 388960 w 388960"/>
                    <a:gd name="connsiteY1" fmla="*/ 0 h 66117"/>
                    <a:gd name="connsiteX2" fmla="*/ 388960 w 388960"/>
                    <a:gd name="connsiteY2" fmla="*/ 66117 h 66117"/>
                    <a:gd name="connsiteX3" fmla="*/ 0 w 388960"/>
                    <a:gd name="connsiteY3" fmla="*/ 66117 h 66117"/>
                    <a:gd name="connsiteX4" fmla="*/ 0 w 388960"/>
                    <a:gd name="connsiteY4" fmla="*/ 0 h 66117"/>
                    <a:gd name="connsiteX0" fmla="*/ 0 w 388960"/>
                    <a:gd name="connsiteY0" fmla="*/ 0 h 66117"/>
                    <a:gd name="connsiteX1" fmla="*/ 388960 w 388960"/>
                    <a:gd name="connsiteY1" fmla="*/ 0 h 66117"/>
                    <a:gd name="connsiteX2" fmla="*/ 340469 w 388960"/>
                    <a:gd name="connsiteY2" fmla="*/ 66117 h 66117"/>
                    <a:gd name="connsiteX3" fmla="*/ 0 w 388960"/>
                    <a:gd name="connsiteY3" fmla="*/ 66117 h 66117"/>
                    <a:gd name="connsiteX4" fmla="*/ 0 w 388960"/>
                    <a:gd name="connsiteY4" fmla="*/ 0 h 66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960" h="66117">
                      <a:moveTo>
                        <a:pt x="0" y="0"/>
                      </a:moveTo>
                      <a:lnTo>
                        <a:pt x="388960" y="0"/>
                      </a:lnTo>
                      <a:lnTo>
                        <a:pt x="340469" y="66117"/>
                      </a:lnTo>
                      <a:lnTo>
                        <a:pt x="0" y="66117"/>
                      </a:lnTo>
                      <a:lnTo>
                        <a:pt x="0" y="0"/>
                      </a:lnTo>
                      <a:close/>
                    </a:path>
                  </a:pathLst>
                </a:custGeom>
                <a:solidFill>
                  <a:srgbClr val="4F81BD">
                    <a:lumMod val="40000"/>
                    <a:lumOff val="60000"/>
                  </a:srgbClr>
                </a:solidFill>
                <a:ln w="9525" cap="flat" cmpd="sng" algn="ctr">
                  <a:solidFill>
                    <a:srgbClr val="1F497D">
                      <a:lumMod val="75000"/>
                    </a:srgbClr>
                  </a:solidFill>
                  <a:prstDash val="solid"/>
                </a:ln>
                <a:effectLst/>
              </p:spPr>
              <p:txBody>
                <a:bodyPr rtlCol="0" anchor="ctr"/>
                <a:lstStyle/>
                <a:p>
                  <a:pPr algn="ctr" defTabSz="914305" fontAlgn="auto">
                    <a:spcBef>
                      <a:spcPts val="0"/>
                    </a:spcBef>
                    <a:spcAft>
                      <a:spcPts val="0"/>
                    </a:spcAft>
                    <a:defRPr/>
                  </a:pPr>
                  <a:endParaRPr lang="en-IE" sz="1600" kern="0" dirty="0">
                    <a:solidFill>
                      <a:prstClr val="white"/>
                    </a:solidFill>
                    <a:latin typeface="Lato" pitchFamily="34" charset="0"/>
                    <a:cs typeface="Arial"/>
                  </a:endParaRPr>
                </a:p>
              </p:txBody>
            </p:sp>
            <p:sp>
              <p:nvSpPr>
                <p:cNvPr id="198" name="Rectangle 128">
                  <a:extLst>
                    <a:ext uri="{FF2B5EF4-FFF2-40B4-BE49-F238E27FC236}">
                      <a16:creationId xmlns:a16="http://schemas.microsoft.com/office/drawing/2014/main" id="{2F27437B-8823-42F3-B976-5983CE6A0DF8}"/>
                    </a:ext>
                  </a:extLst>
                </p:cNvPr>
                <p:cNvSpPr/>
                <p:nvPr/>
              </p:nvSpPr>
              <p:spPr>
                <a:xfrm>
                  <a:off x="6182293" y="3578075"/>
                  <a:ext cx="339329" cy="66117"/>
                </a:xfrm>
                <a:custGeom>
                  <a:avLst/>
                  <a:gdLst>
                    <a:gd name="connsiteX0" fmla="*/ 0 w 388960"/>
                    <a:gd name="connsiteY0" fmla="*/ 0 h 66117"/>
                    <a:gd name="connsiteX1" fmla="*/ 388960 w 388960"/>
                    <a:gd name="connsiteY1" fmla="*/ 0 h 66117"/>
                    <a:gd name="connsiteX2" fmla="*/ 388960 w 388960"/>
                    <a:gd name="connsiteY2" fmla="*/ 66117 h 66117"/>
                    <a:gd name="connsiteX3" fmla="*/ 0 w 388960"/>
                    <a:gd name="connsiteY3" fmla="*/ 66117 h 66117"/>
                    <a:gd name="connsiteX4" fmla="*/ 0 w 388960"/>
                    <a:gd name="connsiteY4" fmla="*/ 0 h 66117"/>
                    <a:gd name="connsiteX0" fmla="*/ 0 w 388960"/>
                    <a:gd name="connsiteY0" fmla="*/ 0 h 66117"/>
                    <a:gd name="connsiteX1" fmla="*/ 388960 w 388960"/>
                    <a:gd name="connsiteY1" fmla="*/ 0 h 66117"/>
                    <a:gd name="connsiteX2" fmla="*/ 340469 w 388960"/>
                    <a:gd name="connsiteY2" fmla="*/ 66117 h 66117"/>
                    <a:gd name="connsiteX3" fmla="*/ 0 w 388960"/>
                    <a:gd name="connsiteY3" fmla="*/ 66117 h 66117"/>
                    <a:gd name="connsiteX4" fmla="*/ 0 w 388960"/>
                    <a:gd name="connsiteY4" fmla="*/ 0 h 66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960" h="66117">
                      <a:moveTo>
                        <a:pt x="0" y="0"/>
                      </a:moveTo>
                      <a:lnTo>
                        <a:pt x="388960" y="0"/>
                      </a:lnTo>
                      <a:lnTo>
                        <a:pt x="340469" y="66117"/>
                      </a:lnTo>
                      <a:lnTo>
                        <a:pt x="0" y="66117"/>
                      </a:lnTo>
                      <a:lnTo>
                        <a:pt x="0" y="0"/>
                      </a:lnTo>
                      <a:close/>
                    </a:path>
                  </a:pathLst>
                </a:custGeom>
                <a:solidFill>
                  <a:srgbClr val="4F81BD">
                    <a:lumMod val="40000"/>
                    <a:lumOff val="60000"/>
                  </a:srgbClr>
                </a:solidFill>
                <a:ln w="9525" cap="flat" cmpd="sng" algn="ctr">
                  <a:solidFill>
                    <a:srgbClr val="1F497D">
                      <a:lumMod val="75000"/>
                    </a:srgbClr>
                  </a:solidFill>
                  <a:prstDash val="solid"/>
                </a:ln>
                <a:effectLst/>
              </p:spPr>
              <p:txBody>
                <a:bodyPr rtlCol="0" anchor="ctr"/>
                <a:lstStyle/>
                <a:p>
                  <a:pPr algn="ctr" defTabSz="914305" fontAlgn="auto">
                    <a:spcBef>
                      <a:spcPts val="0"/>
                    </a:spcBef>
                    <a:spcAft>
                      <a:spcPts val="0"/>
                    </a:spcAft>
                    <a:defRPr/>
                  </a:pPr>
                  <a:endParaRPr lang="en-IE" sz="1600" kern="0" dirty="0">
                    <a:solidFill>
                      <a:prstClr val="white"/>
                    </a:solidFill>
                    <a:latin typeface="Lato" pitchFamily="34" charset="0"/>
                    <a:cs typeface="Arial"/>
                  </a:endParaRPr>
                </a:p>
              </p:txBody>
            </p:sp>
            <p:sp>
              <p:nvSpPr>
                <p:cNvPr id="199" name="Rectangle 198">
                  <a:extLst>
                    <a:ext uri="{FF2B5EF4-FFF2-40B4-BE49-F238E27FC236}">
                      <a16:creationId xmlns:a16="http://schemas.microsoft.com/office/drawing/2014/main" id="{839FD27F-420D-45AC-9385-C20FC4D66EEE}"/>
                    </a:ext>
                  </a:extLst>
                </p:cNvPr>
                <p:cNvSpPr/>
                <p:nvPr/>
              </p:nvSpPr>
              <p:spPr>
                <a:xfrm>
                  <a:off x="6178213" y="3387253"/>
                  <a:ext cx="135684" cy="256940"/>
                </a:xfrm>
                <a:prstGeom prst="rect">
                  <a:avLst/>
                </a:prstGeom>
                <a:solidFill>
                  <a:srgbClr val="4F81BD">
                    <a:alpha val="63000"/>
                  </a:srgbClr>
                </a:solidFill>
                <a:ln w="9525" cap="flat" cmpd="sng" algn="ctr">
                  <a:solidFill>
                    <a:srgbClr val="1F497D">
                      <a:lumMod val="75000"/>
                    </a:srgbClr>
                  </a:solidFill>
                  <a:prstDash val="solid"/>
                </a:ln>
                <a:effectLst/>
              </p:spPr>
              <p:txBody>
                <a:bodyPr rtlCol="0" anchor="ctr"/>
                <a:lstStyle/>
                <a:p>
                  <a:pPr algn="ctr" defTabSz="914305" fontAlgn="auto">
                    <a:spcBef>
                      <a:spcPts val="0"/>
                    </a:spcBef>
                    <a:spcAft>
                      <a:spcPts val="0"/>
                    </a:spcAft>
                    <a:defRPr/>
                  </a:pPr>
                  <a:endParaRPr lang="en-IE" sz="1200" kern="0" dirty="0">
                    <a:solidFill>
                      <a:sysClr val="window" lastClr="FFFFFF"/>
                    </a:solidFill>
                    <a:latin typeface="Lato" pitchFamily="34" charset="0"/>
                    <a:cs typeface="Arial"/>
                  </a:endParaRPr>
                </a:p>
              </p:txBody>
            </p:sp>
          </p:grpSp>
        </p:grpSp>
        <p:grpSp>
          <p:nvGrpSpPr>
            <p:cNvPr id="133" name="Group 132">
              <a:extLst>
                <a:ext uri="{FF2B5EF4-FFF2-40B4-BE49-F238E27FC236}">
                  <a16:creationId xmlns:a16="http://schemas.microsoft.com/office/drawing/2014/main" id="{4F84B9DC-1249-43BF-9273-7F6C4EDC521A}"/>
                </a:ext>
              </a:extLst>
            </p:cNvPr>
            <p:cNvGrpSpPr/>
            <p:nvPr/>
          </p:nvGrpSpPr>
          <p:grpSpPr>
            <a:xfrm>
              <a:off x="6626622" y="2593965"/>
              <a:ext cx="355367" cy="293876"/>
              <a:chOff x="3296636" y="665145"/>
              <a:chExt cx="694489" cy="542289"/>
            </a:xfrm>
          </p:grpSpPr>
          <p:sp>
            <p:nvSpPr>
              <p:cNvPr id="179" name="Rectangle 93" descr="50%">
                <a:extLst>
                  <a:ext uri="{FF2B5EF4-FFF2-40B4-BE49-F238E27FC236}">
                    <a16:creationId xmlns:a16="http://schemas.microsoft.com/office/drawing/2014/main" id="{02E3BADB-57DC-4D36-9630-8B7BAD13BDD3}"/>
                  </a:ext>
                </a:extLst>
              </p:cNvPr>
              <p:cNvSpPr>
                <a:spLocks noChangeArrowheads="1"/>
              </p:cNvSpPr>
              <p:nvPr/>
            </p:nvSpPr>
            <p:spPr bwMode="auto">
              <a:xfrm>
                <a:off x="3296636" y="665145"/>
                <a:ext cx="619339" cy="481117"/>
              </a:xfrm>
              <a:prstGeom prst="rect">
                <a:avLst/>
              </a:prstGeom>
              <a:gradFill rotWithShape="1">
                <a:gsLst>
                  <a:gs pos="0">
                    <a:srgbClr val="4F81BD">
                      <a:tint val="50000"/>
                      <a:satMod val="300000"/>
                      <a:lumMod val="94000"/>
                    </a:srgbClr>
                  </a:gs>
                  <a:gs pos="35000">
                    <a:srgbClr val="4F81BD">
                      <a:tint val="37000"/>
                      <a:satMod val="300000"/>
                      <a:lumMod val="90000"/>
                    </a:srgbClr>
                  </a:gs>
                  <a:gs pos="100000">
                    <a:srgbClr val="1F497D">
                      <a:lumMod val="20000"/>
                      <a:lumOff val="80000"/>
                    </a:srgbClr>
                  </a:gs>
                </a:gsLst>
                <a:lin ang="16200000" scaled="1"/>
              </a:gradFill>
              <a:ln w="9525" cap="flat" cmpd="sng" algn="ctr">
                <a:solidFill>
                  <a:srgbClr val="4F81BD">
                    <a:shade val="95000"/>
                    <a:satMod val="105000"/>
                  </a:srgbClr>
                </a:solidFill>
                <a:prstDash val="solid"/>
                <a:headEnd/>
                <a:tailEnd/>
              </a:ln>
              <a:effectLst>
                <a:outerShdw blurRad="50800" dist="38100" dir="2700000" algn="tl" rotWithShape="0">
                  <a:prstClr val="black">
                    <a:alpha val="40000"/>
                  </a:prstClr>
                </a:outerShdw>
              </a:effectLst>
            </p:spPr>
            <p:txBody>
              <a:bodyPr wrap="none" anchor="ctr"/>
              <a:lstStyle/>
              <a:p>
                <a:pPr defTabSz="914305" fontAlgn="auto">
                  <a:spcBef>
                    <a:spcPts val="0"/>
                  </a:spcBef>
                  <a:spcAft>
                    <a:spcPts val="0"/>
                  </a:spcAft>
                  <a:defRPr/>
                </a:pPr>
                <a:endParaRPr lang="en-IE" sz="1600" kern="0" dirty="0">
                  <a:solidFill>
                    <a:sysClr val="windowText" lastClr="000000"/>
                  </a:solidFill>
                  <a:latin typeface="Lato" pitchFamily="34" charset="0"/>
                  <a:cs typeface="Arial"/>
                </a:endParaRPr>
              </a:p>
            </p:txBody>
          </p:sp>
          <p:sp>
            <p:nvSpPr>
              <p:cNvPr id="180" name="Rectangle 93" descr="50%">
                <a:extLst>
                  <a:ext uri="{FF2B5EF4-FFF2-40B4-BE49-F238E27FC236}">
                    <a16:creationId xmlns:a16="http://schemas.microsoft.com/office/drawing/2014/main" id="{B3DACB77-5E84-4BAB-ABEE-EE19DADC6B6B}"/>
                  </a:ext>
                </a:extLst>
              </p:cNvPr>
              <p:cNvSpPr>
                <a:spLocks noChangeArrowheads="1"/>
              </p:cNvSpPr>
              <p:nvPr/>
            </p:nvSpPr>
            <p:spPr bwMode="auto">
              <a:xfrm>
                <a:off x="3360007" y="726317"/>
                <a:ext cx="631118" cy="481117"/>
              </a:xfrm>
              <a:prstGeom prst="rect">
                <a:avLst/>
              </a:prstGeom>
              <a:gradFill rotWithShape="1">
                <a:gsLst>
                  <a:gs pos="0">
                    <a:srgbClr val="4F81BD">
                      <a:tint val="50000"/>
                      <a:satMod val="300000"/>
                      <a:lumMod val="94000"/>
                    </a:srgbClr>
                  </a:gs>
                  <a:gs pos="35000">
                    <a:srgbClr val="4F81BD">
                      <a:tint val="37000"/>
                      <a:satMod val="300000"/>
                      <a:lumMod val="90000"/>
                    </a:srgbClr>
                  </a:gs>
                  <a:gs pos="100000">
                    <a:srgbClr val="1F497D">
                      <a:lumMod val="20000"/>
                      <a:lumOff val="80000"/>
                    </a:srgbClr>
                  </a:gs>
                </a:gsLst>
                <a:lin ang="16200000" scaled="1"/>
              </a:gradFill>
              <a:ln w="9525" cap="flat" cmpd="sng" algn="ctr">
                <a:solidFill>
                  <a:srgbClr val="4F81BD">
                    <a:shade val="95000"/>
                    <a:satMod val="105000"/>
                  </a:srgbClr>
                </a:solidFill>
                <a:prstDash val="solid"/>
                <a:headEnd/>
                <a:tailEnd/>
              </a:ln>
              <a:effectLst>
                <a:outerShdw blurRad="50800" dist="38100" dir="2700000" algn="tl" rotWithShape="0">
                  <a:prstClr val="black">
                    <a:alpha val="40000"/>
                  </a:prstClr>
                </a:outerShdw>
              </a:effectLst>
            </p:spPr>
            <p:txBody>
              <a:bodyPr wrap="none" anchor="ctr"/>
              <a:lstStyle/>
              <a:p>
                <a:pPr defTabSz="914305" fontAlgn="auto">
                  <a:spcBef>
                    <a:spcPts val="0"/>
                  </a:spcBef>
                  <a:spcAft>
                    <a:spcPts val="0"/>
                  </a:spcAft>
                  <a:defRPr/>
                </a:pPr>
                <a:endParaRPr lang="en-IE" sz="1600" kern="0" dirty="0">
                  <a:solidFill>
                    <a:sysClr val="windowText" lastClr="000000"/>
                  </a:solidFill>
                  <a:latin typeface="Lato" pitchFamily="34" charset="0"/>
                  <a:cs typeface="Arial"/>
                </a:endParaRPr>
              </a:p>
            </p:txBody>
          </p:sp>
          <p:grpSp>
            <p:nvGrpSpPr>
              <p:cNvPr id="181" name="Group 139">
                <a:extLst>
                  <a:ext uri="{FF2B5EF4-FFF2-40B4-BE49-F238E27FC236}">
                    <a16:creationId xmlns:a16="http://schemas.microsoft.com/office/drawing/2014/main" id="{6A174EDF-E64A-4496-BAF6-766AAA880E52}"/>
                  </a:ext>
                </a:extLst>
              </p:cNvPr>
              <p:cNvGrpSpPr/>
              <p:nvPr/>
            </p:nvGrpSpPr>
            <p:grpSpPr>
              <a:xfrm>
                <a:off x="3423237" y="776654"/>
                <a:ext cx="318096" cy="245089"/>
                <a:chOff x="3255165" y="5409921"/>
                <a:chExt cx="490881" cy="298919"/>
              </a:xfrm>
              <a:solidFill>
                <a:srgbClr val="6FA0DB"/>
              </a:solidFill>
            </p:grpSpPr>
            <p:sp>
              <p:nvSpPr>
                <p:cNvPr id="187" name="Freeform 64">
                  <a:extLst>
                    <a:ext uri="{FF2B5EF4-FFF2-40B4-BE49-F238E27FC236}">
                      <a16:creationId xmlns:a16="http://schemas.microsoft.com/office/drawing/2014/main" id="{515D2ACF-1588-427F-8695-F42EE7666826}"/>
                    </a:ext>
                  </a:extLst>
                </p:cNvPr>
                <p:cNvSpPr>
                  <a:spLocks/>
                </p:cNvSpPr>
                <p:nvPr/>
              </p:nvSpPr>
              <p:spPr bwMode="auto">
                <a:xfrm>
                  <a:off x="3255165" y="5409921"/>
                  <a:ext cx="490881" cy="298919"/>
                </a:xfrm>
                <a:custGeom>
                  <a:avLst/>
                  <a:gdLst>
                    <a:gd name="T0" fmla="*/ 0 w 209"/>
                    <a:gd name="T1" fmla="*/ 175 h 175"/>
                    <a:gd name="T2" fmla="*/ 0 w 209"/>
                    <a:gd name="T3" fmla="*/ 0 h 175"/>
                    <a:gd name="T4" fmla="*/ 209 w 209"/>
                    <a:gd name="T5" fmla="*/ 0 h 175"/>
                    <a:gd name="T6" fmla="*/ 0 60000 65536"/>
                    <a:gd name="T7" fmla="*/ 0 60000 65536"/>
                    <a:gd name="T8" fmla="*/ 0 60000 65536"/>
                    <a:gd name="T9" fmla="*/ 0 w 209"/>
                    <a:gd name="T10" fmla="*/ 0 h 175"/>
                    <a:gd name="T11" fmla="*/ 209 w 209"/>
                    <a:gd name="T12" fmla="*/ 175 h 175"/>
                  </a:gdLst>
                  <a:ahLst/>
                  <a:cxnLst>
                    <a:cxn ang="T6">
                      <a:pos x="T0" y="T1"/>
                    </a:cxn>
                    <a:cxn ang="T7">
                      <a:pos x="T2" y="T3"/>
                    </a:cxn>
                    <a:cxn ang="T8">
                      <a:pos x="T4" y="T5"/>
                    </a:cxn>
                  </a:cxnLst>
                  <a:rect l="T9" t="T10" r="T11" b="T12"/>
                  <a:pathLst>
                    <a:path w="209" h="175">
                      <a:moveTo>
                        <a:pt x="0" y="175"/>
                      </a:moveTo>
                      <a:lnTo>
                        <a:pt x="0" y="0"/>
                      </a:lnTo>
                      <a:lnTo>
                        <a:pt x="209" y="0"/>
                      </a:lnTo>
                    </a:path>
                  </a:pathLst>
                </a:custGeom>
                <a:grpFill/>
                <a:ln w="9525" cap="flat" cmpd="sng" algn="ctr">
                  <a:solidFill>
                    <a:srgbClr val="1F497D"/>
                  </a:solidFill>
                  <a:prstDash val="solid"/>
                  <a:headEnd/>
                  <a:tailEnd/>
                </a:ln>
                <a:effectLst>
                  <a:outerShdw blurRad="40000" dist="20000" dir="5400000" rotWithShape="0">
                    <a:srgbClr val="000000">
                      <a:alpha val="38000"/>
                    </a:srgbClr>
                  </a:outerShdw>
                </a:effectLst>
              </p:spPr>
              <p:txBody>
                <a:bodyPr wrap="none"/>
                <a:lstStyle/>
                <a:p>
                  <a:pPr defTabSz="914305" fontAlgn="auto">
                    <a:spcBef>
                      <a:spcPts val="0"/>
                    </a:spcBef>
                    <a:spcAft>
                      <a:spcPts val="0"/>
                    </a:spcAft>
                    <a:defRPr/>
                  </a:pPr>
                  <a:endParaRPr lang="en-IE" sz="1100" kern="0" dirty="0">
                    <a:solidFill>
                      <a:sysClr val="windowText" lastClr="000000"/>
                    </a:solidFill>
                    <a:latin typeface="Lato" pitchFamily="34" charset="0"/>
                    <a:cs typeface="Arial" pitchFamily="34" charset="0"/>
                  </a:endParaRPr>
                </a:p>
              </p:txBody>
            </p:sp>
            <p:sp>
              <p:nvSpPr>
                <p:cNvPr id="188" name="Line 65">
                  <a:extLst>
                    <a:ext uri="{FF2B5EF4-FFF2-40B4-BE49-F238E27FC236}">
                      <a16:creationId xmlns:a16="http://schemas.microsoft.com/office/drawing/2014/main" id="{2DB062FD-9064-4663-B395-C15146B9B321}"/>
                    </a:ext>
                  </a:extLst>
                </p:cNvPr>
                <p:cNvSpPr>
                  <a:spLocks noChangeShapeType="1"/>
                </p:cNvSpPr>
                <p:nvPr/>
              </p:nvSpPr>
              <p:spPr bwMode="auto">
                <a:xfrm flipV="1">
                  <a:off x="3379648" y="5409921"/>
                  <a:ext cx="0" cy="298919"/>
                </a:xfrm>
                <a:prstGeom prst="line">
                  <a:avLst/>
                </a:prstGeom>
                <a:grpFill/>
                <a:ln w="9525" cap="flat" cmpd="sng" algn="ctr">
                  <a:solidFill>
                    <a:srgbClr val="1F497D"/>
                  </a:solidFill>
                  <a:prstDash val="solid"/>
                  <a:headEnd/>
                  <a:tailEnd/>
                </a:ln>
                <a:effectLst>
                  <a:outerShdw blurRad="40000" dist="20000" dir="5400000" rotWithShape="0">
                    <a:srgbClr val="000000">
                      <a:alpha val="38000"/>
                    </a:srgbClr>
                  </a:outerShdw>
                </a:effectLst>
              </p:spPr>
              <p:txBody>
                <a:bodyPr wrap="none"/>
                <a:lstStyle/>
                <a:p>
                  <a:pPr defTabSz="914305" fontAlgn="auto">
                    <a:spcBef>
                      <a:spcPts val="0"/>
                    </a:spcBef>
                    <a:spcAft>
                      <a:spcPts val="0"/>
                    </a:spcAft>
                    <a:defRPr/>
                  </a:pPr>
                  <a:endParaRPr lang="en-IE" sz="1100" kern="0" dirty="0">
                    <a:solidFill>
                      <a:sysClr val="windowText" lastClr="000000"/>
                    </a:solidFill>
                    <a:latin typeface="Lato" pitchFamily="34" charset="0"/>
                    <a:cs typeface="Arial" pitchFamily="34" charset="0"/>
                  </a:endParaRPr>
                </a:p>
              </p:txBody>
            </p:sp>
            <p:sp>
              <p:nvSpPr>
                <p:cNvPr id="189" name="Line 66">
                  <a:extLst>
                    <a:ext uri="{FF2B5EF4-FFF2-40B4-BE49-F238E27FC236}">
                      <a16:creationId xmlns:a16="http://schemas.microsoft.com/office/drawing/2014/main" id="{41F69480-8E86-49B3-841E-1725AABE1AE0}"/>
                    </a:ext>
                  </a:extLst>
                </p:cNvPr>
                <p:cNvSpPr>
                  <a:spLocks noChangeShapeType="1"/>
                </p:cNvSpPr>
                <p:nvPr/>
              </p:nvSpPr>
              <p:spPr bwMode="auto">
                <a:xfrm flipV="1">
                  <a:off x="3499431" y="5409921"/>
                  <a:ext cx="0" cy="298919"/>
                </a:xfrm>
                <a:prstGeom prst="line">
                  <a:avLst/>
                </a:prstGeom>
                <a:grpFill/>
                <a:ln w="9525" cap="flat" cmpd="sng" algn="ctr">
                  <a:solidFill>
                    <a:srgbClr val="1F497D"/>
                  </a:solidFill>
                  <a:prstDash val="solid"/>
                  <a:headEnd/>
                  <a:tailEnd/>
                </a:ln>
                <a:effectLst>
                  <a:outerShdw blurRad="40000" dist="20000" dir="5400000" rotWithShape="0">
                    <a:srgbClr val="000000">
                      <a:alpha val="38000"/>
                    </a:srgbClr>
                  </a:outerShdw>
                </a:effectLst>
              </p:spPr>
              <p:txBody>
                <a:bodyPr wrap="none"/>
                <a:lstStyle/>
                <a:p>
                  <a:pPr defTabSz="914305" fontAlgn="auto">
                    <a:spcBef>
                      <a:spcPts val="0"/>
                    </a:spcBef>
                    <a:spcAft>
                      <a:spcPts val="0"/>
                    </a:spcAft>
                    <a:defRPr/>
                  </a:pPr>
                  <a:endParaRPr lang="en-IE" sz="1100" kern="0" dirty="0">
                    <a:solidFill>
                      <a:sysClr val="windowText" lastClr="000000"/>
                    </a:solidFill>
                    <a:latin typeface="Lato" pitchFamily="34" charset="0"/>
                    <a:cs typeface="Arial" pitchFamily="34" charset="0"/>
                  </a:endParaRPr>
                </a:p>
              </p:txBody>
            </p:sp>
            <p:sp>
              <p:nvSpPr>
                <p:cNvPr id="190" name="Line 67">
                  <a:extLst>
                    <a:ext uri="{FF2B5EF4-FFF2-40B4-BE49-F238E27FC236}">
                      <a16:creationId xmlns:a16="http://schemas.microsoft.com/office/drawing/2014/main" id="{3221D621-2416-4998-8BB3-CA57BBFBECD1}"/>
                    </a:ext>
                  </a:extLst>
                </p:cNvPr>
                <p:cNvSpPr>
                  <a:spLocks noChangeShapeType="1"/>
                </p:cNvSpPr>
                <p:nvPr/>
              </p:nvSpPr>
              <p:spPr bwMode="auto">
                <a:xfrm flipH="1">
                  <a:off x="3255165" y="5514879"/>
                  <a:ext cx="490881" cy="0"/>
                </a:xfrm>
                <a:prstGeom prst="line">
                  <a:avLst/>
                </a:prstGeom>
                <a:grpFill/>
                <a:ln w="9525" cap="flat" cmpd="sng" algn="ctr">
                  <a:solidFill>
                    <a:srgbClr val="1F497D"/>
                  </a:solidFill>
                  <a:prstDash val="solid"/>
                  <a:headEnd/>
                  <a:tailEnd/>
                </a:ln>
                <a:effectLst>
                  <a:outerShdw blurRad="40000" dist="20000" dir="5400000" rotWithShape="0">
                    <a:srgbClr val="000000">
                      <a:alpha val="38000"/>
                    </a:srgbClr>
                  </a:outerShdw>
                </a:effectLst>
              </p:spPr>
              <p:txBody>
                <a:bodyPr wrap="none"/>
                <a:lstStyle/>
                <a:p>
                  <a:pPr defTabSz="914305" fontAlgn="auto">
                    <a:spcBef>
                      <a:spcPts val="0"/>
                    </a:spcBef>
                    <a:spcAft>
                      <a:spcPts val="0"/>
                    </a:spcAft>
                    <a:defRPr/>
                  </a:pPr>
                  <a:endParaRPr lang="en-IE" sz="1100" kern="0" dirty="0">
                    <a:solidFill>
                      <a:sysClr val="windowText" lastClr="000000"/>
                    </a:solidFill>
                    <a:latin typeface="Lato" pitchFamily="34" charset="0"/>
                    <a:cs typeface="Arial" pitchFamily="34" charset="0"/>
                  </a:endParaRPr>
                </a:p>
              </p:txBody>
            </p:sp>
            <p:sp>
              <p:nvSpPr>
                <p:cNvPr id="191" name="Line 68">
                  <a:extLst>
                    <a:ext uri="{FF2B5EF4-FFF2-40B4-BE49-F238E27FC236}">
                      <a16:creationId xmlns:a16="http://schemas.microsoft.com/office/drawing/2014/main" id="{0F486DCE-349E-4ACF-8E8D-54688CC45135}"/>
                    </a:ext>
                  </a:extLst>
                </p:cNvPr>
                <p:cNvSpPr>
                  <a:spLocks noChangeShapeType="1"/>
                </p:cNvSpPr>
                <p:nvPr/>
              </p:nvSpPr>
              <p:spPr bwMode="auto">
                <a:xfrm flipH="1">
                  <a:off x="3255165" y="5619837"/>
                  <a:ext cx="490881" cy="0"/>
                </a:xfrm>
                <a:prstGeom prst="line">
                  <a:avLst/>
                </a:prstGeom>
                <a:grpFill/>
                <a:ln w="9525" cap="flat" cmpd="sng" algn="ctr">
                  <a:solidFill>
                    <a:srgbClr val="1F497D"/>
                  </a:solidFill>
                  <a:prstDash val="solid"/>
                  <a:headEnd/>
                  <a:tailEnd/>
                </a:ln>
                <a:effectLst>
                  <a:outerShdw blurRad="40000" dist="20000" dir="5400000" rotWithShape="0">
                    <a:srgbClr val="000000">
                      <a:alpha val="38000"/>
                    </a:srgbClr>
                  </a:outerShdw>
                </a:effectLst>
              </p:spPr>
              <p:txBody>
                <a:bodyPr wrap="none"/>
                <a:lstStyle/>
                <a:p>
                  <a:pPr defTabSz="914305" fontAlgn="auto">
                    <a:spcBef>
                      <a:spcPts val="0"/>
                    </a:spcBef>
                    <a:spcAft>
                      <a:spcPts val="0"/>
                    </a:spcAft>
                    <a:defRPr/>
                  </a:pPr>
                  <a:endParaRPr lang="en-IE" sz="1100" kern="0" dirty="0">
                    <a:solidFill>
                      <a:sysClr val="windowText" lastClr="000000"/>
                    </a:solidFill>
                    <a:latin typeface="Lato" pitchFamily="34" charset="0"/>
                    <a:cs typeface="Arial" pitchFamily="34" charset="0"/>
                  </a:endParaRPr>
                </a:p>
              </p:txBody>
            </p:sp>
            <p:sp>
              <p:nvSpPr>
                <p:cNvPr id="192" name="Line 70">
                  <a:extLst>
                    <a:ext uri="{FF2B5EF4-FFF2-40B4-BE49-F238E27FC236}">
                      <a16:creationId xmlns:a16="http://schemas.microsoft.com/office/drawing/2014/main" id="{B1B21FC7-D316-4320-BCFF-EA9C20CF366A}"/>
                    </a:ext>
                  </a:extLst>
                </p:cNvPr>
                <p:cNvSpPr>
                  <a:spLocks noChangeShapeType="1"/>
                </p:cNvSpPr>
                <p:nvPr/>
              </p:nvSpPr>
              <p:spPr bwMode="auto">
                <a:xfrm flipV="1">
                  <a:off x="3617943" y="5409921"/>
                  <a:ext cx="3620" cy="298919"/>
                </a:xfrm>
                <a:prstGeom prst="line">
                  <a:avLst/>
                </a:prstGeom>
                <a:grpFill/>
                <a:ln w="9525" cap="flat" cmpd="sng" algn="ctr">
                  <a:solidFill>
                    <a:srgbClr val="1F497D"/>
                  </a:solidFill>
                  <a:prstDash val="solid"/>
                  <a:headEnd/>
                  <a:tailEnd/>
                </a:ln>
                <a:effectLst>
                  <a:outerShdw blurRad="40000" dist="20000" dir="5400000" rotWithShape="0">
                    <a:srgbClr val="000000">
                      <a:alpha val="38000"/>
                    </a:srgbClr>
                  </a:outerShdw>
                </a:effectLst>
              </p:spPr>
              <p:txBody>
                <a:bodyPr wrap="none"/>
                <a:lstStyle/>
                <a:p>
                  <a:pPr defTabSz="914305" fontAlgn="auto">
                    <a:spcBef>
                      <a:spcPts val="0"/>
                    </a:spcBef>
                    <a:spcAft>
                      <a:spcPts val="0"/>
                    </a:spcAft>
                    <a:defRPr/>
                  </a:pPr>
                  <a:endParaRPr lang="en-IE" sz="1100" kern="0" dirty="0">
                    <a:solidFill>
                      <a:sysClr val="windowText" lastClr="000000"/>
                    </a:solidFill>
                    <a:latin typeface="Lato" pitchFamily="34" charset="0"/>
                    <a:cs typeface="Arial" pitchFamily="34" charset="0"/>
                  </a:endParaRPr>
                </a:p>
              </p:txBody>
            </p:sp>
          </p:grpSp>
          <p:grpSp>
            <p:nvGrpSpPr>
              <p:cNvPr id="182" name="Group 140">
                <a:extLst>
                  <a:ext uri="{FF2B5EF4-FFF2-40B4-BE49-F238E27FC236}">
                    <a16:creationId xmlns:a16="http://schemas.microsoft.com/office/drawing/2014/main" id="{849B4938-53C9-44E3-B5BE-FD28916BF59F}"/>
                  </a:ext>
                </a:extLst>
              </p:cNvPr>
              <p:cNvGrpSpPr/>
              <p:nvPr/>
            </p:nvGrpSpPr>
            <p:grpSpPr>
              <a:xfrm>
                <a:off x="3566690" y="918302"/>
                <a:ext cx="349285" cy="184357"/>
                <a:chOff x="3582571" y="5487742"/>
                <a:chExt cx="496266" cy="287933"/>
              </a:xfrm>
              <a:solidFill>
                <a:srgbClr val="6FA0DB"/>
              </a:solidFill>
            </p:grpSpPr>
            <p:sp>
              <p:nvSpPr>
                <p:cNvPr id="183" name="Freeform 64">
                  <a:extLst>
                    <a:ext uri="{FF2B5EF4-FFF2-40B4-BE49-F238E27FC236}">
                      <a16:creationId xmlns:a16="http://schemas.microsoft.com/office/drawing/2014/main" id="{DE9B8D8B-8086-4A26-8328-29D478583EE0}"/>
                    </a:ext>
                  </a:extLst>
                </p:cNvPr>
                <p:cNvSpPr>
                  <a:spLocks/>
                </p:cNvSpPr>
                <p:nvPr/>
              </p:nvSpPr>
              <p:spPr bwMode="auto">
                <a:xfrm>
                  <a:off x="3582571" y="5487742"/>
                  <a:ext cx="496266" cy="287933"/>
                </a:xfrm>
                <a:custGeom>
                  <a:avLst/>
                  <a:gdLst>
                    <a:gd name="T0" fmla="*/ 0 w 209"/>
                    <a:gd name="T1" fmla="*/ 175 h 175"/>
                    <a:gd name="T2" fmla="*/ 0 w 209"/>
                    <a:gd name="T3" fmla="*/ 0 h 175"/>
                    <a:gd name="T4" fmla="*/ 209 w 209"/>
                    <a:gd name="T5" fmla="*/ 0 h 175"/>
                    <a:gd name="T6" fmla="*/ 0 60000 65536"/>
                    <a:gd name="T7" fmla="*/ 0 60000 65536"/>
                    <a:gd name="T8" fmla="*/ 0 60000 65536"/>
                    <a:gd name="T9" fmla="*/ 0 w 209"/>
                    <a:gd name="T10" fmla="*/ 0 h 175"/>
                    <a:gd name="T11" fmla="*/ 209 w 209"/>
                    <a:gd name="T12" fmla="*/ 175 h 175"/>
                  </a:gdLst>
                  <a:ahLst/>
                  <a:cxnLst>
                    <a:cxn ang="T6">
                      <a:pos x="T0" y="T1"/>
                    </a:cxn>
                    <a:cxn ang="T7">
                      <a:pos x="T2" y="T3"/>
                    </a:cxn>
                    <a:cxn ang="T8">
                      <a:pos x="T4" y="T5"/>
                    </a:cxn>
                  </a:cxnLst>
                  <a:rect l="T9" t="T10" r="T11" b="T12"/>
                  <a:pathLst>
                    <a:path w="209" h="175">
                      <a:moveTo>
                        <a:pt x="0" y="175"/>
                      </a:moveTo>
                      <a:lnTo>
                        <a:pt x="0" y="0"/>
                      </a:lnTo>
                      <a:lnTo>
                        <a:pt x="209" y="0"/>
                      </a:lnTo>
                    </a:path>
                  </a:pathLst>
                </a:custGeom>
                <a:grpFill/>
                <a:ln w="9525" cap="flat" cmpd="sng" algn="ctr">
                  <a:solidFill>
                    <a:srgbClr val="1F497D"/>
                  </a:solidFill>
                  <a:prstDash val="solid"/>
                  <a:headEnd/>
                  <a:tailEnd/>
                </a:ln>
                <a:effectLst>
                  <a:outerShdw blurRad="40000" dist="20000" dir="5400000" rotWithShape="0">
                    <a:srgbClr val="000000">
                      <a:alpha val="38000"/>
                    </a:srgbClr>
                  </a:outerShdw>
                </a:effectLst>
              </p:spPr>
              <p:txBody>
                <a:bodyPr wrap="none"/>
                <a:lstStyle/>
                <a:p>
                  <a:pPr defTabSz="914305" fontAlgn="auto">
                    <a:spcBef>
                      <a:spcPts val="0"/>
                    </a:spcBef>
                    <a:spcAft>
                      <a:spcPts val="0"/>
                    </a:spcAft>
                    <a:defRPr/>
                  </a:pPr>
                  <a:endParaRPr lang="en-IE" sz="1100" kern="0" dirty="0">
                    <a:solidFill>
                      <a:sysClr val="windowText" lastClr="000000"/>
                    </a:solidFill>
                    <a:latin typeface="Lato" pitchFamily="34" charset="0"/>
                    <a:cs typeface="Arial" pitchFamily="34" charset="0"/>
                  </a:endParaRPr>
                </a:p>
              </p:txBody>
            </p:sp>
            <p:sp>
              <p:nvSpPr>
                <p:cNvPr id="184" name="Line 65">
                  <a:extLst>
                    <a:ext uri="{FF2B5EF4-FFF2-40B4-BE49-F238E27FC236}">
                      <a16:creationId xmlns:a16="http://schemas.microsoft.com/office/drawing/2014/main" id="{05BDA054-5910-47CD-B692-6A8B5B864162}"/>
                    </a:ext>
                  </a:extLst>
                </p:cNvPr>
                <p:cNvSpPr>
                  <a:spLocks noChangeShapeType="1"/>
                </p:cNvSpPr>
                <p:nvPr/>
              </p:nvSpPr>
              <p:spPr bwMode="auto">
                <a:xfrm flipV="1">
                  <a:off x="3723209" y="5487742"/>
                  <a:ext cx="0" cy="287933"/>
                </a:xfrm>
                <a:prstGeom prst="line">
                  <a:avLst/>
                </a:prstGeom>
                <a:grpFill/>
                <a:ln w="9525" cap="flat" cmpd="sng" algn="ctr">
                  <a:solidFill>
                    <a:srgbClr val="1F497D"/>
                  </a:solidFill>
                  <a:prstDash val="solid"/>
                  <a:headEnd/>
                  <a:tailEnd/>
                </a:ln>
                <a:effectLst>
                  <a:outerShdw blurRad="40000" dist="20000" dir="5400000" rotWithShape="0">
                    <a:srgbClr val="000000">
                      <a:alpha val="38000"/>
                    </a:srgbClr>
                  </a:outerShdw>
                </a:effectLst>
              </p:spPr>
              <p:txBody>
                <a:bodyPr wrap="none"/>
                <a:lstStyle/>
                <a:p>
                  <a:pPr defTabSz="914305" fontAlgn="auto">
                    <a:spcBef>
                      <a:spcPts val="0"/>
                    </a:spcBef>
                    <a:spcAft>
                      <a:spcPts val="0"/>
                    </a:spcAft>
                    <a:defRPr/>
                  </a:pPr>
                  <a:endParaRPr lang="en-IE" sz="1100" kern="0" dirty="0">
                    <a:solidFill>
                      <a:sysClr val="windowText" lastClr="000000"/>
                    </a:solidFill>
                    <a:latin typeface="Lato" pitchFamily="34" charset="0"/>
                    <a:cs typeface="Arial" pitchFamily="34" charset="0"/>
                  </a:endParaRPr>
                </a:p>
              </p:txBody>
            </p:sp>
            <p:sp>
              <p:nvSpPr>
                <p:cNvPr id="185" name="Line 67">
                  <a:extLst>
                    <a:ext uri="{FF2B5EF4-FFF2-40B4-BE49-F238E27FC236}">
                      <a16:creationId xmlns:a16="http://schemas.microsoft.com/office/drawing/2014/main" id="{DD237B79-84FF-4786-A4E2-6D858EC443B0}"/>
                    </a:ext>
                  </a:extLst>
                </p:cNvPr>
                <p:cNvSpPr>
                  <a:spLocks noChangeShapeType="1"/>
                </p:cNvSpPr>
                <p:nvPr/>
              </p:nvSpPr>
              <p:spPr bwMode="auto">
                <a:xfrm flipH="1">
                  <a:off x="3582571" y="5583818"/>
                  <a:ext cx="496266" cy="0"/>
                </a:xfrm>
                <a:prstGeom prst="line">
                  <a:avLst/>
                </a:prstGeom>
                <a:grpFill/>
                <a:ln w="9525" cap="flat" cmpd="sng" algn="ctr">
                  <a:solidFill>
                    <a:srgbClr val="1F497D"/>
                  </a:solidFill>
                  <a:prstDash val="solid"/>
                  <a:headEnd/>
                  <a:tailEnd/>
                </a:ln>
                <a:effectLst>
                  <a:outerShdw blurRad="40000" dist="20000" dir="5400000" rotWithShape="0">
                    <a:srgbClr val="000000">
                      <a:alpha val="38000"/>
                    </a:srgbClr>
                  </a:outerShdw>
                </a:effectLst>
              </p:spPr>
              <p:txBody>
                <a:bodyPr wrap="none"/>
                <a:lstStyle/>
                <a:p>
                  <a:pPr defTabSz="914305" fontAlgn="auto">
                    <a:spcBef>
                      <a:spcPts val="0"/>
                    </a:spcBef>
                    <a:spcAft>
                      <a:spcPts val="0"/>
                    </a:spcAft>
                    <a:defRPr/>
                  </a:pPr>
                  <a:endParaRPr lang="en-IE" sz="1100" kern="0" dirty="0">
                    <a:solidFill>
                      <a:sysClr val="windowText" lastClr="000000"/>
                    </a:solidFill>
                    <a:latin typeface="Lato" pitchFamily="34" charset="0"/>
                    <a:cs typeface="Arial" pitchFamily="34" charset="0"/>
                  </a:endParaRPr>
                </a:p>
              </p:txBody>
            </p:sp>
            <p:sp>
              <p:nvSpPr>
                <p:cNvPr id="186" name="Line 68">
                  <a:extLst>
                    <a:ext uri="{FF2B5EF4-FFF2-40B4-BE49-F238E27FC236}">
                      <a16:creationId xmlns:a16="http://schemas.microsoft.com/office/drawing/2014/main" id="{E327E4C9-40DA-46C3-8B09-6C3D23AD4378}"/>
                    </a:ext>
                  </a:extLst>
                </p:cNvPr>
                <p:cNvSpPr>
                  <a:spLocks noChangeShapeType="1"/>
                </p:cNvSpPr>
                <p:nvPr/>
              </p:nvSpPr>
              <p:spPr bwMode="auto">
                <a:xfrm flipH="1">
                  <a:off x="3582571" y="5679894"/>
                  <a:ext cx="496266" cy="0"/>
                </a:xfrm>
                <a:prstGeom prst="line">
                  <a:avLst/>
                </a:prstGeom>
                <a:grpFill/>
                <a:ln w="9525" cap="flat" cmpd="sng" algn="ctr">
                  <a:solidFill>
                    <a:srgbClr val="1F497D"/>
                  </a:solidFill>
                  <a:prstDash val="solid"/>
                  <a:headEnd/>
                  <a:tailEnd/>
                </a:ln>
                <a:effectLst>
                  <a:outerShdw blurRad="40000" dist="20000" dir="5400000" rotWithShape="0">
                    <a:srgbClr val="000000">
                      <a:alpha val="38000"/>
                    </a:srgbClr>
                  </a:outerShdw>
                </a:effectLst>
              </p:spPr>
              <p:txBody>
                <a:bodyPr wrap="none"/>
                <a:lstStyle/>
                <a:p>
                  <a:pPr defTabSz="914305" fontAlgn="auto">
                    <a:spcBef>
                      <a:spcPts val="0"/>
                    </a:spcBef>
                    <a:spcAft>
                      <a:spcPts val="0"/>
                    </a:spcAft>
                    <a:defRPr/>
                  </a:pPr>
                  <a:endParaRPr lang="en-IE" sz="1100" kern="0" dirty="0">
                    <a:solidFill>
                      <a:sysClr val="windowText" lastClr="000000"/>
                    </a:solidFill>
                    <a:latin typeface="Lato" pitchFamily="34" charset="0"/>
                    <a:cs typeface="Arial" pitchFamily="34" charset="0"/>
                  </a:endParaRPr>
                </a:p>
              </p:txBody>
            </p:sp>
          </p:grpSp>
        </p:grpSp>
        <p:grpSp>
          <p:nvGrpSpPr>
            <p:cNvPr id="134" name="Group 133">
              <a:extLst>
                <a:ext uri="{FF2B5EF4-FFF2-40B4-BE49-F238E27FC236}">
                  <a16:creationId xmlns:a16="http://schemas.microsoft.com/office/drawing/2014/main" id="{5453DF6B-BB7F-4C0F-9A89-FAB9F6EA2D22}"/>
                </a:ext>
              </a:extLst>
            </p:cNvPr>
            <p:cNvGrpSpPr/>
            <p:nvPr/>
          </p:nvGrpSpPr>
          <p:grpSpPr>
            <a:xfrm>
              <a:off x="7657377" y="2600791"/>
              <a:ext cx="316913" cy="287049"/>
              <a:chOff x="6145040" y="3013885"/>
              <a:chExt cx="526397" cy="408917"/>
            </a:xfrm>
          </p:grpSpPr>
          <p:sp>
            <p:nvSpPr>
              <p:cNvPr id="177" name="Rectangle 93" descr="50%">
                <a:extLst>
                  <a:ext uri="{FF2B5EF4-FFF2-40B4-BE49-F238E27FC236}">
                    <a16:creationId xmlns:a16="http://schemas.microsoft.com/office/drawing/2014/main" id="{3B953F66-E4E5-4BAD-A5D6-BE60AD682A16}"/>
                  </a:ext>
                </a:extLst>
              </p:cNvPr>
              <p:cNvSpPr>
                <a:spLocks noChangeArrowheads="1"/>
              </p:cNvSpPr>
              <p:nvPr/>
            </p:nvSpPr>
            <p:spPr bwMode="auto">
              <a:xfrm>
                <a:off x="6145040" y="3013885"/>
                <a:ext cx="526397" cy="408917"/>
              </a:xfrm>
              <a:prstGeom prst="rect">
                <a:avLst/>
              </a:prstGeom>
              <a:gradFill rotWithShape="1">
                <a:gsLst>
                  <a:gs pos="0">
                    <a:srgbClr val="1F497D">
                      <a:lumMod val="60000"/>
                      <a:lumOff val="40000"/>
                    </a:srgbClr>
                  </a:gs>
                  <a:gs pos="35000">
                    <a:srgbClr val="4F81BD">
                      <a:tint val="37000"/>
                      <a:satMod val="300000"/>
                      <a:lumMod val="90000"/>
                    </a:srgbClr>
                  </a:gs>
                  <a:gs pos="100000">
                    <a:srgbClr val="1F497D">
                      <a:lumMod val="20000"/>
                      <a:lumOff val="80000"/>
                    </a:srgbClr>
                  </a:gs>
                </a:gsLst>
                <a:lin ang="5400000" scaled="0"/>
              </a:gradFill>
              <a:ln w="9525" cap="flat" cmpd="sng" algn="ctr">
                <a:solidFill>
                  <a:srgbClr val="4F81BD">
                    <a:shade val="95000"/>
                    <a:satMod val="105000"/>
                  </a:srgbClr>
                </a:solidFill>
                <a:prstDash val="solid"/>
                <a:headEnd/>
                <a:tailEnd/>
              </a:ln>
              <a:effectLst>
                <a:outerShdw blurRad="50800" dist="38100" dir="2700000" algn="tl" rotWithShape="0">
                  <a:prstClr val="black">
                    <a:alpha val="40000"/>
                  </a:prstClr>
                </a:outerShdw>
              </a:effectLst>
            </p:spPr>
            <p:txBody>
              <a:bodyPr wrap="none" anchor="ctr"/>
              <a:lstStyle/>
              <a:p>
                <a:pPr defTabSz="914305" fontAlgn="auto">
                  <a:spcBef>
                    <a:spcPts val="0"/>
                  </a:spcBef>
                  <a:spcAft>
                    <a:spcPts val="0"/>
                  </a:spcAft>
                  <a:defRPr/>
                </a:pPr>
                <a:endParaRPr lang="en-IE" sz="1600" kern="0" dirty="0">
                  <a:solidFill>
                    <a:sysClr val="windowText" lastClr="000000"/>
                  </a:solidFill>
                  <a:latin typeface="Lato" pitchFamily="34" charset="0"/>
                  <a:cs typeface="Arial"/>
                </a:endParaRPr>
              </a:p>
            </p:txBody>
          </p:sp>
          <p:sp>
            <p:nvSpPr>
              <p:cNvPr id="178" name="Flowchart: Multidocument 177">
                <a:extLst>
                  <a:ext uri="{FF2B5EF4-FFF2-40B4-BE49-F238E27FC236}">
                    <a16:creationId xmlns:a16="http://schemas.microsoft.com/office/drawing/2014/main" id="{44AC6BF0-581A-45DF-83E0-F71BD8244D70}"/>
                  </a:ext>
                </a:extLst>
              </p:cNvPr>
              <p:cNvSpPr/>
              <p:nvPr/>
            </p:nvSpPr>
            <p:spPr>
              <a:xfrm>
                <a:off x="6196197" y="3052165"/>
                <a:ext cx="424081" cy="332356"/>
              </a:xfrm>
              <a:prstGeom prst="flowChartMultidocument">
                <a:avLst/>
              </a:prstGeom>
              <a:gradFill rotWithShape="1">
                <a:gsLst>
                  <a:gs pos="0">
                    <a:srgbClr val="1F497D"/>
                  </a:gs>
                  <a:gs pos="80000">
                    <a:srgbClr val="4F81BD">
                      <a:lumMod val="40000"/>
                      <a:lumOff val="60000"/>
                    </a:srgbClr>
                  </a:gs>
                  <a:gs pos="100000">
                    <a:srgbClr val="4F81BD">
                      <a:lumMod val="20000"/>
                      <a:lumOff val="80000"/>
                    </a:srgbClr>
                  </a:gs>
                </a:gsLst>
                <a:lin ang="16200000" scaled="0"/>
              </a:gradFill>
              <a:ln w="12700">
                <a:solidFill>
                  <a:srgbClr val="1F497D">
                    <a:lumMod val="75000"/>
                  </a:srgbClr>
                </a:solidFill>
                <a:headEnd/>
                <a:tailEnd/>
              </a:ln>
              <a:effectLst/>
              <a:scene3d>
                <a:camera prst="orthographicFront">
                  <a:rot lat="0" lon="0" rev="0"/>
                </a:camera>
                <a:lightRig rig="threePt" dir="t">
                  <a:rot lat="0" lon="0" rev="1200000"/>
                </a:lightRig>
              </a:scene3d>
              <a:sp3d/>
            </p:spPr>
            <p:txBody>
              <a:bodyPr wrap="none" anchor="ctr"/>
              <a:lstStyle/>
              <a:p>
                <a:pPr defTabSz="914305" fontAlgn="auto">
                  <a:spcBef>
                    <a:spcPts val="0"/>
                  </a:spcBef>
                  <a:spcAft>
                    <a:spcPts val="0"/>
                  </a:spcAft>
                  <a:defRPr/>
                </a:pPr>
                <a:endParaRPr lang="en-IE" sz="1100" kern="0" dirty="0">
                  <a:solidFill>
                    <a:sysClr val="window" lastClr="FFFFFF"/>
                  </a:solidFill>
                  <a:latin typeface="Lato" pitchFamily="34" charset="0"/>
                  <a:cs typeface="Arial" pitchFamily="34" charset="0"/>
                </a:endParaRPr>
              </a:p>
            </p:txBody>
          </p:sp>
        </p:grpSp>
        <p:grpSp>
          <p:nvGrpSpPr>
            <p:cNvPr id="135" name="Group 134">
              <a:extLst>
                <a:ext uri="{FF2B5EF4-FFF2-40B4-BE49-F238E27FC236}">
                  <a16:creationId xmlns:a16="http://schemas.microsoft.com/office/drawing/2014/main" id="{3A50B0EB-47B7-4B89-B9C7-006A5D2ED7C2}"/>
                </a:ext>
              </a:extLst>
            </p:cNvPr>
            <p:cNvGrpSpPr/>
            <p:nvPr/>
          </p:nvGrpSpPr>
          <p:grpSpPr>
            <a:xfrm>
              <a:off x="7173746" y="2602953"/>
              <a:ext cx="316914" cy="284887"/>
              <a:chOff x="3072924" y="1879832"/>
              <a:chExt cx="314880" cy="268397"/>
            </a:xfrm>
          </p:grpSpPr>
          <p:sp>
            <p:nvSpPr>
              <p:cNvPr id="170" name="Rectangle 93" descr="50%">
                <a:extLst>
                  <a:ext uri="{FF2B5EF4-FFF2-40B4-BE49-F238E27FC236}">
                    <a16:creationId xmlns:a16="http://schemas.microsoft.com/office/drawing/2014/main" id="{1F9348E7-70A6-428E-A0F4-014CC46B893C}"/>
                  </a:ext>
                </a:extLst>
              </p:cNvPr>
              <p:cNvSpPr>
                <a:spLocks noChangeArrowheads="1"/>
              </p:cNvSpPr>
              <p:nvPr/>
            </p:nvSpPr>
            <p:spPr bwMode="auto">
              <a:xfrm>
                <a:off x="3072924" y="1879832"/>
                <a:ext cx="314880" cy="268397"/>
              </a:xfrm>
              <a:prstGeom prst="rect">
                <a:avLst/>
              </a:prstGeom>
              <a:gradFill rotWithShape="1">
                <a:gsLst>
                  <a:gs pos="0">
                    <a:srgbClr val="4F81BD">
                      <a:tint val="50000"/>
                      <a:satMod val="300000"/>
                      <a:lumMod val="94000"/>
                    </a:srgbClr>
                  </a:gs>
                  <a:gs pos="35000">
                    <a:srgbClr val="4F81BD">
                      <a:tint val="37000"/>
                      <a:satMod val="300000"/>
                      <a:lumMod val="90000"/>
                    </a:srgbClr>
                  </a:gs>
                  <a:gs pos="100000">
                    <a:srgbClr val="1F497D">
                      <a:lumMod val="20000"/>
                      <a:lumOff val="80000"/>
                    </a:srgbClr>
                  </a:gs>
                </a:gsLst>
                <a:lin ang="16200000" scaled="1"/>
              </a:gradFill>
              <a:ln w="9525" cap="flat" cmpd="sng" algn="ctr">
                <a:solidFill>
                  <a:srgbClr val="4F81BD">
                    <a:shade val="95000"/>
                    <a:satMod val="105000"/>
                  </a:srgbClr>
                </a:solidFill>
                <a:prstDash val="solid"/>
                <a:headEnd/>
                <a:tailEnd/>
              </a:ln>
              <a:effectLst>
                <a:outerShdw blurRad="50800" dist="38100" dir="2700000" algn="tl" rotWithShape="0">
                  <a:prstClr val="black">
                    <a:alpha val="40000"/>
                  </a:prstClr>
                </a:outerShdw>
              </a:effectLst>
            </p:spPr>
            <p:txBody>
              <a:bodyPr wrap="none" anchor="ctr"/>
              <a:lstStyle/>
              <a:p>
                <a:pPr defTabSz="914305" fontAlgn="auto">
                  <a:spcBef>
                    <a:spcPts val="0"/>
                  </a:spcBef>
                  <a:spcAft>
                    <a:spcPts val="0"/>
                  </a:spcAft>
                  <a:defRPr/>
                </a:pPr>
                <a:endParaRPr lang="en-IE" sz="1600" kern="0" dirty="0">
                  <a:solidFill>
                    <a:sysClr val="windowText" lastClr="000000"/>
                  </a:solidFill>
                  <a:latin typeface="Lato" pitchFamily="34" charset="0"/>
                  <a:cs typeface="Arial"/>
                </a:endParaRPr>
              </a:p>
            </p:txBody>
          </p:sp>
          <p:grpSp>
            <p:nvGrpSpPr>
              <p:cNvPr id="171" name="Group 170">
                <a:extLst>
                  <a:ext uri="{FF2B5EF4-FFF2-40B4-BE49-F238E27FC236}">
                    <a16:creationId xmlns:a16="http://schemas.microsoft.com/office/drawing/2014/main" id="{419E9884-4F97-4551-9E7E-929058BCDAC7}"/>
                  </a:ext>
                </a:extLst>
              </p:cNvPr>
              <p:cNvGrpSpPr/>
              <p:nvPr/>
            </p:nvGrpSpPr>
            <p:grpSpPr>
              <a:xfrm>
                <a:off x="3101055" y="1931655"/>
                <a:ext cx="266905" cy="168646"/>
                <a:chOff x="6178213" y="3387251"/>
                <a:chExt cx="446196" cy="256942"/>
              </a:xfrm>
            </p:grpSpPr>
            <p:sp>
              <p:nvSpPr>
                <p:cNvPr id="172" name="Rectangle 128">
                  <a:extLst>
                    <a:ext uri="{FF2B5EF4-FFF2-40B4-BE49-F238E27FC236}">
                      <a16:creationId xmlns:a16="http://schemas.microsoft.com/office/drawing/2014/main" id="{EFA7914C-80A9-45E4-A985-6A085F7C70E8}"/>
                    </a:ext>
                  </a:extLst>
                </p:cNvPr>
                <p:cNvSpPr/>
                <p:nvPr/>
              </p:nvSpPr>
              <p:spPr>
                <a:xfrm>
                  <a:off x="6182293" y="3387251"/>
                  <a:ext cx="388960" cy="66117"/>
                </a:xfrm>
                <a:custGeom>
                  <a:avLst/>
                  <a:gdLst>
                    <a:gd name="connsiteX0" fmla="*/ 0 w 388960"/>
                    <a:gd name="connsiteY0" fmla="*/ 0 h 66117"/>
                    <a:gd name="connsiteX1" fmla="*/ 388960 w 388960"/>
                    <a:gd name="connsiteY1" fmla="*/ 0 h 66117"/>
                    <a:gd name="connsiteX2" fmla="*/ 388960 w 388960"/>
                    <a:gd name="connsiteY2" fmla="*/ 66117 h 66117"/>
                    <a:gd name="connsiteX3" fmla="*/ 0 w 388960"/>
                    <a:gd name="connsiteY3" fmla="*/ 66117 h 66117"/>
                    <a:gd name="connsiteX4" fmla="*/ 0 w 388960"/>
                    <a:gd name="connsiteY4" fmla="*/ 0 h 66117"/>
                    <a:gd name="connsiteX0" fmla="*/ 0 w 388960"/>
                    <a:gd name="connsiteY0" fmla="*/ 0 h 66117"/>
                    <a:gd name="connsiteX1" fmla="*/ 388960 w 388960"/>
                    <a:gd name="connsiteY1" fmla="*/ 0 h 66117"/>
                    <a:gd name="connsiteX2" fmla="*/ 340469 w 388960"/>
                    <a:gd name="connsiteY2" fmla="*/ 66117 h 66117"/>
                    <a:gd name="connsiteX3" fmla="*/ 0 w 388960"/>
                    <a:gd name="connsiteY3" fmla="*/ 66117 h 66117"/>
                    <a:gd name="connsiteX4" fmla="*/ 0 w 388960"/>
                    <a:gd name="connsiteY4" fmla="*/ 0 h 66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960" h="66117">
                      <a:moveTo>
                        <a:pt x="0" y="0"/>
                      </a:moveTo>
                      <a:lnTo>
                        <a:pt x="388960" y="0"/>
                      </a:lnTo>
                      <a:lnTo>
                        <a:pt x="340469" y="66117"/>
                      </a:lnTo>
                      <a:lnTo>
                        <a:pt x="0" y="66117"/>
                      </a:lnTo>
                      <a:lnTo>
                        <a:pt x="0" y="0"/>
                      </a:lnTo>
                      <a:close/>
                    </a:path>
                  </a:pathLst>
                </a:custGeom>
                <a:solidFill>
                  <a:srgbClr val="4F81BD">
                    <a:lumMod val="40000"/>
                    <a:lumOff val="60000"/>
                  </a:srgbClr>
                </a:solidFill>
                <a:ln w="9525" cap="flat" cmpd="sng" algn="ctr">
                  <a:solidFill>
                    <a:srgbClr val="1F497D">
                      <a:lumMod val="75000"/>
                    </a:srgbClr>
                  </a:solidFill>
                  <a:prstDash val="solid"/>
                </a:ln>
                <a:effectLst/>
              </p:spPr>
              <p:txBody>
                <a:bodyPr rtlCol="0" anchor="ctr"/>
                <a:lstStyle/>
                <a:p>
                  <a:pPr algn="ctr" defTabSz="914305" fontAlgn="auto">
                    <a:spcBef>
                      <a:spcPts val="0"/>
                    </a:spcBef>
                    <a:spcAft>
                      <a:spcPts val="0"/>
                    </a:spcAft>
                    <a:defRPr/>
                  </a:pPr>
                  <a:endParaRPr lang="en-IE" sz="1600" kern="0" dirty="0">
                    <a:solidFill>
                      <a:prstClr val="white"/>
                    </a:solidFill>
                    <a:latin typeface="Lato" pitchFamily="34" charset="0"/>
                    <a:cs typeface="Arial"/>
                  </a:endParaRPr>
                </a:p>
              </p:txBody>
            </p:sp>
            <p:sp>
              <p:nvSpPr>
                <p:cNvPr id="173" name="Rectangle 128">
                  <a:extLst>
                    <a:ext uri="{FF2B5EF4-FFF2-40B4-BE49-F238E27FC236}">
                      <a16:creationId xmlns:a16="http://schemas.microsoft.com/office/drawing/2014/main" id="{5D4755BC-714D-47CE-9A2F-288E5203A699}"/>
                    </a:ext>
                  </a:extLst>
                </p:cNvPr>
                <p:cNvSpPr/>
                <p:nvPr/>
              </p:nvSpPr>
              <p:spPr>
                <a:xfrm>
                  <a:off x="6182293" y="3453368"/>
                  <a:ext cx="442116" cy="64163"/>
                </a:xfrm>
                <a:custGeom>
                  <a:avLst/>
                  <a:gdLst>
                    <a:gd name="connsiteX0" fmla="*/ 0 w 388960"/>
                    <a:gd name="connsiteY0" fmla="*/ 0 h 66117"/>
                    <a:gd name="connsiteX1" fmla="*/ 388960 w 388960"/>
                    <a:gd name="connsiteY1" fmla="*/ 0 h 66117"/>
                    <a:gd name="connsiteX2" fmla="*/ 388960 w 388960"/>
                    <a:gd name="connsiteY2" fmla="*/ 66117 h 66117"/>
                    <a:gd name="connsiteX3" fmla="*/ 0 w 388960"/>
                    <a:gd name="connsiteY3" fmla="*/ 66117 h 66117"/>
                    <a:gd name="connsiteX4" fmla="*/ 0 w 388960"/>
                    <a:gd name="connsiteY4" fmla="*/ 0 h 66117"/>
                    <a:gd name="connsiteX0" fmla="*/ 0 w 388960"/>
                    <a:gd name="connsiteY0" fmla="*/ 0 h 66117"/>
                    <a:gd name="connsiteX1" fmla="*/ 388960 w 388960"/>
                    <a:gd name="connsiteY1" fmla="*/ 0 h 66117"/>
                    <a:gd name="connsiteX2" fmla="*/ 340469 w 388960"/>
                    <a:gd name="connsiteY2" fmla="*/ 66117 h 66117"/>
                    <a:gd name="connsiteX3" fmla="*/ 0 w 388960"/>
                    <a:gd name="connsiteY3" fmla="*/ 66117 h 66117"/>
                    <a:gd name="connsiteX4" fmla="*/ 0 w 388960"/>
                    <a:gd name="connsiteY4" fmla="*/ 0 h 66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960" h="66117">
                      <a:moveTo>
                        <a:pt x="0" y="0"/>
                      </a:moveTo>
                      <a:lnTo>
                        <a:pt x="388960" y="0"/>
                      </a:lnTo>
                      <a:lnTo>
                        <a:pt x="340469" y="66117"/>
                      </a:lnTo>
                      <a:lnTo>
                        <a:pt x="0" y="66117"/>
                      </a:lnTo>
                      <a:lnTo>
                        <a:pt x="0" y="0"/>
                      </a:lnTo>
                      <a:close/>
                    </a:path>
                  </a:pathLst>
                </a:custGeom>
                <a:solidFill>
                  <a:srgbClr val="4F81BD">
                    <a:lumMod val="40000"/>
                    <a:lumOff val="60000"/>
                  </a:srgbClr>
                </a:solidFill>
                <a:ln w="9525" cap="flat" cmpd="sng" algn="ctr">
                  <a:solidFill>
                    <a:srgbClr val="1F497D">
                      <a:lumMod val="75000"/>
                    </a:srgbClr>
                  </a:solidFill>
                  <a:prstDash val="solid"/>
                </a:ln>
                <a:effectLst/>
              </p:spPr>
              <p:txBody>
                <a:bodyPr rtlCol="0" anchor="ctr"/>
                <a:lstStyle/>
                <a:p>
                  <a:pPr algn="ctr" defTabSz="914305" fontAlgn="auto">
                    <a:spcBef>
                      <a:spcPts val="0"/>
                    </a:spcBef>
                    <a:spcAft>
                      <a:spcPts val="0"/>
                    </a:spcAft>
                    <a:defRPr/>
                  </a:pPr>
                  <a:endParaRPr lang="en-IE" sz="1600" kern="0" dirty="0">
                    <a:solidFill>
                      <a:prstClr val="white"/>
                    </a:solidFill>
                    <a:latin typeface="Lato" pitchFamily="34" charset="0"/>
                    <a:cs typeface="Arial"/>
                  </a:endParaRPr>
                </a:p>
              </p:txBody>
            </p:sp>
            <p:sp>
              <p:nvSpPr>
                <p:cNvPr id="174" name="Rectangle 128">
                  <a:extLst>
                    <a:ext uri="{FF2B5EF4-FFF2-40B4-BE49-F238E27FC236}">
                      <a16:creationId xmlns:a16="http://schemas.microsoft.com/office/drawing/2014/main" id="{74E19CF5-718B-4C1B-B141-6FFADFB763F9}"/>
                    </a:ext>
                  </a:extLst>
                </p:cNvPr>
                <p:cNvSpPr/>
                <p:nvPr/>
              </p:nvSpPr>
              <p:spPr>
                <a:xfrm>
                  <a:off x="6182294" y="3508418"/>
                  <a:ext cx="263207" cy="69656"/>
                </a:xfrm>
                <a:custGeom>
                  <a:avLst/>
                  <a:gdLst>
                    <a:gd name="connsiteX0" fmla="*/ 0 w 388960"/>
                    <a:gd name="connsiteY0" fmla="*/ 0 h 66117"/>
                    <a:gd name="connsiteX1" fmla="*/ 388960 w 388960"/>
                    <a:gd name="connsiteY1" fmla="*/ 0 h 66117"/>
                    <a:gd name="connsiteX2" fmla="*/ 388960 w 388960"/>
                    <a:gd name="connsiteY2" fmla="*/ 66117 h 66117"/>
                    <a:gd name="connsiteX3" fmla="*/ 0 w 388960"/>
                    <a:gd name="connsiteY3" fmla="*/ 66117 h 66117"/>
                    <a:gd name="connsiteX4" fmla="*/ 0 w 388960"/>
                    <a:gd name="connsiteY4" fmla="*/ 0 h 66117"/>
                    <a:gd name="connsiteX0" fmla="*/ 0 w 388960"/>
                    <a:gd name="connsiteY0" fmla="*/ 0 h 66117"/>
                    <a:gd name="connsiteX1" fmla="*/ 388960 w 388960"/>
                    <a:gd name="connsiteY1" fmla="*/ 0 h 66117"/>
                    <a:gd name="connsiteX2" fmla="*/ 340469 w 388960"/>
                    <a:gd name="connsiteY2" fmla="*/ 66117 h 66117"/>
                    <a:gd name="connsiteX3" fmla="*/ 0 w 388960"/>
                    <a:gd name="connsiteY3" fmla="*/ 66117 h 66117"/>
                    <a:gd name="connsiteX4" fmla="*/ 0 w 388960"/>
                    <a:gd name="connsiteY4" fmla="*/ 0 h 66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960" h="66117">
                      <a:moveTo>
                        <a:pt x="0" y="0"/>
                      </a:moveTo>
                      <a:lnTo>
                        <a:pt x="388960" y="0"/>
                      </a:lnTo>
                      <a:lnTo>
                        <a:pt x="340469" y="66117"/>
                      </a:lnTo>
                      <a:lnTo>
                        <a:pt x="0" y="66117"/>
                      </a:lnTo>
                      <a:lnTo>
                        <a:pt x="0" y="0"/>
                      </a:lnTo>
                      <a:close/>
                    </a:path>
                  </a:pathLst>
                </a:custGeom>
                <a:solidFill>
                  <a:srgbClr val="4F81BD">
                    <a:lumMod val="40000"/>
                    <a:lumOff val="60000"/>
                  </a:srgbClr>
                </a:solidFill>
                <a:ln w="9525" cap="flat" cmpd="sng" algn="ctr">
                  <a:solidFill>
                    <a:srgbClr val="1F497D">
                      <a:lumMod val="75000"/>
                    </a:srgbClr>
                  </a:solidFill>
                  <a:prstDash val="solid"/>
                </a:ln>
                <a:effectLst/>
              </p:spPr>
              <p:txBody>
                <a:bodyPr rtlCol="0" anchor="ctr"/>
                <a:lstStyle/>
                <a:p>
                  <a:pPr algn="ctr" defTabSz="914305" fontAlgn="auto">
                    <a:spcBef>
                      <a:spcPts val="0"/>
                    </a:spcBef>
                    <a:spcAft>
                      <a:spcPts val="0"/>
                    </a:spcAft>
                    <a:defRPr/>
                  </a:pPr>
                  <a:endParaRPr lang="en-IE" sz="1600" kern="0" dirty="0">
                    <a:solidFill>
                      <a:prstClr val="white"/>
                    </a:solidFill>
                    <a:latin typeface="Lato" pitchFamily="34" charset="0"/>
                    <a:cs typeface="Arial"/>
                  </a:endParaRPr>
                </a:p>
              </p:txBody>
            </p:sp>
            <p:sp>
              <p:nvSpPr>
                <p:cNvPr id="175" name="Rectangle 128">
                  <a:extLst>
                    <a:ext uri="{FF2B5EF4-FFF2-40B4-BE49-F238E27FC236}">
                      <a16:creationId xmlns:a16="http://schemas.microsoft.com/office/drawing/2014/main" id="{A23FA9C1-416E-478D-A899-020E484E92EF}"/>
                    </a:ext>
                  </a:extLst>
                </p:cNvPr>
                <p:cNvSpPr/>
                <p:nvPr/>
              </p:nvSpPr>
              <p:spPr>
                <a:xfrm>
                  <a:off x="6182293" y="3578075"/>
                  <a:ext cx="339329" cy="66117"/>
                </a:xfrm>
                <a:custGeom>
                  <a:avLst/>
                  <a:gdLst>
                    <a:gd name="connsiteX0" fmla="*/ 0 w 388960"/>
                    <a:gd name="connsiteY0" fmla="*/ 0 h 66117"/>
                    <a:gd name="connsiteX1" fmla="*/ 388960 w 388960"/>
                    <a:gd name="connsiteY1" fmla="*/ 0 h 66117"/>
                    <a:gd name="connsiteX2" fmla="*/ 388960 w 388960"/>
                    <a:gd name="connsiteY2" fmla="*/ 66117 h 66117"/>
                    <a:gd name="connsiteX3" fmla="*/ 0 w 388960"/>
                    <a:gd name="connsiteY3" fmla="*/ 66117 h 66117"/>
                    <a:gd name="connsiteX4" fmla="*/ 0 w 388960"/>
                    <a:gd name="connsiteY4" fmla="*/ 0 h 66117"/>
                    <a:gd name="connsiteX0" fmla="*/ 0 w 388960"/>
                    <a:gd name="connsiteY0" fmla="*/ 0 h 66117"/>
                    <a:gd name="connsiteX1" fmla="*/ 388960 w 388960"/>
                    <a:gd name="connsiteY1" fmla="*/ 0 h 66117"/>
                    <a:gd name="connsiteX2" fmla="*/ 340469 w 388960"/>
                    <a:gd name="connsiteY2" fmla="*/ 66117 h 66117"/>
                    <a:gd name="connsiteX3" fmla="*/ 0 w 388960"/>
                    <a:gd name="connsiteY3" fmla="*/ 66117 h 66117"/>
                    <a:gd name="connsiteX4" fmla="*/ 0 w 388960"/>
                    <a:gd name="connsiteY4" fmla="*/ 0 h 66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960" h="66117">
                      <a:moveTo>
                        <a:pt x="0" y="0"/>
                      </a:moveTo>
                      <a:lnTo>
                        <a:pt x="388960" y="0"/>
                      </a:lnTo>
                      <a:lnTo>
                        <a:pt x="340469" y="66117"/>
                      </a:lnTo>
                      <a:lnTo>
                        <a:pt x="0" y="66117"/>
                      </a:lnTo>
                      <a:lnTo>
                        <a:pt x="0" y="0"/>
                      </a:lnTo>
                      <a:close/>
                    </a:path>
                  </a:pathLst>
                </a:custGeom>
                <a:solidFill>
                  <a:srgbClr val="4F81BD">
                    <a:lumMod val="40000"/>
                    <a:lumOff val="60000"/>
                  </a:srgbClr>
                </a:solidFill>
                <a:ln w="9525" cap="flat" cmpd="sng" algn="ctr">
                  <a:solidFill>
                    <a:srgbClr val="1F497D">
                      <a:lumMod val="75000"/>
                    </a:srgbClr>
                  </a:solidFill>
                  <a:prstDash val="solid"/>
                </a:ln>
                <a:effectLst/>
              </p:spPr>
              <p:txBody>
                <a:bodyPr rtlCol="0" anchor="ctr"/>
                <a:lstStyle/>
                <a:p>
                  <a:pPr algn="ctr" defTabSz="914305" fontAlgn="auto">
                    <a:spcBef>
                      <a:spcPts val="0"/>
                    </a:spcBef>
                    <a:spcAft>
                      <a:spcPts val="0"/>
                    </a:spcAft>
                    <a:defRPr/>
                  </a:pPr>
                  <a:endParaRPr lang="en-IE" sz="1600" kern="0" dirty="0">
                    <a:solidFill>
                      <a:prstClr val="white"/>
                    </a:solidFill>
                    <a:latin typeface="Lato" pitchFamily="34" charset="0"/>
                    <a:cs typeface="Arial"/>
                  </a:endParaRPr>
                </a:p>
              </p:txBody>
            </p:sp>
            <p:sp>
              <p:nvSpPr>
                <p:cNvPr id="176" name="Rectangle 175">
                  <a:extLst>
                    <a:ext uri="{FF2B5EF4-FFF2-40B4-BE49-F238E27FC236}">
                      <a16:creationId xmlns:a16="http://schemas.microsoft.com/office/drawing/2014/main" id="{C8612C66-F36C-4EEF-B419-7CA0BF7A612C}"/>
                    </a:ext>
                  </a:extLst>
                </p:cNvPr>
                <p:cNvSpPr/>
                <p:nvPr/>
              </p:nvSpPr>
              <p:spPr>
                <a:xfrm>
                  <a:off x="6178213" y="3387253"/>
                  <a:ext cx="135684" cy="256940"/>
                </a:xfrm>
                <a:prstGeom prst="rect">
                  <a:avLst/>
                </a:prstGeom>
                <a:solidFill>
                  <a:srgbClr val="4F81BD">
                    <a:alpha val="63000"/>
                  </a:srgbClr>
                </a:solidFill>
                <a:ln w="9525" cap="flat" cmpd="sng" algn="ctr">
                  <a:solidFill>
                    <a:srgbClr val="1F497D">
                      <a:lumMod val="75000"/>
                    </a:srgbClr>
                  </a:solidFill>
                  <a:prstDash val="solid"/>
                </a:ln>
                <a:effectLst/>
              </p:spPr>
              <p:txBody>
                <a:bodyPr rtlCol="0" anchor="ctr"/>
                <a:lstStyle/>
                <a:p>
                  <a:pPr algn="ctr" defTabSz="914305" fontAlgn="auto">
                    <a:spcBef>
                      <a:spcPts val="0"/>
                    </a:spcBef>
                    <a:spcAft>
                      <a:spcPts val="0"/>
                    </a:spcAft>
                    <a:defRPr/>
                  </a:pPr>
                  <a:endParaRPr lang="en-IE" sz="1200" kern="0" dirty="0">
                    <a:solidFill>
                      <a:sysClr val="window" lastClr="FFFFFF"/>
                    </a:solidFill>
                    <a:latin typeface="Lato" pitchFamily="34" charset="0"/>
                    <a:cs typeface="Arial"/>
                  </a:endParaRPr>
                </a:p>
              </p:txBody>
            </p:sp>
          </p:grpSp>
        </p:grpSp>
        <p:grpSp>
          <p:nvGrpSpPr>
            <p:cNvPr id="136" name="Group 135">
              <a:extLst>
                <a:ext uri="{FF2B5EF4-FFF2-40B4-BE49-F238E27FC236}">
                  <a16:creationId xmlns:a16="http://schemas.microsoft.com/office/drawing/2014/main" id="{64A8D0A4-AC99-44D8-81FB-1FA05D08F1A9}"/>
                </a:ext>
              </a:extLst>
            </p:cNvPr>
            <p:cNvGrpSpPr/>
            <p:nvPr/>
          </p:nvGrpSpPr>
          <p:grpSpPr>
            <a:xfrm>
              <a:off x="5169106" y="2602953"/>
              <a:ext cx="316914" cy="284887"/>
              <a:chOff x="1081153" y="1879832"/>
              <a:chExt cx="314880" cy="268397"/>
            </a:xfrm>
          </p:grpSpPr>
          <p:sp>
            <p:nvSpPr>
              <p:cNvPr id="162" name="Rectangle 93" descr="50%">
                <a:extLst>
                  <a:ext uri="{FF2B5EF4-FFF2-40B4-BE49-F238E27FC236}">
                    <a16:creationId xmlns:a16="http://schemas.microsoft.com/office/drawing/2014/main" id="{B7F4059E-A6A8-44B8-85BA-D3F57A9CBA8B}"/>
                  </a:ext>
                </a:extLst>
              </p:cNvPr>
              <p:cNvSpPr>
                <a:spLocks noChangeArrowheads="1"/>
              </p:cNvSpPr>
              <p:nvPr/>
            </p:nvSpPr>
            <p:spPr bwMode="auto">
              <a:xfrm>
                <a:off x="1081153" y="1879832"/>
                <a:ext cx="314880" cy="268397"/>
              </a:xfrm>
              <a:prstGeom prst="rect">
                <a:avLst/>
              </a:prstGeom>
              <a:gradFill rotWithShape="1">
                <a:gsLst>
                  <a:gs pos="0">
                    <a:srgbClr val="4F81BD">
                      <a:tint val="50000"/>
                      <a:satMod val="300000"/>
                      <a:lumMod val="94000"/>
                    </a:srgbClr>
                  </a:gs>
                  <a:gs pos="35000">
                    <a:srgbClr val="4F81BD">
                      <a:tint val="37000"/>
                      <a:satMod val="300000"/>
                      <a:lumMod val="90000"/>
                    </a:srgbClr>
                  </a:gs>
                  <a:gs pos="100000">
                    <a:srgbClr val="1F497D">
                      <a:lumMod val="20000"/>
                      <a:lumOff val="80000"/>
                    </a:srgbClr>
                  </a:gs>
                </a:gsLst>
                <a:lin ang="10800000" scaled="0"/>
              </a:gradFill>
              <a:ln w="9525" cap="flat" cmpd="sng" algn="ctr">
                <a:solidFill>
                  <a:srgbClr val="4F81BD">
                    <a:shade val="95000"/>
                    <a:satMod val="105000"/>
                  </a:srgbClr>
                </a:solidFill>
                <a:prstDash val="solid"/>
                <a:headEnd/>
                <a:tailEnd/>
              </a:ln>
              <a:effectLst>
                <a:outerShdw blurRad="50800" dist="38100" dir="2700000" algn="tl" rotWithShape="0">
                  <a:prstClr val="black">
                    <a:alpha val="40000"/>
                  </a:prstClr>
                </a:outerShdw>
              </a:effectLst>
            </p:spPr>
            <p:txBody>
              <a:bodyPr wrap="none" anchor="ctr"/>
              <a:lstStyle/>
              <a:p>
                <a:pPr defTabSz="914305" fontAlgn="auto">
                  <a:spcBef>
                    <a:spcPts val="0"/>
                  </a:spcBef>
                  <a:spcAft>
                    <a:spcPts val="0"/>
                  </a:spcAft>
                  <a:defRPr/>
                </a:pPr>
                <a:endParaRPr lang="en-IE" sz="1600" kern="0" dirty="0">
                  <a:solidFill>
                    <a:sysClr val="windowText" lastClr="000000"/>
                  </a:solidFill>
                  <a:latin typeface="Lato" pitchFamily="34" charset="0"/>
                  <a:cs typeface="Arial"/>
                </a:endParaRPr>
              </a:p>
            </p:txBody>
          </p:sp>
          <p:grpSp>
            <p:nvGrpSpPr>
              <p:cNvPr id="163" name="Group 75">
                <a:extLst>
                  <a:ext uri="{FF2B5EF4-FFF2-40B4-BE49-F238E27FC236}">
                    <a16:creationId xmlns:a16="http://schemas.microsoft.com/office/drawing/2014/main" id="{AD3916DB-6848-442E-9D9E-53BD5E7811D9}"/>
                  </a:ext>
                </a:extLst>
              </p:cNvPr>
              <p:cNvGrpSpPr/>
              <p:nvPr/>
            </p:nvGrpSpPr>
            <p:grpSpPr>
              <a:xfrm>
                <a:off x="1111011" y="1912766"/>
                <a:ext cx="255164" cy="195918"/>
                <a:chOff x="3454400" y="3657600"/>
                <a:chExt cx="1194384" cy="354943"/>
              </a:xfrm>
              <a:solidFill>
                <a:srgbClr val="8064A2">
                  <a:lumMod val="60000"/>
                  <a:lumOff val="40000"/>
                </a:srgbClr>
              </a:solidFill>
            </p:grpSpPr>
            <p:sp>
              <p:nvSpPr>
                <p:cNvPr id="164" name="Flowchart: Decision 163">
                  <a:extLst>
                    <a:ext uri="{FF2B5EF4-FFF2-40B4-BE49-F238E27FC236}">
                      <a16:creationId xmlns:a16="http://schemas.microsoft.com/office/drawing/2014/main" id="{92B0D24C-A1E3-4178-A4F1-A6761C3BFDAB}"/>
                    </a:ext>
                  </a:extLst>
                </p:cNvPr>
                <p:cNvSpPr/>
                <p:nvPr/>
              </p:nvSpPr>
              <p:spPr>
                <a:xfrm>
                  <a:off x="3663950" y="3657600"/>
                  <a:ext cx="342900" cy="120650"/>
                </a:xfrm>
                <a:prstGeom prst="flowChartDecision">
                  <a:avLst/>
                </a:prstGeom>
                <a:grpFill/>
                <a:ln w="9525" cap="flat" cmpd="sng" algn="ctr">
                  <a:solidFill>
                    <a:srgbClr val="1F497D"/>
                  </a:solidFill>
                  <a:prstDash val="solid"/>
                </a:ln>
                <a:effectLst/>
              </p:spPr>
              <p:txBody>
                <a:bodyPr rtlCol="0" anchor="ctr"/>
                <a:lstStyle/>
                <a:p>
                  <a:pPr algn="ctr" defTabSz="914305" fontAlgn="auto">
                    <a:spcBef>
                      <a:spcPts val="0"/>
                    </a:spcBef>
                    <a:spcAft>
                      <a:spcPts val="0"/>
                    </a:spcAft>
                    <a:defRPr/>
                  </a:pPr>
                  <a:endParaRPr lang="en-IE" sz="1100" kern="0" dirty="0">
                    <a:solidFill>
                      <a:srgbClr val="FFFFFF"/>
                    </a:solidFill>
                    <a:latin typeface="Lato" pitchFamily="34" charset="0"/>
                    <a:cs typeface="Arial" pitchFamily="34" charset="0"/>
                  </a:endParaRPr>
                </a:p>
              </p:txBody>
            </p:sp>
            <p:sp>
              <p:nvSpPr>
                <p:cNvPr id="165" name="Flowchart: Decision 164">
                  <a:extLst>
                    <a:ext uri="{FF2B5EF4-FFF2-40B4-BE49-F238E27FC236}">
                      <a16:creationId xmlns:a16="http://schemas.microsoft.com/office/drawing/2014/main" id="{4A4810FB-7223-496E-8A1B-1968C9A05E8C}"/>
                    </a:ext>
                  </a:extLst>
                </p:cNvPr>
                <p:cNvSpPr/>
                <p:nvPr/>
              </p:nvSpPr>
              <p:spPr>
                <a:xfrm>
                  <a:off x="3874614" y="3737249"/>
                  <a:ext cx="342901" cy="120650"/>
                </a:xfrm>
                <a:prstGeom prst="flowChartDecision">
                  <a:avLst/>
                </a:prstGeom>
                <a:grpFill/>
                <a:ln w="9525" cap="flat" cmpd="sng" algn="ctr">
                  <a:solidFill>
                    <a:srgbClr val="1F497D"/>
                  </a:solidFill>
                  <a:prstDash val="solid"/>
                </a:ln>
                <a:effectLst/>
              </p:spPr>
              <p:txBody>
                <a:bodyPr rtlCol="0" anchor="ctr"/>
                <a:lstStyle/>
                <a:p>
                  <a:pPr algn="ctr" defTabSz="914305" fontAlgn="auto">
                    <a:spcBef>
                      <a:spcPts val="0"/>
                    </a:spcBef>
                    <a:spcAft>
                      <a:spcPts val="0"/>
                    </a:spcAft>
                    <a:defRPr/>
                  </a:pPr>
                  <a:endParaRPr lang="en-IE" sz="1100" kern="0" dirty="0">
                    <a:solidFill>
                      <a:srgbClr val="FFFFFF"/>
                    </a:solidFill>
                    <a:latin typeface="Lato" pitchFamily="34" charset="0"/>
                    <a:cs typeface="Arial" pitchFamily="34" charset="0"/>
                  </a:endParaRPr>
                </a:p>
              </p:txBody>
            </p:sp>
            <p:sp>
              <p:nvSpPr>
                <p:cNvPr id="166" name="Flowchart: Decision 165">
                  <a:extLst>
                    <a:ext uri="{FF2B5EF4-FFF2-40B4-BE49-F238E27FC236}">
                      <a16:creationId xmlns:a16="http://schemas.microsoft.com/office/drawing/2014/main" id="{AE0231DD-B4E1-42A5-8BAE-D08F7D201B48}"/>
                    </a:ext>
                  </a:extLst>
                </p:cNvPr>
                <p:cNvSpPr/>
                <p:nvPr/>
              </p:nvSpPr>
              <p:spPr>
                <a:xfrm>
                  <a:off x="4092745" y="3813996"/>
                  <a:ext cx="342901" cy="120650"/>
                </a:xfrm>
                <a:prstGeom prst="flowChartDecision">
                  <a:avLst/>
                </a:prstGeom>
                <a:grpFill/>
                <a:ln w="9525" cap="flat" cmpd="sng" algn="ctr">
                  <a:solidFill>
                    <a:srgbClr val="1F497D"/>
                  </a:solidFill>
                  <a:prstDash val="solid"/>
                </a:ln>
                <a:effectLst/>
              </p:spPr>
              <p:txBody>
                <a:bodyPr rtlCol="0" anchor="ctr"/>
                <a:lstStyle/>
                <a:p>
                  <a:pPr algn="ctr" defTabSz="914305" fontAlgn="auto">
                    <a:spcBef>
                      <a:spcPts val="0"/>
                    </a:spcBef>
                    <a:spcAft>
                      <a:spcPts val="0"/>
                    </a:spcAft>
                    <a:defRPr/>
                  </a:pPr>
                  <a:endParaRPr lang="en-IE" sz="1100" kern="0" dirty="0">
                    <a:solidFill>
                      <a:srgbClr val="FFFFFF"/>
                    </a:solidFill>
                    <a:latin typeface="Lato" pitchFamily="34" charset="0"/>
                    <a:cs typeface="Arial" pitchFamily="34" charset="0"/>
                  </a:endParaRPr>
                </a:p>
              </p:txBody>
            </p:sp>
            <p:sp>
              <p:nvSpPr>
                <p:cNvPr id="167" name="Flowchart: Decision 39">
                  <a:extLst>
                    <a:ext uri="{FF2B5EF4-FFF2-40B4-BE49-F238E27FC236}">
                      <a16:creationId xmlns:a16="http://schemas.microsoft.com/office/drawing/2014/main" id="{00A279FB-693B-4F66-BC13-2836B5CE71C2}"/>
                    </a:ext>
                  </a:extLst>
                </p:cNvPr>
                <p:cNvSpPr/>
                <p:nvPr/>
              </p:nvSpPr>
              <p:spPr>
                <a:xfrm>
                  <a:off x="4305883" y="3741385"/>
                  <a:ext cx="342901" cy="120650"/>
                </a:xfrm>
                <a:prstGeom prst="flowChartDecision">
                  <a:avLst/>
                </a:prstGeom>
                <a:grpFill/>
                <a:ln w="9525" cap="flat" cmpd="sng" algn="ctr">
                  <a:solidFill>
                    <a:srgbClr val="1F497D"/>
                  </a:solidFill>
                  <a:prstDash val="solid"/>
                </a:ln>
                <a:effectLst/>
              </p:spPr>
              <p:txBody>
                <a:bodyPr rtlCol="0" anchor="ctr"/>
                <a:lstStyle/>
                <a:p>
                  <a:pPr algn="ctr" defTabSz="914305" fontAlgn="auto">
                    <a:spcBef>
                      <a:spcPts val="0"/>
                    </a:spcBef>
                    <a:spcAft>
                      <a:spcPts val="0"/>
                    </a:spcAft>
                    <a:defRPr/>
                  </a:pPr>
                  <a:endParaRPr lang="en-IE" sz="1100" kern="0" dirty="0">
                    <a:solidFill>
                      <a:srgbClr val="FFFFFF"/>
                    </a:solidFill>
                    <a:latin typeface="Lato" pitchFamily="34" charset="0"/>
                    <a:cs typeface="Arial" pitchFamily="34" charset="0"/>
                  </a:endParaRPr>
                </a:p>
              </p:txBody>
            </p:sp>
            <p:sp>
              <p:nvSpPr>
                <p:cNvPr id="168" name="Flowchart: Decision 167">
                  <a:extLst>
                    <a:ext uri="{FF2B5EF4-FFF2-40B4-BE49-F238E27FC236}">
                      <a16:creationId xmlns:a16="http://schemas.microsoft.com/office/drawing/2014/main" id="{7443F349-A390-4858-91DC-6B52F58DFFCE}"/>
                    </a:ext>
                  </a:extLst>
                </p:cNvPr>
                <p:cNvSpPr/>
                <p:nvPr/>
              </p:nvSpPr>
              <p:spPr>
                <a:xfrm>
                  <a:off x="3454400" y="3733800"/>
                  <a:ext cx="342900" cy="120650"/>
                </a:xfrm>
                <a:prstGeom prst="flowChartDecision">
                  <a:avLst/>
                </a:prstGeom>
                <a:grpFill/>
                <a:ln w="9525" cap="flat" cmpd="sng" algn="ctr">
                  <a:solidFill>
                    <a:srgbClr val="1F497D"/>
                  </a:solidFill>
                  <a:prstDash val="solid"/>
                </a:ln>
                <a:effectLst/>
              </p:spPr>
              <p:txBody>
                <a:bodyPr rtlCol="0" anchor="ctr"/>
                <a:lstStyle/>
                <a:p>
                  <a:pPr algn="ctr" defTabSz="914305" fontAlgn="auto">
                    <a:spcBef>
                      <a:spcPts val="0"/>
                    </a:spcBef>
                    <a:spcAft>
                      <a:spcPts val="0"/>
                    </a:spcAft>
                    <a:defRPr/>
                  </a:pPr>
                  <a:endParaRPr lang="en-IE" sz="1100" kern="0" dirty="0">
                    <a:solidFill>
                      <a:srgbClr val="FFFFFF"/>
                    </a:solidFill>
                    <a:latin typeface="Lato" pitchFamily="34" charset="0"/>
                    <a:cs typeface="Arial" pitchFamily="34" charset="0"/>
                  </a:endParaRPr>
                </a:p>
              </p:txBody>
            </p:sp>
            <p:sp>
              <p:nvSpPr>
                <p:cNvPr id="169" name="Flowchart: Decision 168">
                  <a:extLst>
                    <a:ext uri="{FF2B5EF4-FFF2-40B4-BE49-F238E27FC236}">
                      <a16:creationId xmlns:a16="http://schemas.microsoft.com/office/drawing/2014/main" id="{C8CDEE87-99E4-4A5C-8AA1-9139E89CD1C0}"/>
                    </a:ext>
                  </a:extLst>
                </p:cNvPr>
                <p:cNvSpPr/>
                <p:nvPr/>
              </p:nvSpPr>
              <p:spPr>
                <a:xfrm>
                  <a:off x="4299535" y="3891893"/>
                  <a:ext cx="342901" cy="120650"/>
                </a:xfrm>
                <a:prstGeom prst="flowChartDecision">
                  <a:avLst/>
                </a:prstGeom>
                <a:grpFill/>
                <a:ln w="9525" cap="flat" cmpd="sng" algn="ctr">
                  <a:solidFill>
                    <a:srgbClr val="1F497D"/>
                  </a:solidFill>
                  <a:prstDash val="solid"/>
                </a:ln>
                <a:effectLst/>
              </p:spPr>
              <p:txBody>
                <a:bodyPr rtlCol="0" anchor="ctr"/>
                <a:lstStyle/>
                <a:p>
                  <a:pPr algn="ctr" defTabSz="914305" fontAlgn="auto">
                    <a:spcBef>
                      <a:spcPts val="0"/>
                    </a:spcBef>
                    <a:spcAft>
                      <a:spcPts val="0"/>
                    </a:spcAft>
                    <a:defRPr/>
                  </a:pPr>
                  <a:endParaRPr lang="en-IE" sz="1100" kern="0" dirty="0">
                    <a:solidFill>
                      <a:srgbClr val="FFFFFF"/>
                    </a:solidFill>
                    <a:latin typeface="Lato" pitchFamily="34" charset="0"/>
                    <a:cs typeface="Arial" pitchFamily="34" charset="0"/>
                  </a:endParaRPr>
                </a:p>
              </p:txBody>
            </p:sp>
          </p:grpSp>
        </p:grpSp>
        <p:cxnSp>
          <p:nvCxnSpPr>
            <p:cNvPr id="137" name="Straight Arrow Connector 136">
              <a:extLst>
                <a:ext uri="{FF2B5EF4-FFF2-40B4-BE49-F238E27FC236}">
                  <a16:creationId xmlns:a16="http://schemas.microsoft.com/office/drawing/2014/main" id="{ECFAEB01-8EE4-4F45-9195-3C9EFD152B35}"/>
                </a:ext>
              </a:extLst>
            </p:cNvPr>
            <p:cNvCxnSpPr/>
            <p:nvPr/>
          </p:nvCxnSpPr>
          <p:spPr>
            <a:xfrm flipH="1">
              <a:off x="5658159" y="3826454"/>
              <a:ext cx="1845331" cy="0"/>
            </a:xfrm>
            <a:prstGeom prst="straightConnector1">
              <a:avLst/>
            </a:prstGeom>
            <a:noFill/>
            <a:ln w="31750" cap="flat" cmpd="sng" algn="ctr">
              <a:solidFill>
                <a:srgbClr val="4F81BD">
                  <a:shade val="95000"/>
                  <a:satMod val="105000"/>
                </a:srgbClr>
              </a:solidFill>
              <a:prstDash val="solid"/>
              <a:headEnd type="stealth" w="med" len="lg"/>
              <a:tailEnd type="stealth" w="med" len="lg"/>
            </a:ln>
            <a:effectLst/>
          </p:spPr>
        </p:cxnSp>
        <p:sp>
          <p:nvSpPr>
            <p:cNvPr id="138" name="Rounded Rectangle 149">
              <a:extLst>
                <a:ext uri="{FF2B5EF4-FFF2-40B4-BE49-F238E27FC236}">
                  <a16:creationId xmlns:a16="http://schemas.microsoft.com/office/drawing/2014/main" id="{87CF2F4F-7867-49C8-A1DC-76CCEB60FE92}"/>
                </a:ext>
              </a:extLst>
            </p:cNvPr>
            <p:cNvSpPr/>
            <p:nvPr/>
          </p:nvSpPr>
          <p:spPr>
            <a:xfrm>
              <a:off x="4580687" y="1618015"/>
              <a:ext cx="3991754" cy="356349"/>
            </a:xfrm>
            <a:prstGeom prst="round2SameRect">
              <a:avLst>
                <a:gd name="adj1" fmla="val 32197"/>
                <a:gd name="adj2" fmla="val 0"/>
              </a:avLst>
            </a:prstGeom>
            <a:gradFill flip="none" rotWithShape="1">
              <a:gsLst>
                <a:gs pos="0">
                  <a:srgbClr val="872321">
                    <a:alpha val="80000"/>
                  </a:srgbClr>
                </a:gs>
                <a:gs pos="50000">
                  <a:srgbClr val="D36663"/>
                </a:gs>
                <a:gs pos="100000">
                  <a:srgbClr val="EBBCBB">
                    <a:alpha val="84706"/>
                  </a:srgbClr>
                </a:gs>
              </a:gsLst>
              <a:lin ang="162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38100" h="25400"/>
            </a:sp3d>
          </p:spPr>
          <p:txBody>
            <a:bodyPr rtlCol="0" anchor="ctr"/>
            <a:lstStyle/>
            <a:p>
              <a:pPr algn="ctr" defTabSz="914305" fontAlgn="auto">
                <a:spcBef>
                  <a:spcPts val="0"/>
                </a:spcBef>
                <a:spcAft>
                  <a:spcPts val="0"/>
                </a:spcAft>
                <a:defRPr/>
              </a:pPr>
              <a:endParaRPr lang="en-IE" sz="1600" kern="0" dirty="0">
                <a:solidFill>
                  <a:srgbClr val="FFFFFF"/>
                </a:solidFill>
                <a:effectLst>
                  <a:outerShdw blurRad="38100" dist="38100" dir="2700000" algn="tl">
                    <a:srgbClr val="000000">
                      <a:alpha val="43137"/>
                    </a:srgbClr>
                  </a:outerShdw>
                </a:effectLst>
                <a:latin typeface="Lato" pitchFamily="34" charset="0"/>
                <a:cs typeface="Arial"/>
              </a:endParaRPr>
            </a:p>
          </p:txBody>
        </p:sp>
        <p:sp>
          <p:nvSpPr>
            <p:cNvPr id="139" name="TextBox 138">
              <a:extLst>
                <a:ext uri="{FF2B5EF4-FFF2-40B4-BE49-F238E27FC236}">
                  <a16:creationId xmlns:a16="http://schemas.microsoft.com/office/drawing/2014/main" id="{D0A81620-6171-458D-BAE9-B16015E97ED8}"/>
                </a:ext>
              </a:extLst>
            </p:cNvPr>
            <p:cNvSpPr txBox="1"/>
            <p:nvPr/>
          </p:nvSpPr>
          <p:spPr>
            <a:xfrm>
              <a:off x="6003777" y="1661296"/>
              <a:ext cx="1123667" cy="360228"/>
            </a:xfrm>
            <a:prstGeom prst="round2SameRect">
              <a:avLst/>
            </a:prstGeom>
            <a:noFill/>
          </p:spPr>
          <p:txBody>
            <a:bodyPr wrap="none" rtlCol="0">
              <a:spAutoFit/>
            </a:bodyPr>
            <a:lstStyle/>
            <a:p>
              <a:pPr algn="ctr" defTabSz="914305" fontAlgn="auto">
                <a:spcBef>
                  <a:spcPts val="0"/>
                </a:spcBef>
                <a:spcAft>
                  <a:spcPts val="0"/>
                </a:spcAft>
                <a:defRPr/>
              </a:pPr>
              <a:r>
                <a:rPr lang="en-IE" sz="1600" i="1" kern="0" dirty="0">
                  <a:solidFill>
                    <a:prstClr val="black"/>
                  </a:solidFill>
                  <a:latin typeface="Lato" pitchFamily="34" charset="0"/>
                  <a:cs typeface="Arial"/>
                </a:rPr>
                <a:t>Utilization</a:t>
              </a:r>
            </a:p>
          </p:txBody>
        </p:sp>
        <p:grpSp>
          <p:nvGrpSpPr>
            <p:cNvPr id="140" name="Group 139">
              <a:extLst>
                <a:ext uri="{FF2B5EF4-FFF2-40B4-BE49-F238E27FC236}">
                  <a16:creationId xmlns:a16="http://schemas.microsoft.com/office/drawing/2014/main" id="{B67366DC-5C72-4AD1-94A1-638BC7A8E733}"/>
                </a:ext>
              </a:extLst>
            </p:cNvPr>
            <p:cNvGrpSpPr/>
            <p:nvPr/>
          </p:nvGrpSpPr>
          <p:grpSpPr>
            <a:xfrm>
              <a:off x="4572000" y="2056251"/>
              <a:ext cx="430887" cy="3732417"/>
              <a:chOff x="875386" y="1180930"/>
              <a:chExt cx="4729795" cy="447183"/>
            </a:xfrm>
          </p:grpSpPr>
          <p:sp>
            <p:nvSpPr>
              <p:cNvPr id="160" name="Rounded Rectangle 157">
                <a:extLst>
                  <a:ext uri="{FF2B5EF4-FFF2-40B4-BE49-F238E27FC236}">
                    <a16:creationId xmlns:a16="http://schemas.microsoft.com/office/drawing/2014/main" id="{91201CC7-94D6-4762-956F-745E5B3DB8BD}"/>
                  </a:ext>
                </a:extLst>
              </p:cNvPr>
              <p:cNvSpPr/>
              <p:nvPr/>
            </p:nvSpPr>
            <p:spPr>
              <a:xfrm>
                <a:off x="970743" y="1180930"/>
                <a:ext cx="4539081" cy="447183"/>
              </a:xfrm>
              <a:prstGeom prst="roundRect">
                <a:avLst>
                  <a:gd name="adj" fmla="val 20051"/>
                </a:avLst>
              </a:prstGeom>
              <a:gradFill flip="none" rotWithShape="1">
                <a:gsLst>
                  <a:gs pos="0">
                    <a:srgbClr val="C0504D">
                      <a:lumMod val="75000"/>
                      <a:shade val="30000"/>
                      <a:satMod val="115000"/>
                      <a:alpha val="80000"/>
                    </a:srgbClr>
                  </a:gs>
                  <a:gs pos="50000">
                    <a:srgbClr val="C0504D">
                      <a:lumMod val="75000"/>
                      <a:shade val="67500"/>
                      <a:satMod val="115000"/>
                    </a:srgbClr>
                  </a:gs>
                  <a:gs pos="100000">
                    <a:srgbClr val="C0504D">
                      <a:lumMod val="75000"/>
                      <a:shade val="100000"/>
                      <a:satMod val="115000"/>
                      <a:alpha val="85000"/>
                    </a:srgbClr>
                  </a:gs>
                </a:gsLst>
                <a:lin ang="162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38100" h="12700"/>
              </a:sp3d>
            </p:spPr>
            <p:txBody>
              <a:bodyPr rtlCol="0" anchor="ctr"/>
              <a:lstStyle/>
              <a:p>
                <a:pPr algn="ctr" defTabSz="914305" fontAlgn="auto">
                  <a:spcBef>
                    <a:spcPts val="0"/>
                  </a:spcBef>
                  <a:spcAft>
                    <a:spcPts val="0"/>
                  </a:spcAft>
                  <a:defRPr/>
                </a:pPr>
                <a:endParaRPr lang="en-IE" sz="1600" kern="0" dirty="0">
                  <a:solidFill>
                    <a:srgbClr val="FFFFFF"/>
                  </a:solidFill>
                  <a:effectLst>
                    <a:outerShdw blurRad="38100" dist="38100" dir="2700000" algn="tl">
                      <a:srgbClr val="000000">
                        <a:alpha val="43137"/>
                      </a:srgbClr>
                    </a:outerShdw>
                  </a:effectLst>
                  <a:latin typeface="Lato" pitchFamily="34" charset="0"/>
                  <a:cs typeface="Arial"/>
                </a:endParaRPr>
              </a:p>
            </p:txBody>
          </p:sp>
          <p:sp>
            <p:nvSpPr>
              <p:cNvPr id="161" name="TextBox 160">
                <a:extLst>
                  <a:ext uri="{FF2B5EF4-FFF2-40B4-BE49-F238E27FC236}">
                    <a16:creationId xmlns:a16="http://schemas.microsoft.com/office/drawing/2014/main" id="{79A06458-F701-456D-B68C-61641E614DDC}"/>
                  </a:ext>
                </a:extLst>
              </p:cNvPr>
              <p:cNvSpPr txBox="1"/>
              <p:nvPr/>
            </p:nvSpPr>
            <p:spPr>
              <a:xfrm>
                <a:off x="875386" y="1321217"/>
                <a:ext cx="4729795" cy="166628"/>
              </a:xfrm>
              <a:prstGeom prst="rect">
                <a:avLst/>
              </a:prstGeom>
              <a:noFill/>
            </p:spPr>
            <p:txBody>
              <a:bodyPr vert="vert270" wrap="none" rtlCol="0" anchor="ctr" anchorCtr="1">
                <a:spAutoFit/>
              </a:bodyPr>
              <a:lstStyle/>
              <a:p>
                <a:pPr algn="ctr" defTabSz="914305" fontAlgn="auto">
                  <a:spcBef>
                    <a:spcPts val="0"/>
                  </a:spcBef>
                  <a:spcAft>
                    <a:spcPts val="0"/>
                  </a:spcAft>
                  <a:defRPr/>
                </a:pPr>
                <a:r>
                  <a:rPr lang="en-IE" sz="1600" kern="0" dirty="0">
                    <a:solidFill>
                      <a:prstClr val="white"/>
                    </a:solidFill>
                    <a:effectLst>
                      <a:outerShdw blurRad="38100" dist="38100" dir="2700000" algn="tl">
                        <a:srgbClr val="000000">
                          <a:alpha val="43137"/>
                        </a:srgbClr>
                      </a:outerShdw>
                    </a:effectLst>
                    <a:latin typeface="Lato" pitchFamily="34" charset="0"/>
                    <a:cs typeface="Arial"/>
                  </a:rPr>
                  <a:t>Choreography</a:t>
                </a:r>
              </a:p>
            </p:txBody>
          </p:sp>
        </p:grpSp>
        <p:grpSp>
          <p:nvGrpSpPr>
            <p:cNvPr id="141" name="Group 140">
              <a:extLst>
                <a:ext uri="{FF2B5EF4-FFF2-40B4-BE49-F238E27FC236}">
                  <a16:creationId xmlns:a16="http://schemas.microsoft.com/office/drawing/2014/main" id="{3A3DF7A7-A5DB-42A3-8980-277EBFA24D22}"/>
                </a:ext>
              </a:extLst>
            </p:cNvPr>
            <p:cNvGrpSpPr/>
            <p:nvPr/>
          </p:nvGrpSpPr>
          <p:grpSpPr>
            <a:xfrm>
              <a:off x="8150242" y="2056143"/>
              <a:ext cx="430887" cy="3732527"/>
              <a:chOff x="875386" y="1180930"/>
              <a:chExt cx="4729795" cy="447183"/>
            </a:xfrm>
          </p:grpSpPr>
          <p:sp>
            <p:nvSpPr>
              <p:cNvPr id="158" name="Rounded Rectangle 155">
                <a:extLst>
                  <a:ext uri="{FF2B5EF4-FFF2-40B4-BE49-F238E27FC236}">
                    <a16:creationId xmlns:a16="http://schemas.microsoft.com/office/drawing/2014/main" id="{5011529B-1633-48FF-B616-847AAC0D6710}"/>
                  </a:ext>
                </a:extLst>
              </p:cNvPr>
              <p:cNvSpPr/>
              <p:nvPr/>
            </p:nvSpPr>
            <p:spPr>
              <a:xfrm>
                <a:off x="970743" y="1180930"/>
                <a:ext cx="4539081" cy="447183"/>
              </a:xfrm>
              <a:prstGeom prst="roundRect">
                <a:avLst>
                  <a:gd name="adj" fmla="val 20051"/>
                </a:avLst>
              </a:prstGeom>
              <a:gradFill flip="none" rotWithShape="1">
                <a:gsLst>
                  <a:gs pos="0">
                    <a:srgbClr val="C0504D">
                      <a:lumMod val="75000"/>
                      <a:shade val="30000"/>
                      <a:satMod val="115000"/>
                      <a:alpha val="80000"/>
                    </a:srgbClr>
                  </a:gs>
                  <a:gs pos="50000">
                    <a:srgbClr val="C0504D">
                      <a:lumMod val="75000"/>
                      <a:shade val="67500"/>
                      <a:satMod val="115000"/>
                    </a:srgbClr>
                  </a:gs>
                  <a:gs pos="100000">
                    <a:srgbClr val="C0504D">
                      <a:lumMod val="75000"/>
                      <a:shade val="100000"/>
                      <a:satMod val="115000"/>
                      <a:alpha val="85000"/>
                    </a:srgbClr>
                  </a:gs>
                </a:gsLst>
                <a:lin ang="162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38100" h="12700"/>
              </a:sp3d>
            </p:spPr>
            <p:txBody>
              <a:bodyPr rtlCol="0" anchor="ctr"/>
              <a:lstStyle/>
              <a:p>
                <a:pPr algn="ctr" defTabSz="914305" fontAlgn="auto">
                  <a:spcBef>
                    <a:spcPts val="0"/>
                  </a:spcBef>
                  <a:spcAft>
                    <a:spcPts val="0"/>
                  </a:spcAft>
                  <a:defRPr/>
                </a:pPr>
                <a:endParaRPr lang="en-IE" sz="1600" kern="0" dirty="0">
                  <a:solidFill>
                    <a:srgbClr val="FFFFFF"/>
                  </a:solidFill>
                  <a:effectLst>
                    <a:outerShdw blurRad="38100" dist="38100" dir="2700000" algn="tl">
                      <a:srgbClr val="000000">
                        <a:alpha val="43137"/>
                      </a:srgbClr>
                    </a:outerShdw>
                  </a:effectLst>
                  <a:latin typeface="Lato" pitchFamily="34" charset="0"/>
                  <a:cs typeface="Arial"/>
                </a:endParaRPr>
              </a:p>
            </p:txBody>
          </p:sp>
          <p:sp>
            <p:nvSpPr>
              <p:cNvPr id="159" name="TextBox 158">
                <a:extLst>
                  <a:ext uri="{FF2B5EF4-FFF2-40B4-BE49-F238E27FC236}">
                    <a16:creationId xmlns:a16="http://schemas.microsoft.com/office/drawing/2014/main" id="{0A508958-2C2D-47A2-BF83-B96384BD4181}"/>
                  </a:ext>
                </a:extLst>
              </p:cNvPr>
              <p:cNvSpPr txBox="1"/>
              <p:nvPr/>
            </p:nvSpPr>
            <p:spPr>
              <a:xfrm>
                <a:off x="875386" y="1328423"/>
                <a:ext cx="4729795" cy="152220"/>
              </a:xfrm>
              <a:prstGeom prst="rect">
                <a:avLst/>
              </a:prstGeom>
              <a:noFill/>
            </p:spPr>
            <p:txBody>
              <a:bodyPr vert="vert270" wrap="none" rtlCol="0" anchor="ctr" anchorCtr="1">
                <a:spAutoFit/>
              </a:bodyPr>
              <a:lstStyle/>
              <a:p>
                <a:pPr algn="ctr" defTabSz="914305" fontAlgn="auto">
                  <a:spcBef>
                    <a:spcPts val="0"/>
                  </a:spcBef>
                  <a:spcAft>
                    <a:spcPts val="0"/>
                  </a:spcAft>
                  <a:defRPr/>
                </a:pPr>
                <a:r>
                  <a:rPr lang="en-IE" sz="1600" kern="0" dirty="0">
                    <a:solidFill>
                      <a:prstClr val="white"/>
                    </a:solidFill>
                    <a:effectLst>
                      <a:outerShdw blurRad="38100" dist="38100" dir="2700000" algn="tl">
                        <a:srgbClr val="000000">
                          <a:alpha val="43137"/>
                        </a:srgbClr>
                      </a:outerShdw>
                    </a:effectLst>
                    <a:latin typeface="Lato" pitchFamily="34" charset="0"/>
                    <a:cs typeface="Arial"/>
                  </a:rPr>
                  <a:t>Organization</a:t>
                </a:r>
              </a:p>
            </p:txBody>
          </p:sp>
        </p:grpSp>
        <p:cxnSp>
          <p:nvCxnSpPr>
            <p:cNvPr id="142" name="Straight Arrow Connector 162">
              <a:extLst>
                <a:ext uri="{FF2B5EF4-FFF2-40B4-BE49-F238E27FC236}">
                  <a16:creationId xmlns:a16="http://schemas.microsoft.com/office/drawing/2014/main" id="{7861BA43-B87C-425D-B6D9-DFAAE157C22C}"/>
                </a:ext>
              </a:extLst>
            </p:cNvPr>
            <p:cNvCxnSpPr>
              <a:stCxn id="114" idx="0"/>
              <a:endCxn id="144" idx="2"/>
            </p:cNvCxnSpPr>
            <p:nvPr/>
          </p:nvCxnSpPr>
          <p:spPr>
            <a:xfrm rot="5400000" flipH="1" flipV="1">
              <a:off x="5442490" y="4992767"/>
              <a:ext cx="778406" cy="989368"/>
            </a:xfrm>
            <a:prstGeom prst="bentConnector3">
              <a:avLst>
                <a:gd name="adj1" fmla="val 50000"/>
              </a:avLst>
            </a:prstGeom>
            <a:noFill/>
            <a:ln w="31750" cap="flat" cmpd="sng" algn="ctr">
              <a:solidFill>
                <a:srgbClr val="4F81BD">
                  <a:shade val="95000"/>
                  <a:satMod val="105000"/>
                </a:srgbClr>
              </a:solidFill>
              <a:prstDash val="solid"/>
              <a:tailEnd type="stealth" w="med" len="lg"/>
            </a:ln>
            <a:effectLst/>
          </p:spPr>
        </p:cxnSp>
        <p:cxnSp>
          <p:nvCxnSpPr>
            <p:cNvPr id="143" name="Straight Arrow Connector 142">
              <a:extLst>
                <a:ext uri="{FF2B5EF4-FFF2-40B4-BE49-F238E27FC236}">
                  <a16:creationId xmlns:a16="http://schemas.microsoft.com/office/drawing/2014/main" id="{457E0FBC-9DF6-47AD-A2C0-3AE1DC7D0878}"/>
                </a:ext>
              </a:extLst>
            </p:cNvPr>
            <p:cNvCxnSpPr/>
            <p:nvPr/>
          </p:nvCxnSpPr>
          <p:spPr>
            <a:xfrm flipV="1">
              <a:off x="5777187" y="5094549"/>
              <a:ext cx="1" cy="847220"/>
            </a:xfrm>
            <a:prstGeom prst="straightConnector1">
              <a:avLst/>
            </a:prstGeom>
            <a:noFill/>
            <a:ln w="31750" cap="flat" cmpd="sng" algn="ctr">
              <a:solidFill>
                <a:srgbClr val="4F81BD">
                  <a:shade val="95000"/>
                  <a:satMod val="105000"/>
                </a:srgbClr>
              </a:solidFill>
              <a:prstDash val="solid"/>
              <a:tailEnd type="stealth" w="med" len="lg"/>
            </a:ln>
            <a:effectLst/>
          </p:spPr>
        </p:cxnSp>
        <p:sp>
          <p:nvSpPr>
            <p:cNvPr id="144" name="Rectangle 143">
              <a:extLst>
                <a:ext uri="{FF2B5EF4-FFF2-40B4-BE49-F238E27FC236}">
                  <a16:creationId xmlns:a16="http://schemas.microsoft.com/office/drawing/2014/main" id="{F224D57A-370C-4347-8818-DA961B8E70D1}"/>
                </a:ext>
              </a:extLst>
            </p:cNvPr>
            <p:cNvSpPr/>
            <p:nvPr/>
          </p:nvSpPr>
          <p:spPr>
            <a:xfrm>
              <a:off x="6271721" y="4992398"/>
              <a:ext cx="109313" cy="105851"/>
            </a:xfrm>
            <a:prstGeom prst="rect">
              <a:avLst/>
            </a:prstGeom>
            <a:noFill/>
            <a:ln w="3175" cap="flat" cmpd="sng" algn="ctr">
              <a:noFill/>
              <a:prstDash val="solid"/>
            </a:ln>
            <a:effectLst/>
          </p:spPr>
          <p:txBody>
            <a:bodyPr rtlCol="0" anchor="ctr"/>
            <a:lstStyle/>
            <a:p>
              <a:pPr algn="ctr" defTabSz="914305" fontAlgn="auto">
                <a:spcBef>
                  <a:spcPts val="0"/>
                </a:spcBef>
                <a:spcAft>
                  <a:spcPts val="0"/>
                </a:spcAft>
                <a:defRPr/>
              </a:pPr>
              <a:endParaRPr lang="en-IE" sz="1600" kern="0" dirty="0">
                <a:solidFill>
                  <a:prstClr val="white"/>
                </a:solidFill>
                <a:latin typeface="Lato" pitchFamily="34" charset="0"/>
                <a:cs typeface="Arial"/>
              </a:endParaRPr>
            </a:p>
          </p:txBody>
        </p:sp>
        <p:sp>
          <p:nvSpPr>
            <p:cNvPr id="145" name="Rectangle 144">
              <a:extLst>
                <a:ext uri="{FF2B5EF4-FFF2-40B4-BE49-F238E27FC236}">
                  <a16:creationId xmlns:a16="http://schemas.microsoft.com/office/drawing/2014/main" id="{C0FD0AAF-F4FC-495E-8984-997B87E89D64}"/>
                </a:ext>
              </a:extLst>
            </p:cNvPr>
            <p:cNvSpPr/>
            <p:nvPr/>
          </p:nvSpPr>
          <p:spPr>
            <a:xfrm>
              <a:off x="6757037" y="4982898"/>
              <a:ext cx="109313" cy="105851"/>
            </a:xfrm>
            <a:prstGeom prst="rect">
              <a:avLst/>
            </a:prstGeom>
            <a:noFill/>
            <a:ln w="3175" cap="flat" cmpd="sng" algn="ctr">
              <a:noFill/>
              <a:prstDash val="solid"/>
            </a:ln>
            <a:effectLst/>
          </p:spPr>
          <p:txBody>
            <a:bodyPr rtlCol="0" anchor="ctr"/>
            <a:lstStyle/>
            <a:p>
              <a:pPr algn="ctr" defTabSz="914305" fontAlgn="auto">
                <a:spcBef>
                  <a:spcPts val="0"/>
                </a:spcBef>
                <a:spcAft>
                  <a:spcPts val="0"/>
                </a:spcAft>
                <a:defRPr/>
              </a:pPr>
              <a:endParaRPr lang="en-IE" sz="1600" kern="0" dirty="0">
                <a:solidFill>
                  <a:prstClr val="white"/>
                </a:solidFill>
                <a:latin typeface="Lato" pitchFamily="34" charset="0"/>
                <a:cs typeface="Arial"/>
              </a:endParaRPr>
            </a:p>
          </p:txBody>
        </p:sp>
        <p:cxnSp>
          <p:nvCxnSpPr>
            <p:cNvPr id="146" name="Straight Arrow Connector 162">
              <a:extLst>
                <a:ext uri="{FF2B5EF4-FFF2-40B4-BE49-F238E27FC236}">
                  <a16:creationId xmlns:a16="http://schemas.microsoft.com/office/drawing/2014/main" id="{052AFDD1-1F94-4F69-8598-F26F3156CB29}"/>
                </a:ext>
              </a:extLst>
            </p:cNvPr>
            <p:cNvCxnSpPr>
              <a:stCxn id="115" idx="0"/>
              <a:endCxn id="145" idx="2"/>
            </p:cNvCxnSpPr>
            <p:nvPr/>
          </p:nvCxnSpPr>
          <p:spPr>
            <a:xfrm rot="16200000" flipV="1">
              <a:off x="6813090" y="5087353"/>
              <a:ext cx="791730" cy="794522"/>
            </a:xfrm>
            <a:prstGeom prst="bentConnector3">
              <a:avLst>
                <a:gd name="adj1" fmla="val 50000"/>
              </a:avLst>
            </a:prstGeom>
            <a:noFill/>
            <a:ln w="31750" cap="flat" cmpd="sng" algn="ctr">
              <a:solidFill>
                <a:srgbClr val="4F81BD">
                  <a:shade val="95000"/>
                  <a:satMod val="105000"/>
                </a:srgbClr>
              </a:solidFill>
              <a:prstDash val="solid"/>
              <a:tailEnd type="stealth" w="med" len="lg"/>
            </a:ln>
            <a:effectLst/>
          </p:spPr>
        </p:cxnSp>
        <p:sp>
          <p:nvSpPr>
            <p:cNvPr id="147" name="Rounded Rectangle 144">
              <a:extLst>
                <a:ext uri="{FF2B5EF4-FFF2-40B4-BE49-F238E27FC236}">
                  <a16:creationId xmlns:a16="http://schemas.microsoft.com/office/drawing/2014/main" id="{02BF6D4F-F2B9-491A-BD73-9F3E25BE4A1E}"/>
                </a:ext>
              </a:extLst>
            </p:cNvPr>
            <p:cNvSpPr/>
            <p:nvPr/>
          </p:nvSpPr>
          <p:spPr>
            <a:xfrm>
              <a:off x="5082761" y="5319277"/>
              <a:ext cx="3005528" cy="469392"/>
            </a:xfrm>
            <a:prstGeom prst="roundRect">
              <a:avLst>
                <a:gd name="adj" fmla="val 20051"/>
              </a:avLst>
            </a:prstGeom>
            <a:gradFill rotWithShape="1">
              <a:gsLst>
                <a:gs pos="0">
                  <a:srgbClr val="C0504D">
                    <a:lumMod val="75000"/>
                    <a:shade val="30000"/>
                    <a:satMod val="115000"/>
                    <a:alpha val="80000"/>
                  </a:srgbClr>
                </a:gs>
                <a:gs pos="50000">
                  <a:srgbClr val="C0504D">
                    <a:lumMod val="75000"/>
                    <a:shade val="67500"/>
                    <a:satMod val="115000"/>
                    <a:alpha val="85000"/>
                  </a:srgbClr>
                </a:gs>
                <a:gs pos="100000">
                  <a:srgbClr val="C0504D">
                    <a:lumMod val="75000"/>
                    <a:shade val="100000"/>
                    <a:satMod val="115000"/>
                    <a:alpha val="85000"/>
                  </a:srgbClr>
                </a:gs>
              </a:gsLst>
              <a:lin ang="162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38100" h="12700"/>
            </a:sp3d>
          </p:spPr>
          <p:txBody>
            <a:bodyPr rtlCol="0" anchor="ctr"/>
            <a:lstStyle/>
            <a:p>
              <a:pPr algn="ctr" defTabSz="914305" fontAlgn="auto">
                <a:spcBef>
                  <a:spcPts val="0"/>
                </a:spcBef>
                <a:spcAft>
                  <a:spcPts val="0"/>
                </a:spcAft>
                <a:defRPr/>
              </a:pPr>
              <a:endParaRPr lang="en-IE" sz="1600" kern="0" dirty="0">
                <a:solidFill>
                  <a:srgbClr val="FFFFFF"/>
                </a:solidFill>
                <a:effectLst>
                  <a:outerShdw blurRad="38100" dist="38100" dir="2700000" algn="tl">
                    <a:srgbClr val="000000">
                      <a:alpha val="43137"/>
                    </a:srgbClr>
                  </a:outerShdw>
                </a:effectLst>
                <a:latin typeface="Lato" pitchFamily="34" charset="0"/>
                <a:cs typeface="Arial"/>
              </a:endParaRPr>
            </a:p>
          </p:txBody>
        </p:sp>
        <p:sp>
          <p:nvSpPr>
            <p:cNvPr id="148" name="TextBox 147">
              <a:extLst>
                <a:ext uri="{FF2B5EF4-FFF2-40B4-BE49-F238E27FC236}">
                  <a16:creationId xmlns:a16="http://schemas.microsoft.com/office/drawing/2014/main" id="{23330AC1-3FF3-4FA9-9629-83F817713AD7}"/>
                </a:ext>
              </a:extLst>
            </p:cNvPr>
            <p:cNvSpPr txBox="1"/>
            <p:nvPr/>
          </p:nvSpPr>
          <p:spPr>
            <a:xfrm>
              <a:off x="5858434" y="5450699"/>
              <a:ext cx="1440559" cy="250785"/>
            </a:xfrm>
            <a:prstGeom prst="rect">
              <a:avLst/>
            </a:prstGeom>
            <a:noFill/>
          </p:spPr>
          <p:txBody>
            <a:bodyPr wrap="none" rtlCol="0">
              <a:noAutofit/>
            </a:bodyPr>
            <a:lstStyle/>
            <a:p>
              <a:pPr algn="ctr" defTabSz="914305" fontAlgn="auto">
                <a:spcBef>
                  <a:spcPts val="0"/>
                </a:spcBef>
                <a:spcAft>
                  <a:spcPts val="0"/>
                </a:spcAft>
                <a:defRPr/>
              </a:pPr>
              <a:r>
                <a:rPr lang="en-IE" sz="1600" kern="0" dirty="0">
                  <a:solidFill>
                    <a:prstClr val="white"/>
                  </a:solidFill>
                  <a:effectLst>
                    <a:outerShdw blurRad="38100" dist="38100" dir="2700000" algn="tl">
                      <a:srgbClr val="000000">
                        <a:alpha val="43137"/>
                      </a:srgbClr>
                    </a:outerShdw>
                  </a:effectLst>
                  <a:latin typeface="Lato" pitchFamily="34" charset="0"/>
                  <a:cs typeface="Arial"/>
                </a:rPr>
                <a:t>Instantiation</a:t>
              </a:r>
            </a:p>
          </p:txBody>
        </p:sp>
        <p:sp>
          <p:nvSpPr>
            <p:cNvPr id="149" name="Text Box 86">
              <a:extLst>
                <a:ext uri="{FF2B5EF4-FFF2-40B4-BE49-F238E27FC236}">
                  <a16:creationId xmlns:a16="http://schemas.microsoft.com/office/drawing/2014/main" id="{DBEB6E4B-576F-443E-8A3E-64ADF5C77F49}"/>
                </a:ext>
              </a:extLst>
            </p:cNvPr>
            <p:cNvSpPr txBox="1">
              <a:spLocks noChangeArrowheads="1"/>
            </p:cNvSpPr>
            <p:nvPr/>
          </p:nvSpPr>
          <p:spPr bwMode="auto">
            <a:xfrm>
              <a:off x="7125505" y="2916777"/>
              <a:ext cx="972288" cy="653256"/>
            </a:xfrm>
            <a:prstGeom prst="rect">
              <a:avLst/>
            </a:prstGeom>
            <a:noFill/>
            <a:ln w="9525">
              <a:noFill/>
              <a:miter lim="800000"/>
              <a:headEnd/>
              <a:tailEnd/>
            </a:ln>
            <a:effectLst/>
          </p:spPr>
          <p:txBody>
            <a:bodyPr wrap="square">
              <a:spAutoFit/>
            </a:bodyPr>
            <a:lstStyle/>
            <a:p>
              <a:pPr algn="ctr" defTabSz="914305" fontAlgn="auto">
                <a:lnSpc>
                  <a:spcPct val="104000"/>
                </a:lnSpc>
                <a:spcBef>
                  <a:spcPts val="0"/>
                </a:spcBef>
                <a:spcAft>
                  <a:spcPts val="0"/>
                </a:spcAft>
                <a:buClr>
                  <a:srgbClr val="000000"/>
                </a:buClr>
                <a:buSzPct val="100000"/>
                <a:defRPr/>
              </a:pPr>
              <a:r>
                <a:rPr lang="en-IE" sz="1400" b="1" i="1" kern="0" dirty="0">
                  <a:solidFill>
                    <a:srgbClr val="1F497D"/>
                  </a:solidFill>
                  <a:latin typeface="Lato" pitchFamily="34" charset="0"/>
                  <a:cs typeface="Arial"/>
                </a:rPr>
                <a:t>Human-sourced</a:t>
              </a:r>
              <a:br>
                <a:rPr lang="en-IE" sz="1400" b="1" i="1" kern="0" dirty="0">
                  <a:solidFill>
                    <a:srgbClr val="1F497D"/>
                  </a:solidFill>
                  <a:latin typeface="Lato" pitchFamily="34" charset="0"/>
                  <a:cs typeface="Arial"/>
                </a:rPr>
              </a:br>
              <a:r>
                <a:rPr lang="en-IE" sz="1400" b="1" i="1" kern="0" dirty="0">
                  <a:solidFill>
                    <a:srgbClr val="1F497D"/>
                  </a:solidFill>
                  <a:latin typeface="Lato" pitchFamily="34" charset="0"/>
                  <a:cs typeface="Arial"/>
                </a:rPr>
                <a:t>information</a:t>
              </a:r>
              <a:endParaRPr lang="en-IE" sz="1200" b="1" i="1" kern="0" dirty="0">
                <a:solidFill>
                  <a:srgbClr val="1F497D"/>
                </a:solidFill>
                <a:latin typeface="Lato" pitchFamily="34" charset="0"/>
                <a:cs typeface="Arial"/>
              </a:endParaRPr>
            </a:p>
          </p:txBody>
        </p:sp>
        <p:sp>
          <p:nvSpPr>
            <p:cNvPr id="150" name="Text Box 86">
              <a:extLst>
                <a:ext uri="{FF2B5EF4-FFF2-40B4-BE49-F238E27FC236}">
                  <a16:creationId xmlns:a16="http://schemas.microsoft.com/office/drawing/2014/main" id="{610AD67B-2CBB-4DBA-BDDE-574C1E867EB3}"/>
                </a:ext>
              </a:extLst>
            </p:cNvPr>
            <p:cNvSpPr txBox="1">
              <a:spLocks noChangeArrowheads="1"/>
            </p:cNvSpPr>
            <p:nvPr/>
          </p:nvSpPr>
          <p:spPr bwMode="auto">
            <a:xfrm>
              <a:off x="5120611" y="2916777"/>
              <a:ext cx="899724" cy="652486"/>
            </a:xfrm>
            <a:prstGeom prst="rect">
              <a:avLst/>
            </a:prstGeom>
            <a:noFill/>
            <a:ln w="9525">
              <a:noFill/>
              <a:miter lim="800000"/>
              <a:headEnd/>
              <a:tailEnd/>
            </a:ln>
            <a:effectLst/>
          </p:spPr>
          <p:txBody>
            <a:bodyPr wrap="square">
              <a:spAutoFit/>
            </a:bodyPr>
            <a:lstStyle/>
            <a:p>
              <a:pPr algn="ctr" defTabSz="914305" fontAlgn="auto">
                <a:lnSpc>
                  <a:spcPct val="104000"/>
                </a:lnSpc>
                <a:spcBef>
                  <a:spcPts val="0"/>
                </a:spcBef>
                <a:spcAft>
                  <a:spcPts val="0"/>
                </a:spcAft>
                <a:buClr>
                  <a:srgbClr val="000000"/>
                </a:buClr>
                <a:buSzPct val="100000"/>
                <a:defRPr/>
              </a:pPr>
              <a:r>
                <a:rPr lang="en-IE" sz="1400" b="1" i="1" kern="0" dirty="0">
                  <a:solidFill>
                    <a:srgbClr val="1F497D"/>
                  </a:solidFill>
                  <a:latin typeface="Lato" pitchFamily="34" charset="0"/>
                  <a:cs typeface="Arial"/>
                </a:rPr>
                <a:t>Machine-generated</a:t>
              </a:r>
              <a:br>
                <a:rPr lang="en-IE" sz="1400" b="1" i="1" kern="0" dirty="0">
                  <a:solidFill>
                    <a:srgbClr val="1F497D"/>
                  </a:solidFill>
                  <a:latin typeface="Lato" pitchFamily="34" charset="0"/>
                  <a:cs typeface="Arial"/>
                </a:rPr>
              </a:br>
              <a:r>
                <a:rPr lang="en-IE" sz="1400" b="1" i="1" kern="0" dirty="0">
                  <a:solidFill>
                    <a:srgbClr val="1F497D"/>
                  </a:solidFill>
                  <a:latin typeface="Lato" pitchFamily="34" charset="0"/>
                  <a:cs typeface="Arial"/>
                </a:rPr>
                <a:t>data</a:t>
              </a:r>
            </a:p>
          </p:txBody>
        </p:sp>
        <p:sp>
          <p:nvSpPr>
            <p:cNvPr id="151" name="Text Box 86">
              <a:extLst>
                <a:ext uri="{FF2B5EF4-FFF2-40B4-BE49-F238E27FC236}">
                  <a16:creationId xmlns:a16="http://schemas.microsoft.com/office/drawing/2014/main" id="{8B9400FB-2E58-4777-8926-586AF274570B}"/>
                </a:ext>
              </a:extLst>
            </p:cNvPr>
            <p:cNvSpPr txBox="1">
              <a:spLocks noChangeArrowheads="1"/>
            </p:cNvSpPr>
            <p:nvPr/>
          </p:nvSpPr>
          <p:spPr bwMode="auto">
            <a:xfrm>
              <a:off x="6101191" y="2916777"/>
              <a:ext cx="970178" cy="652486"/>
            </a:xfrm>
            <a:prstGeom prst="rect">
              <a:avLst/>
            </a:prstGeom>
            <a:noFill/>
            <a:ln w="9525">
              <a:noFill/>
              <a:miter lim="800000"/>
              <a:headEnd/>
              <a:tailEnd/>
            </a:ln>
            <a:effectLst/>
          </p:spPr>
          <p:txBody>
            <a:bodyPr wrap="square">
              <a:spAutoFit/>
            </a:bodyPr>
            <a:lstStyle/>
            <a:p>
              <a:pPr algn="ctr" defTabSz="914305" fontAlgn="auto">
                <a:lnSpc>
                  <a:spcPct val="104000"/>
                </a:lnSpc>
                <a:spcBef>
                  <a:spcPts val="0"/>
                </a:spcBef>
                <a:spcAft>
                  <a:spcPts val="0"/>
                </a:spcAft>
                <a:buClr>
                  <a:srgbClr val="000000"/>
                </a:buClr>
                <a:buSzPct val="100000"/>
                <a:defRPr/>
              </a:pPr>
              <a:r>
                <a:rPr lang="en-IE" sz="1400" b="1" i="1" kern="0" dirty="0">
                  <a:solidFill>
                    <a:srgbClr val="1F497D"/>
                  </a:solidFill>
                  <a:latin typeface="Lato" pitchFamily="34" charset="0"/>
                  <a:cs typeface="Arial"/>
                </a:rPr>
                <a:t>Process-mediated</a:t>
              </a:r>
              <a:br>
                <a:rPr lang="en-IE" sz="1400" b="1" i="1" kern="0" dirty="0">
                  <a:solidFill>
                    <a:srgbClr val="1F497D"/>
                  </a:solidFill>
                  <a:latin typeface="Lato" pitchFamily="34" charset="0"/>
                  <a:cs typeface="Arial"/>
                </a:rPr>
              </a:br>
              <a:r>
                <a:rPr lang="en-IE" sz="1400" b="1" i="1" kern="0" dirty="0">
                  <a:solidFill>
                    <a:srgbClr val="1F497D"/>
                  </a:solidFill>
                  <a:latin typeface="Lato" pitchFamily="34" charset="0"/>
                  <a:cs typeface="Arial"/>
                </a:rPr>
                <a:t>data</a:t>
              </a:r>
            </a:p>
          </p:txBody>
        </p:sp>
        <p:sp>
          <p:nvSpPr>
            <p:cNvPr id="152" name="Text Box 86">
              <a:extLst>
                <a:ext uri="{FF2B5EF4-FFF2-40B4-BE49-F238E27FC236}">
                  <a16:creationId xmlns:a16="http://schemas.microsoft.com/office/drawing/2014/main" id="{45FE1698-CF26-488D-8A3F-45307763EC7C}"/>
                </a:ext>
              </a:extLst>
            </p:cNvPr>
            <p:cNvSpPr txBox="1">
              <a:spLocks noChangeArrowheads="1"/>
            </p:cNvSpPr>
            <p:nvPr/>
          </p:nvSpPr>
          <p:spPr bwMode="auto">
            <a:xfrm>
              <a:off x="5105888" y="4085350"/>
              <a:ext cx="2980343" cy="254830"/>
            </a:xfrm>
            <a:prstGeom prst="rect">
              <a:avLst/>
            </a:prstGeom>
            <a:noFill/>
            <a:ln w="9525">
              <a:noFill/>
              <a:miter lim="800000"/>
              <a:headEnd/>
              <a:tailEnd/>
            </a:ln>
            <a:effectLst/>
          </p:spPr>
          <p:txBody>
            <a:bodyPr wrap="square">
              <a:spAutoFit/>
            </a:bodyPr>
            <a:lstStyle>
              <a:defPPr>
                <a:defRPr lang="en-US"/>
              </a:defPPr>
              <a:lvl1pPr marR="0" lvl="0" indent="0" algn="ctr" fontAlgn="auto">
                <a:lnSpc>
                  <a:spcPct val="104000"/>
                </a:lnSpc>
                <a:spcBef>
                  <a:spcPts val="0"/>
                </a:spcBef>
                <a:spcAft>
                  <a:spcPts val="0"/>
                </a:spcAft>
                <a:buClr>
                  <a:srgbClr val="000000"/>
                </a:buClr>
                <a:buSzPct val="100000"/>
                <a:buFont typeface="Times New Roman" pitchFamily="18" charset="0"/>
                <a:buNone/>
                <a:tabLst/>
                <a:defRPr kumimoji="0" sz="1500" b="1" i="1" u="none" strike="noStrike" kern="0" cap="none" spc="0" normalizeH="0" baseline="0">
                  <a:ln>
                    <a:noFill/>
                  </a:ln>
                  <a:solidFill>
                    <a:schemeClr val="tx2"/>
                  </a:solidFill>
                  <a:uLnTx/>
                  <a:uFillTx/>
                  <a:latin typeface="Candara" pitchFamily="34" charset="0"/>
                </a:defRPr>
              </a:lvl1pPr>
            </a:lstStyle>
            <a:p>
              <a:pPr defTabSz="914305">
                <a:defRPr/>
              </a:pPr>
              <a:r>
                <a:rPr lang="en-IE" sz="1400" spc="100" dirty="0">
                  <a:solidFill>
                    <a:srgbClr val="1F497D"/>
                  </a:solidFill>
                  <a:latin typeface="Lato" pitchFamily="34" charset="0"/>
                  <a:cs typeface="Arial"/>
                </a:rPr>
                <a:t>Context-setting information</a:t>
              </a:r>
            </a:p>
          </p:txBody>
        </p:sp>
        <p:sp>
          <p:nvSpPr>
            <p:cNvPr id="153" name="Rounded Rectangle 150">
              <a:extLst>
                <a:ext uri="{FF2B5EF4-FFF2-40B4-BE49-F238E27FC236}">
                  <a16:creationId xmlns:a16="http://schemas.microsoft.com/office/drawing/2014/main" id="{6D4B39E8-CE2C-4787-86E3-9C3DE57C9B6E}"/>
                </a:ext>
              </a:extLst>
            </p:cNvPr>
            <p:cNvSpPr/>
            <p:nvPr/>
          </p:nvSpPr>
          <p:spPr>
            <a:xfrm>
              <a:off x="5881743" y="3693821"/>
              <a:ext cx="1397764" cy="390806"/>
            </a:xfrm>
            <a:prstGeom prst="roundRect">
              <a:avLst>
                <a:gd name="adj" fmla="val 20051"/>
              </a:avLst>
            </a:prstGeom>
            <a:gradFill flip="none" rotWithShape="1">
              <a:gsLst>
                <a:gs pos="0">
                  <a:srgbClr val="C0504D">
                    <a:lumMod val="75000"/>
                    <a:shade val="30000"/>
                    <a:satMod val="115000"/>
                    <a:alpha val="80000"/>
                  </a:srgbClr>
                </a:gs>
                <a:gs pos="50000">
                  <a:srgbClr val="C0504D">
                    <a:lumMod val="75000"/>
                    <a:shade val="67500"/>
                    <a:satMod val="115000"/>
                    <a:alpha val="85000"/>
                  </a:srgbClr>
                </a:gs>
                <a:gs pos="100000">
                  <a:srgbClr val="C0504D">
                    <a:lumMod val="75000"/>
                    <a:shade val="100000"/>
                    <a:satMod val="115000"/>
                    <a:alpha val="85000"/>
                  </a:srgbClr>
                </a:gs>
              </a:gsLst>
              <a:lin ang="162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38100" h="12700"/>
            </a:sp3d>
          </p:spPr>
          <p:txBody>
            <a:bodyPr rtlCol="0" anchor="ctr"/>
            <a:lstStyle/>
            <a:p>
              <a:pPr algn="ctr" defTabSz="914305" fontAlgn="auto">
                <a:spcBef>
                  <a:spcPts val="0"/>
                </a:spcBef>
                <a:spcAft>
                  <a:spcPts val="0"/>
                </a:spcAft>
                <a:defRPr/>
              </a:pPr>
              <a:endParaRPr lang="en-IE" sz="1600" kern="0" dirty="0">
                <a:solidFill>
                  <a:srgbClr val="FFFFFF"/>
                </a:solidFill>
                <a:effectLst>
                  <a:outerShdw blurRad="38100" dist="38100" dir="2700000" algn="tl">
                    <a:srgbClr val="000000">
                      <a:alpha val="43137"/>
                    </a:srgbClr>
                  </a:outerShdw>
                </a:effectLst>
                <a:latin typeface="Lato" pitchFamily="34" charset="0"/>
                <a:cs typeface="Arial"/>
              </a:endParaRPr>
            </a:p>
          </p:txBody>
        </p:sp>
        <p:sp>
          <p:nvSpPr>
            <p:cNvPr id="154" name="TextBox 153">
              <a:extLst>
                <a:ext uri="{FF2B5EF4-FFF2-40B4-BE49-F238E27FC236}">
                  <a16:creationId xmlns:a16="http://schemas.microsoft.com/office/drawing/2014/main" id="{6ECC7893-3743-4643-B1BC-9D133B06D204}"/>
                </a:ext>
              </a:extLst>
            </p:cNvPr>
            <p:cNvSpPr txBox="1"/>
            <p:nvPr/>
          </p:nvSpPr>
          <p:spPr>
            <a:xfrm>
              <a:off x="6150210" y="3734139"/>
              <a:ext cx="928983" cy="269786"/>
            </a:xfrm>
            <a:prstGeom prst="rect">
              <a:avLst/>
            </a:prstGeom>
            <a:noFill/>
          </p:spPr>
          <p:txBody>
            <a:bodyPr wrap="none" rtlCol="0">
              <a:noAutofit/>
            </a:bodyPr>
            <a:lstStyle>
              <a:defPPr>
                <a:defRPr lang="en-US"/>
              </a:defPPr>
              <a:lvl1pPr algn="ctr">
                <a:defRPr sz="1600">
                  <a:solidFill>
                    <a:schemeClr val="bg1"/>
                  </a:solidFill>
                  <a:effectLst>
                    <a:outerShdw blurRad="38100" dist="38100" dir="2700000" algn="tl">
                      <a:srgbClr val="000000">
                        <a:alpha val="43137"/>
                      </a:srgbClr>
                    </a:outerShdw>
                  </a:effectLst>
                  <a:latin typeface="Candara" pitchFamily="34" charset="0"/>
                </a:defRPr>
              </a:lvl1pPr>
            </a:lstStyle>
            <a:p>
              <a:pPr defTabSz="914305" fontAlgn="auto">
                <a:spcBef>
                  <a:spcPts val="0"/>
                </a:spcBef>
                <a:spcAft>
                  <a:spcPts val="0"/>
                </a:spcAft>
                <a:defRPr/>
              </a:pPr>
              <a:r>
                <a:rPr lang="en-IE" sz="1400" kern="0" dirty="0">
                  <a:solidFill>
                    <a:prstClr val="white"/>
                  </a:solidFill>
                  <a:latin typeface="Lato" pitchFamily="34" charset="0"/>
                  <a:cs typeface="Arial"/>
                </a:rPr>
                <a:t>Assimilation</a:t>
              </a:r>
            </a:p>
          </p:txBody>
        </p:sp>
        <p:sp>
          <p:nvSpPr>
            <p:cNvPr id="6" name="Rectangle 5">
              <a:extLst>
                <a:ext uri="{FF2B5EF4-FFF2-40B4-BE49-F238E27FC236}">
                  <a16:creationId xmlns:a16="http://schemas.microsoft.com/office/drawing/2014/main" id="{19F97133-945C-4A7C-A902-DF9122528DF8}"/>
                </a:ext>
              </a:extLst>
            </p:cNvPr>
            <p:cNvSpPr/>
            <p:nvPr/>
          </p:nvSpPr>
          <p:spPr>
            <a:xfrm>
              <a:off x="6120605" y="4892482"/>
              <a:ext cx="900413" cy="236389"/>
            </a:xfrm>
            <a:prstGeom prst="rect">
              <a:avLst/>
            </a:prstGeom>
          </p:spPr>
          <p:txBody>
            <a:bodyPr wrap="none">
              <a:spAutoFit/>
            </a:bodyPr>
            <a:lstStyle/>
            <a:p>
              <a:pPr algn="ctr" defTabSz="914305" fontAlgn="auto">
                <a:spcBef>
                  <a:spcPts val="0"/>
                </a:spcBef>
                <a:spcAft>
                  <a:spcPts val="0"/>
                </a:spcAft>
                <a:defRPr/>
              </a:pPr>
              <a:r>
                <a:rPr lang="en-IE" sz="1200" kern="0" dirty="0">
                  <a:solidFill>
                    <a:prstClr val="black"/>
                  </a:solidFill>
                  <a:latin typeface="Lato" pitchFamily="34" charset="0"/>
                  <a:cs typeface="Arial"/>
                </a:rPr>
                <a:t>Transactions</a:t>
              </a:r>
            </a:p>
          </p:txBody>
        </p:sp>
      </p:grpSp>
    </p:spTree>
    <p:extLst>
      <p:ext uri="{BB962C8B-B14F-4D97-AF65-F5344CB8AC3E}">
        <p14:creationId xmlns:p14="http://schemas.microsoft.com/office/powerpoint/2010/main" val="2861763904"/>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9036" y="414069"/>
            <a:ext cx="10058400" cy="927369"/>
          </a:xfrm>
        </p:spPr>
        <p:txBody>
          <a:bodyPr/>
          <a:lstStyle/>
          <a:p>
            <a:r>
              <a:rPr lang="en-IE" dirty="0"/>
              <a:t>Data warehouse and data lake today</a:t>
            </a:r>
          </a:p>
        </p:txBody>
      </p:sp>
      <p:sp>
        <p:nvSpPr>
          <p:cNvPr id="3" name="Content Placeholder 2"/>
          <p:cNvSpPr>
            <a:spLocks noGrp="1"/>
          </p:cNvSpPr>
          <p:nvPr>
            <p:ph idx="1"/>
          </p:nvPr>
        </p:nvSpPr>
        <p:spPr>
          <a:xfrm>
            <a:off x="1319213" y="903751"/>
            <a:ext cx="7786509" cy="1104184"/>
          </a:xfrm>
        </p:spPr>
        <p:txBody>
          <a:bodyPr/>
          <a:lstStyle/>
          <a:p>
            <a:r>
              <a:rPr lang="en-IE" dirty="0"/>
              <a:t>Data Warehouse – manage ongoing business, based on operations</a:t>
            </a:r>
          </a:p>
          <a:p>
            <a:pPr lvl="1"/>
            <a:r>
              <a:rPr lang="en-IE" dirty="0"/>
              <a:t>Clean, correct, reconciled, perhaps delayed</a:t>
            </a:r>
          </a:p>
          <a:p>
            <a:pPr lvl="1"/>
            <a:r>
              <a:rPr lang="en-IE" dirty="0"/>
              <a:t>Governance is vital, architected approach</a:t>
            </a:r>
          </a:p>
        </p:txBody>
      </p:sp>
      <p:sp>
        <p:nvSpPr>
          <p:cNvPr id="4" name="Slide Number Placeholder 3"/>
          <p:cNvSpPr>
            <a:spLocks noGrp="1"/>
          </p:cNvSpPr>
          <p:nvPr>
            <p:ph type="sldNum" sz="quarter" idx="10"/>
          </p:nvPr>
        </p:nvSpPr>
        <p:spPr>
          <a:xfrm>
            <a:off x="143933" y="6497695"/>
            <a:ext cx="863600" cy="296863"/>
          </a:xfrm>
        </p:spPr>
        <p:txBody>
          <a:bodyPr/>
          <a:lstStyle/>
          <a:p>
            <a:fld id="{502BDC3B-DEFA-4533-A215-4D95D901384D}" type="slidenum">
              <a:rPr lang="en-IE" smtClean="0"/>
              <a:pPr/>
              <a:t>9</a:t>
            </a:fld>
            <a:endParaRPr lang="en-IE" dirty="0"/>
          </a:p>
        </p:txBody>
      </p:sp>
      <p:sp>
        <p:nvSpPr>
          <p:cNvPr id="5" name="Footer Placeholder 4"/>
          <p:cNvSpPr>
            <a:spLocks noGrp="1"/>
          </p:cNvSpPr>
          <p:nvPr>
            <p:ph type="ftr" sz="quarter" idx="11"/>
          </p:nvPr>
        </p:nvSpPr>
        <p:spPr>
          <a:xfrm rot="16200000">
            <a:off x="10237079" y="2182573"/>
            <a:ext cx="3259282" cy="268287"/>
          </a:xfrm>
        </p:spPr>
        <p:txBody>
          <a:bodyPr/>
          <a:lstStyle/>
          <a:p>
            <a:r>
              <a:rPr lang="en-IE"/>
              <a:t>Copyright © 2022, 9sight Consulting</a:t>
            </a:r>
            <a:endParaRPr lang="en-IE" dirty="0"/>
          </a:p>
        </p:txBody>
      </p:sp>
      <p:sp>
        <p:nvSpPr>
          <p:cNvPr id="116" name="TextBox 115">
            <a:extLst>
              <a:ext uri="{FF2B5EF4-FFF2-40B4-BE49-F238E27FC236}">
                <a16:creationId xmlns:a16="http://schemas.microsoft.com/office/drawing/2014/main" id="{00EF4FB2-DE05-4133-BE12-062C6E75B198}"/>
              </a:ext>
            </a:extLst>
          </p:cNvPr>
          <p:cNvSpPr txBox="1"/>
          <p:nvPr/>
        </p:nvSpPr>
        <p:spPr>
          <a:xfrm>
            <a:off x="-1668684" y="6326079"/>
            <a:ext cx="1580882" cy="523220"/>
          </a:xfrm>
          <a:prstGeom prst="rect">
            <a:avLst/>
          </a:prstGeom>
          <a:noFill/>
          <a:ln>
            <a:solidFill>
              <a:schemeClr val="tx1"/>
            </a:solidFill>
          </a:ln>
        </p:spPr>
        <p:txBody>
          <a:bodyPr wrap="none" rtlCol="0">
            <a:spAutoFit/>
          </a:bodyPr>
          <a:lstStyle/>
          <a:p>
            <a:pPr>
              <a:defRPr/>
            </a:pPr>
            <a:r>
              <a:rPr lang="en-IE" sz="1400" dirty="0">
                <a:latin typeface="Lucida Console" panose="020B0609040504020204" pitchFamily="49" charset="0"/>
                <a:cs typeface="Courier New" panose="02070309020205020404" pitchFamily="49" charset="0"/>
              </a:rPr>
              <a:t>I=D5-06-A </a:t>
            </a:r>
          </a:p>
          <a:p>
            <a:pPr>
              <a:defRPr/>
            </a:pPr>
            <a:r>
              <a:rPr lang="en-IE" sz="1400" dirty="0">
                <a:latin typeface="Lucida Console" panose="020B0609040504020204" pitchFamily="49" charset="0"/>
                <a:cs typeface="Courier New" panose="02070309020205020404" pitchFamily="49" charset="0"/>
              </a:rPr>
              <a:t>C=2021-11-03 </a:t>
            </a:r>
          </a:p>
        </p:txBody>
      </p:sp>
      <p:sp>
        <p:nvSpPr>
          <p:cNvPr id="106" name="Content Placeholder 2">
            <a:extLst>
              <a:ext uri="{FF2B5EF4-FFF2-40B4-BE49-F238E27FC236}">
                <a16:creationId xmlns:a16="http://schemas.microsoft.com/office/drawing/2014/main" id="{895AF098-3EA8-4624-9B5D-4DA603B7E648}"/>
              </a:ext>
            </a:extLst>
          </p:cNvPr>
          <p:cNvSpPr txBox="1">
            <a:spLocks/>
          </p:cNvSpPr>
          <p:nvPr/>
        </p:nvSpPr>
        <p:spPr bwMode="auto">
          <a:xfrm>
            <a:off x="1319212" y="3677057"/>
            <a:ext cx="5212017" cy="30144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spcBef>
                <a:spcPct val="40000"/>
              </a:spcBef>
              <a:spcAft>
                <a:spcPct val="0"/>
              </a:spcAft>
              <a:buClr>
                <a:schemeClr val="accent2"/>
              </a:buClr>
              <a:buFont typeface="Wingdings" pitchFamily="2" charset="2"/>
              <a:buChar char="§"/>
              <a:defRPr sz="2000" b="1">
                <a:solidFill>
                  <a:schemeClr val="tx1"/>
                </a:solidFill>
                <a:latin typeface="+mn-lt"/>
                <a:ea typeface="+mn-ea"/>
                <a:cs typeface="+mn-cs"/>
              </a:defRPr>
            </a:lvl1pPr>
            <a:lvl2pPr marL="600075" indent="-257175" algn="l" rtl="0" eaLnBrk="1" fontAlgn="base" hangingPunct="1">
              <a:spcBef>
                <a:spcPct val="0"/>
              </a:spcBef>
              <a:spcAft>
                <a:spcPct val="0"/>
              </a:spcAft>
              <a:buClr>
                <a:schemeClr val="accent2"/>
              </a:buClr>
              <a:buFont typeface="Arial" charset="0"/>
              <a:buChar char="–"/>
              <a:defRPr sz="1800">
                <a:solidFill>
                  <a:schemeClr val="tx1"/>
                </a:solidFill>
                <a:latin typeface="Lato Light" pitchFamily="34" charset="0"/>
                <a:cs typeface="+mn-cs"/>
              </a:defRPr>
            </a:lvl2pPr>
            <a:lvl3pPr marL="885825" indent="-171450" algn="l" rtl="0" eaLnBrk="1" fontAlgn="base" hangingPunct="1">
              <a:spcBef>
                <a:spcPct val="0"/>
              </a:spcBef>
              <a:spcAft>
                <a:spcPct val="0"/>
              </a:spcAft>
              <a:buClr>
                <a:schemeClr val="accent2"/>
              </a:buClr>
              <a:buFont typeface="Arial" charset="0"/>
              <a:buChar char="–"/>
              <a:defRPr sz="1800" i="1">
                <a:solidFill>
                  <a:schemeClr val="tx1"/>
                </a:solidFill>
                <a:latin typeface="Lato Light" pitchFamily="34" charset="0"/>
                <a:cs typeface="+mn-cs"/>
              </a:defRPr>
            </a:lvl3pPr>
            <a:lvl4pPr marL="1236663" indent="-171450" algn="l" rtl="0" eaLnBrk="1" fontAlgn="base" hangingPunct="1">
              <a:spcBef>
                <a:spcPct val="20000"/>
              </a:spcBef>
              <a:spcAft>
                <a:spcPct val="0"/>
              </a:spcAft>
              <a:buClr>
                <a:schemeClr val="accent2"/>
              </a:buClr>
              <a:buChar char="–"/>
              <a:defRPr sz="1600">
                <a:solidFill>
                  <a:schemeClr val="tx1"/>
                </a:solidFill>
                <a:latin typeface="Lato Light" pitchFamily="34" charset="0"/>
                <a:cs typeface="+mn-cs"/>
              </a:defRPr>
            </a:lvl4pPr>
            <a:lvl5pPr marL="1587500" indent="-171450" algn="l" rtl="0" eaLnBrk="1" fontAlgn="base" hangingPunct="1">
              <a:spcBef>
                <a:spcPct val="20000"/>
              </a:spcBef>
              <a:spcAft>
                <a:spcPct val="0"/>
              </a:spcAft>
              <a:buClr>
                <a:schemeClr val="accent2"/>
              </a:buClr>
              <a:buFont typeface="Arial" charset="0"/>
              <a:buChar char="–"/>
              <a:defRPr sz="1600" i="1">
                <a:solidFill>
                  <a:schemeClr val="tx1"/>
                </a:solidFill>
                <a:latin typeface="Lato Light" pitchFamily="34" charset="0"/>
                <a:cs typeface="+mn-cs"/>
              </a:defRPr>
            </a:lvl5pPr>
            <a:lvl6pPr marL="2044700" indent="-171450" algn="l" rtl="0" eaLnBrk="1" fontAlgn="base" hangingPunct="1">
              <a:spcBef>
                <a:spcPct val="20000"/>
              </a:spcBef>
              <a:spcAft>
                <a:spcPct val="0"/>
              </a:spcAft>
              <a:buClr>
                <a:schemeClr val="accent2"/>
              </a:buClr>
              <a:buFont typeface="Arial" charset="0"/>
              <a:buChar char="–"/>
              <a:defRPr sz="1400">
                <a:solidFill>
                  <a:schemeClr val="tx1"/>
                </a:solidFill>
                <a:latin typeface="+mn-lt"/>
                <a:cs typeface="+mn-cs"/>
              </a:defRPr>
            </a:lvl6pPr>
            <a:lvl7pPr marL="2501900" indent="-171450" algn="l" rtl="0" eaLnBrk="1" fontAlgn="base" hangingPunct="1">
              <a:spcBef>
                <a:spcPct val="20000"/>
              </a:spcBef>
              <a:spcAft>
                <a:spcPct val="0"/>
              </a:spcAft>
              <a:buClr>
                <a:schemeClr val="accent2"/>
              </a:buClr>
              <a:buFont typeface="Arial" charset="0"/>
              <a:buChar char="–"/>
              <a:defRPr sz="1400">
                <a:solidFill>
                  <a:schemeClr val="tx1"/>
                </a:solidFill>
                <a:latin typeface="+mn-lt"/>
                <a:cs typeface="+mn-cs"/>
              </a:defRPr>
            </a:lvl7pPr>
            <a:lvl8pPr marL="2959100" indent="-171450" algn="l" rtl="0" eaLnBrk="1" fontAlgn="base" hangingPunct="1">
              <a:spcBef>
                <a:spcPct val="20000"/>
              </a:spcBef>
              <a:spcAft>
                <a:spcPct val="0"/>
              </a:spcAft>
              <a:buClr>
                <a:schemeClr val="accent2"/>
              </a:buClr>
              <a:buFont typeface="Arial" charset="0"/>
              <a:buChar char="–"/>
              <a:defRPr sz="1400">
                <a:solidFill>
                  <a:schemeClr val="tx1"/>
                </a:solidFill>
                <a:latin typeface="+mn-lt"/>
                <a:cs typeface="+mn-cs"/>
              </a:defRPr>
            </a:lvl8pPr>
            <a:lvl9pPr marL="3416300" indent="-171450" algn="l" rtl="0" eaLnBrk="1" fontAlgn="base" hangingPunct="1">
              <a:spcBef>
                <a:spcPct val="20000"/>
              </a:spcBef>
              <a:spcAft>
                <a:spcPct val="0"/>
              </a:spcAft>
              <a:buClr>
                <a:schemeClr val="accent2"/>
              </a:buClr>
              <a:buFont typeface="Arial" charset="0"/>
              <a:buChar char="–"/>
              <a:defRPr sz="1400">
                <a:solidFill>
                  <a:schemeClr val="tx1"/>
                </a:solidFill>
                <a:latin typeface="+mn-lt"/>
                <a:cs typeface="+mn-cs"/>
              </a:defRPr>
            </a:lvl9pPr>
          </a:lstStyle>
          <a:p>
            <a:pPr marL="0" indent="0">
              <a:buNone/>
            </a:pPr>
            <a:r>
              <a:rPr lang="en-IE" kern="0" dirty="0">
                <a:latin typeface="Lato" panose="020F0502020204030203" pitchFamily="34" charset="0"/>
              </a:rPr>
              <a:t>Challenges</a:t>
            </a:r>
          </a:p>
          <a:p>
            <a:r>
              <a:rPr lang="en-IE" kern="0" dirty="0"/>
              <a:t>Operational / informational overlap</a:t>
            </a:r>
          </a:p>
          <a:p>
            <a:pPr lvl="1"/>
            <a:r>
              <a:rPr lang="en-IE" kern="0" dirty="0"/>
              <a:t>Complex data and model flows</a:t>
            </a:r>
          </a:p>
          <a:p>
            <a:pPr lvl="1"/>
            <a:r>
              <a:rPr lang="en-IE" kern="0" dirty="0"/>
              <a:t>Data links or extensive copies</a:t>
            </a:r>
          </a:p>
          <a:p>
            <a:r>
              <a:rPr lang="en-IE" kern="0" dirty="0"/>
              <a:t>Integration</a:t>
            </a:r>
          </a:p>
          <a:p>
            <a:pPr lvl="1"/>
            <a:r>
              <a:rPr lang="en-IE" kern="0" dirty="0"/>
              <a:t>Predictive / prescriptive analytics demands integration of all systems</a:t>
            </a:r>
          </a:p>
          <a:p>
            <a:r>
              <a:rPr lang="en-IE" kern="0" dirty="0"/>
              <a:t>Design &amp; maintenance is complex &amp; inflexible</a:t>
            </a:r>
          </a:p>
        </p:txBody>
      </p:sp>
      <p:sp>
        <p:nvSpPr>
          <p:cNvPr id="365" name="Rectangle 9">
            <a:extLst>
              <a:ext uri="{FF2B5EF4-FFF2-40B4-BE49-F238E27FC236}">
                <a16:creationId xmlns:a16="http://schemas.microsoft.com/office/drawing/2014/main" id="{CBB5AB11-FDD1-494D-8973-5EA3410F2B67}"/>
              </a:ext>
            </a:extLst>
          </p:cNvPr>
          <p:cNvSpPr>
            <a:spLocks noChangeArrowheads="1"/>
          </p:cNvSpPr>
          <p:nvPr/>
        </p:nvSpPr>
        <p:spPr bwMode="auto">
          <a:xfrm>
            <a:off x="10094253" y="1904181"/>
            <a:ext cx="1359550" cy="3578485"/>
          </a:xfrm>
          <a:prstGeom prst="rect">
            <a:avLst/>
          </a:prstGeom>
          <a:solidFill>
            <a:srgbClr val="1F497D">
              <a:lumMod val="40000"/>
              <a:lumOff val="60000"/>
            </a:srgbClr>
          </a:solidFill>
          <a:ln>
            <a:noFill/>
            <a:headEnd/>
            <a:tailEnd/>
          </a:ln>
          <a:effectLst>
            <a:outerShdw blurRad="50800" dist="38100" dir="27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54000" tIns="10800" rIns="54000" bIns="10800" anchor="b" anchorCtr="1"/>
          <a:lstStyle/>
          <a:p>
            <a:pPr algn="ctr" defTabSz="449263" fontAlgn="auto">
              <a:lnSpc>
                <a:spcPct val="111000"/>
              </a:lnSpc>
              <a:spcBef>
                <a:spcPts val="0"/>
              </a:spcBef>
              <a:spcAft>
                <a:spcPts val="0"/>
              </a:spcAft>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IE" sz="1050" kern="0" dirty="0">
              <a:solidFill>
                <a:srgbClr val="000000"/>
              </a:solidFill>
              <a:latin typeface="Lato" panose="020F0502020204030203" pitchFamily="34" charset="0"/>
            </a:endParaRPr>
          </a:p>
        </p:txBody>
      </p:sp>
      <p:sp>
        <p:nvSpPr>
          <p:cNvPr id="366" name="Rectangle 3">
            <a:extLst>
              <a:ext uri="{FF2B5EF4-FFF2-40B4-BE49-F238E27FC236}">
                <a16:creationId xmlns:a16="http://schemas.microsoft.com/office/drawing/2014/main" id="{BCE8B376-4A88-4610-BACC-B27A854CD9FC}"/>
              </a:ext>
            </a:extLst>
          </p:cNvPr>
          <p:cNvSpPr>
            <a:spLocks noChangeArrowheads="1"/>
          </p:cNvSpPr>
          <p:nvPr/>
        </p:nvSpPr>
        <p:spPr bwMode="auto">
          <a:xfrm>
            <a:off x="7203509" y="1904178"/>
            <a:ext cx="1359550" cy="3578488"/>
          </a:xfrm>
          <a:prstGeom prst="rect">
            <a:avLst/>
          </a:prstGeom>
          <a:solidFill>
            <a:srgbClr val="B5CEED"/>
          </a:solidFill>
          <a:ln>
            <a:noFill/>
            <a:headEnd/>
            <a:tailEnd/>
          </a:ln>
          <a:effectLst>
            <a:outerShdw blurRad="50800" dist="38100" dir="27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b" anchorCtr="1"/>
          <a:lstStyle/>
          <a:p>
            <a:pPr algn="ctr" defTabSz="449263" fontAlgn="auto">
              <a:lnSpc>
                <a:spcPct val="111000"/>
              </a:lnSpc>
              <a:spcBef>
                <a:spcPts val="0"/>
              </a:spcBef>
              <a:spcAft>
                <a:spcPts val="0"/>
              </a:spcAft>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IE" sz="1400" kern="0" dirty="0">
              <a:solidFill>
                <a:srgbClr val="000000"/>
              </a:solidFill>
              <a:latin typeface="Lato" panose="020F0502020204030203" pitchFamily="34" charset="0"/>
            </a:endParaRPr>
          </a:p>
        </p:txBody>
      </p:sp>
      <p:sp>
        <p:nvSpPr>
          <p:cNvPr id="368" name="Rounded Rectangle 18">
            <a:extLst>
              <a:ext uri="{FF2B5EF4-FFF2-40B4-BE49-F238E27FC236}">
                <a16:creationId xmlns:a16="http://schemas.microsoft.com/office/drawing/2014/main" id="{A557694B-6B7A-4FF0-B856-6FF89CDD3B5A}"/>
              </a:ext>
            </a:extLst>
          </p:cNvPr>
          <p:cNvSpPr/>
          <p:nvPr/>
        </p:nvSpPr>
        <p:spPr>
          <a:xfrm>
            <a:off x="7185597" y="1463656"/>
            <a:ext cx="4272999" cy="377053"/>
          </a:xfrm>
          <a:prstGeom prst="roundRect">
            <a:avLst>
              <a:gd name="adj" fmla="val 20051"/>
            </a:avLst>
          </a:prstGeom>
          <a:gradFill rotWithShape="1">
            <a:gsLst>
              <a:gs pos="0">
                <a:srgbClr val="C0504D">
                  <a:lumMod val="75000"/>
                  <a:shade val="30000"/>
                  <a:satMod val="115000"/>
                  <a:alpha val="80000"/>
                </a:srgbClr>
              </a:gs>
              <a:gs pos="50000">
                <a:srgbClr val="C0504D">
                  <a:lumMod val="75000"/>
                  <a:shade val="67500"/>
                  <a:satMod val="115000"/>
                </a:srgbClr>
              </a:gs>
              <a:gs pos="100000">
                <a:srgbClr val="C0504D">
                  <a:lumMod val="75000"/>
                  <a:shade val="100000"/>
                  <a:satMod val="115000"/>
                  <a:alpha val="85000"/>
                </a:srgbClr>
              </a:gs>
            </a:gsLst>
            <a:lin ang="162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38100" h="12700"/>
          </a:sp3d>
        </p:spPr>
        <p:txBody>
          <a:bodyPr rtlCol="0" anchor="ctr"/>
          <a:lstStyle/>
          <a:p>
            <a:pPr algn="ctr" fontAlgn="auto">
              <a:spcBef>
                <a:spcPts val="0"/>
              </a:spcBef>
              <a:spcAft>
                <a:spcPts val="0"/>
              </a:spcAft>
              <a:defRPr/>
            </a:pPr>
            <a:endParaRPr lang="en-IE" sz="1400" kern="0" dirty="0">
              <a:solidFill>
                <a:srgbClr val="FFFFFF"/>
              </a:solidFill>
              <a:effectLst>
                <a:outerShdw blurRad="38100" dist="38100" dir="2700000" algn="tl">
                  <a:srgbClr val="000000">
                    <a:alpha val="43137"/>
                  </a:srgbClr>
                </a:outerShdw>
              </a:effectLst>
              <a:latin typeface="Lato" panose="020F0502020204030203" pitchFamily="34" charset="0"/>
            </a:endParaRPr>
          </a:p>
        </p:txBody>
      </p:sp>
      <p:sp>
        <p:nvSpPr>
          <p:cNvPr id="369" name="TextBox 368">
            <a:extLst>
              <a:ext uri="{FF2B5EF4-FFF2-40B4-BE49-F238E27FC236}">
                <a16:creationId xmlns:a16="http://schemas.microsoft.com/office/drawing/2014/main" id="{2242B4A0-BEA8-4E28-987D-3C765AF637C2}"/>
              </a:ext>
            </a:extLst>
          </p:cNvPr>
          <p:cNvSpPr txBox="1"/>
          <p:nvPr/>
        </p:nvSpPr>
        <p:spPr>
          <a:xfrm>
            <a:off x="8539205" y="1456009"/>
            <a:ext cx="1543636" cy="362023"/>
          </a:xfrm>
          <a:prstGeom prst="rect">
            <a:avLst/>
          </a:prstGeom>
          <a:noFill/>
        </p:spPr>
        <p:txBody>
          <a:bodyPr wrap="square" rtlCol="0">
            <a:spAutoFit/>
          </a:bodyPr>
          <a:lstStyle/>
          <a:p>
            <a:pPr algn="ctr" fontAlgn="auto">
              <a:spcBef>
                <a:spcPts val="0"/>
              </a:spcBef>
              <a:spcAft>
                <a:spcPts val="0"/>
              </a:spcAft>
              <a:defRPr/>
            </a:pPr>
            <a:r>
              <a:rPr lang="en-IE" kern="0" dirty="0">
                <a:solidFill>
                  <a:prstClr val="white"/>
                </a:solidFill>
                <a:effectLst>
                  <a:outerShdw blurRad="38100" dist="38100" dir="2700000" algn="tl">
                    <a:srgbClr val="000000">
                      <a:alpha val="43137"/>
                    </a:srgbClr>
                  </a:outerShdw>
                </a:effectLst>
                <a:latin typeface="Lato" panose="020F0502020204030203" pitchFamily="34" charset="0"/>
              </a:rPr>
              <a:t>Reification</a:t>
            </a:r>
          </a:p>
        </p:txBody>
      </p:sp>
      <p:grpSp>
        <p:nvGrpSpPr>
          <p:cNvPr id="8" name="Group 7">
            <a:extLst>
              <a:ext uri="{FF2B5EF4-FFF2-40B4-BE49-F238E27FC236}">
                <a16:creationId xmlns:a16="http://schemas.microsoft.com/office/drawing/2014/main" id="{046F4C4C-04AF-4078-B803-65E862333BC4}"/>
              </a:ext>
            </a:extLst>
          </p:cNvPr>
          <p:cNvGrpSpPr/>
          <p:nvPr/>
        </p:nvGrpSpPr>
        <p:grpSpPr>
          <a:xfrm>
            <a:off x="7293353" y="2162157"/>
            <a:ext cx="4036499" cy="2987099"/>
            <a:chOff x="6825243" y="2201719"/>
            <a:chExt cx="4036499" cy="2987099"/>
          </a:xfrm>
        </p:grpSpPr>
        <p:sp>
          <p:nvSpPr>
            <p:cNvPr id="367" name="Rectangle 9">
              <a:extLst>
                <a:ext uri="{FF2B5EF4-FFF2-40B4-BE49-F238E27FC236}">
                  <a16:creationId xmlns:a16="http://schemas.microsoft.com/office/drawing/2014/main" id="{5BE3B779-8994-44E5-B57D-D30EEB3AD618}"/>
                </a:ext>
              </a:extLst>
            </p:cNvPr>
            <p:cNvSpPr>
              <a:spLocks noChangeArrowheads="1"/>
            </p:cNvSpPr>
            <p:nvPr/>
          </p:nvSpPr>
          <p:spPr bwMode="auto">
            <a:xfrm>
              <a:off x="6825243" y="2201719"/>
              <a:ext cx="4036499" cy="2987099"/>
            </a:xfrm>
            <a:prstGeom prst="doubleWave">
              <a:avLst>
                <a:gd name="adj1" fmla="val 6799"/>
                <a:gd name="adj2" fmla="val -4100"/>
              </a:avLst>
            </a:prstGeom>
            <a:pattFill prst="zigZag">
              <a:fgClr>
                <a:srgbClr val="1F497D">
                  <a:lumMod val="40000"/>
                  <a:lumOff val="60000"/>
                </a:srgbClr>
              </a:fgClr>
              <a:bgClr>
                <a:sysClr val="window" lastClr="FFFFFF"/>
              </a:bgClr>
            </a:pattFill>
            <a:ln>
              <a:noFill/>
              <a:headEnd/>
              <a:tailEnd/>
            </a:ln>
            <a:effectLst>
              <a:outerShdw blurRad="50800" dist="25400" dir="5400000" rotWithShape="0">
                <a:srgbClr val="000000">
                  <a:alpha val="35000"/>
                </a:srgbClr>
              </a:outerShdw>
            </a:effectLst>
            <a:scene3d>
              <a:camera prst="orthographicFront">
                <a:rot lat="0" lon="0" rev="0"/>
              </a:camera>
              <a:lightRig rig="threePt" dir="t">
                <a:rot lat="0" lon="0" rev="1200000"/>
              </a:lightRig>
            </a:scene3d>
            <a:sp3d>
              <a:bevelT w="63500" h="25400" prst="softRound"/>
            </a:sp3d>
          </p:spPr>
          <p:txBody>
            <a:bodyPr wrap="none" lIns="54000" tIns="10800" rIns="54000" bIns="10800" anchor="b" anchorCtr="1"/>
            <a:lstStyle/>
            <a:p>
              <a:pPr algn="ctr" defTabSz="449263" fontAlgn="auto">
                <a:lnSpc>
                  <a:spcPct val="111000"/>
                </a:lnSpc>
                <a:spcBef>
                  <a:spcPts val="0"/>
                </a:spcBef>
                <a:spcAft>
                  <a:spcPts val="0"/>
                </a:spcAft>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IE" sz="1200" kern="0" dirty="0">
                <a:solidFill>
                  <a:srgbClr val="000000"/>
                </a:solidFill>
                <a:latin typeface="Lato" panose="020F0502020204030203" pitchFamily="34" charset="0"/>
                <a:cs typeface="+mn-cs"/>
              </a:endParaRPr>
            </a:p>
          </p:txBody>
        </p:sp>
        <p:grpSp>
          <p:nvGrpSpPr>
            <p:cNvPr id="374" name="Group 373">
              <a:extLst>
                <a:ext uri="{FF2B5EF4-FFF2-40B4-BE49-F238E27FC236}">
                  <a16:creationId xmlns:a16="http://schemas.microsoft.com/office/drawing/2014/main" id="{41B57ED1-CC53-4069-88A4-3508C863146C}"/>
                </a:ext>
              </a:extLst>
            </p:cNvPr>
            <p:cNvGrpSpPr/>
            <p:nvPr/>
          </p:nvGrpSpPr>
          <p:grpSpPr>
            <a:xfrm>
              <a:off x="7570167" y="2948676"/>
              <a:ext cx="448475" cy="376110"/>
              <a:chOff x="6098015" y="1948675"/>
              <a:chExt cx="526397" cy="408917"/>
            </a:xfrm>
          </p:grpSpPr>
          <p:sp>
            <p:nvSpPr>
              <p:cNvPr id="521" name="Rectangle 93" descr="50%">
                <a:extLst>
                  <a:ext uri="{FF2B5EF4-FFF2-40B4-BE49-F238E27FC236}">
                    <a16:creationId xmlns:a16="http://schemas.microsoft.com/office/drawing/2014/main" id="{E62B7899-EB71-48CC-A03A-57F01030E571}"/>
                  </a:ext>
                </a:extLst>
              </p:cNvPr>
              <p:cNvSpPr>
                <a:spLocks noChangeArrowheads="1"/>
              </p:cNvSpPr>
              <p:nvPr/>
            </p:nvSpPr>
            <p:spPr bwMode="auto">
              <a:xfrm>
                <a:off x="6098015" y="1948675"/>
                <a:ext cx="526397" cy="408917"/>
              </a:xfrm>
              <a:prstGeom prst="rect">
                <a:avLst/>
              </a:prstGeom>
              <a:gradFill rotWithShape="1">
                <a:gsLst>
                  <a:gs pos="0">
                    <a:srgbClr val="4F81BD">
                      <a:tint val="50000"/>
                      <a:satMod val="300000"/>
                      <a:lumMod val="94000"/>
                    </a:srgbClr>
                  </a:gs>
                  <a:gs pos="35000">
                    <a:srgbClr val="4F81BD">
                      <a:tint val="37000"/>
                      <a:satMod val="300000"/>
                      <a:lumMod val="90000"/>
                    </a:srgbClr>
                  </a:gs>
                  <a:gs pos="100000">
                    <a:srgbClr val="1F497D">
                      <a:lumMod val="20000"/>
                      <a:lumOff val="80000"/>
                    </a:srgbClr>
                  </a:gs>
                </a:gsLst>
                <a:lin ang="16200000" scaled="1"/>
              </a:gradFill>
              <a:ln w="9525" cap="flat" cmpd="sng" algn="ctr">
                <a:solidFill>
                  <a:srgbClr val="4F81BD">
                    <a:shade val="95000"/>
                    <a:satMod val="105000"/>
                  </a:srgbClr>
                </a:solidFill>
                <a:prstDash val="solid"/>
                <a:headEnd/>
                <a:tailEnd/>
              </a:ln>
              <a:effectLst>
                <a:outerShdw blurRad="50800" dist="38100" dir="2700000" algn="tl" rotWithShape="0">
                  <a:prstClr val="black">
                    <a:alpha val="40000"/>
                  </a:prstClr>
                </a:outerShdw>
              </a:effectLst>
            </p:spPr>
            <p:txBody>
              <a:bodyPr wrap="none" anchor="ctr"/>
              <a:lstStyle/>
              <a:p>
                <a:pPr fontAlgn="auto">
                  <a:spcBef>
                    <a:spcPts val="0"/>
                  </a:spcBef>
                  <a:spcAft>
                    <a:spcPts val="0"/>
                  </a:spcAft>
                  <a:defRPr/>
                </a:pPr>
                <a:endParaRPr lang="en-IE" kern="0" dirty="0">
                  <a:solidFill>
                    <a:sysClr val="windowText" lastClr="000000"/>
                  </a:solidFill>
                  <a:latin typeface="Lato" panose="020F0502020204030203" pitchFamily="34" charset="0"/>
                </a:endParaRPr>
              </a:p>
            </p:txBody>
          </p:sp>
          <p:grpSp>
            <p:nvGrpSpPr>
              <p:cNvPr id="522" name="Group 521">
                <a:extLst>
                  <a:ext uri="{FF2B5EF4-FFF2-40B4-BE49-F238E27FC236}">
                    <a16:creationId xmlns:a16="http://schemas.microsoft.com/office/drawing/2014/main" id="{4015B0D0-961E-4B4D-B9F0-39FD654261BA}"/>
                  </a:ext>
                </a:extLst>
              </p:cNvPr>
              <p:cNvGrpSpPr/>
              <p:nvPr/>
            </p:nvGrpSpPr>
            <p:grpSpPr>
              <a:xfrm>
                <a:off x="6145040" y="2027642"/>
                <a:ext cx="446196" cy="260622"/>
                <a:chOff x="6178213" y="3387251"/>
                <a:chExt cx="446196" cy="260622"/>
              </a:xfrm>
            </p:grpSpPr>
            <p:sp>
              <p:nvSpPr>
                <p:cNvPr id="523" name="Rectangle 128">
                  <a:extLst>
                    <a:ext uri="{FF2B5EF4-FFF2-40B4-BE49-F238E27FC236}">
                      <a16:creationId xmlns:a16="http://schemas.microsoft.com/office/drawing/2014/main" id="{A09D0A20-F054-4433-95BB-693D2B4C75E1}"/>
                    </a:ext>
                  </a:extLst>
                </p:cNvPr>
                <p:cNvSpPr/>
                <p:nvPr/>
              </p:nvSpPr>
              <p:spPr>
                <a:xfrm>
                  <a:off x="6182293" y="3387251"/>
                  <a:ext cx="388960" cy="66117"/>
                </a:xfrm>
                <a:custGeom>
                  <a:avLst/>
                  <a:gdLst>
                    <a:gd name="connsiteX0" fmla="*/ 0 w 388960"/>
                    <a:gd name="connsiteY0" fmla="*/ 0 h 66117"/>
                    <a:gd name="connsiteX1" fmla="*/ 388960 w 388960"/>
                    <a:gd name="connsiteY1" fmla="*/ 0 h 66117"/>
                    <a:gd name="connsiteX2" fmla="*/ 388960 w 388960"/>
                    <a:gd name="connsiteY2" fmla="*/ 66117 h 66117"/>
                    <a:gd name="connsiteX3" fmla="*/ 0 w 388960"/>
                    <a:gd name="connsiteY3" fmla="*/ 66117 h 66117"/>
                    <a:gd name="connsiteX4" fmla="*/ 0 w 388960"/>
                    <a:gd name="connsiteY4" fmla="*/ 0 h 66117"/>
                    <a:gd name="connsiteX0" fmla="*/ 0 w 388960"/>
                    <a:gd name="connsiteY0" fmla="*/ 0 h 66117"/>
                    <a:gd name="connsiteX1" fmla="*/ 388960 w 388960"/>
                    <a:gd name="connsiteY1" fmla="*/ 0 h 66117"/>
                    <a:gd name="connsiteX2" fmla="*/ 340469 w 388960"/>
                    <a:gd name="connsiteY2" fmla="*/ 66117 h 66117"/>
                    <a:gd name="connsiteX3" fmla="*/ 0 w 388960"/>
                    <a:gd name="connsiteY3" fmla="*/ 66117 h 66117"/>
                    <a:gd name="connsiteX4" fmla="*/ 0 w 388960"/>
                    <a:gd name="connsiteY4" fmla="*/ 0 h 66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960" h="66117">
                      <a:moveTo>
                        <a:pt x="0" y="0"/>
                      </a:moveTo>
                      <a:lnTo>
                        <a:pt x="388960" y="0"/>
                      </a:lnTo>
                      <a:lnTo>
                        <a:pt x="340469" y="66117"/>
                      </a:lnTo>
                      <a:lnTo>
                        <a:pt x="0" y="66117"/>
                      </a:lnTo>
                      <a:lnTo>
                        <a:pt x="0" y="0"/>
                      </a:lnTo>
                      <a:close/>
                    </a:path>
                  </a:pathLst>
                </a:custGeom>
                <a:solidFill>
                  <a:srgbClr val="4F81BD">
                    <a:lumMod val="40000"/>
                    <a:lumOff val="60000"/>
                  </a:srgbClr>
                </a:solidFill>
                <a:ln w="12700" cap="flat" cmpd="sng" algn="ctr">
                  <a:solidFill>
                    <a:srgbClr val="1F497D">
                      <a:lumMod val="75000"/>
                    </a:srgbClr>
                  </a:solidFill>
                  <a:prstDash val="solid"/>
                </a:ln>
                <a:effectLst/>
              </p:spPr>
              <p:txBody>
                <a:bodyPr rtlCol="0" anchor="ctr"/>
                <a:lstStyle/>
                <a:p>
                  <a:pPr algn="ctr" fontAlgn="auto">
                    <a:spcBef>
                      <a:spcPts val="0"/>
                    </a:spcBef>
                    <a:spcAft>
                      <a:spcPts val="0"/>
                    </a:spcAft>
                    <a:defRPr/>
                  </a:pPr>
                  <a:endParaRPr lang="en-IE" kern="0" dirty="0">
                    <a:solidFill>
                      <a:prstClr val="white"/>
                    </a:solidFill>
                    <a:latin typeface="Lato" panose="020F0502020204030203" pitchFamily="34" charset="0"/>
                  </a:endParaRPr>
                </a:p>
              </p:txBody>
            </p:sp>
            <p:sp>
              <p:nvSpPr>
                <p:cNvPr id="524" name="Rectangle 128">
                  <a:extLst>
                    <a:ext uri="{FF2B5EF4-FFF2-40B4-BE49-F238E27FC236}">
                      <a16:creationId xmlns:a16="http://schemas.microsoft.com/office/drawing/2014/main" id="{3AA123B6-2EBB-4D36-9673-D83C9F9B049B}"/>
                    </a:ext>
                  </a:extLst>
                </p:cNvPr>
                <p:cNvSpPr/>
                <p:nvPr/>
              </p:nvSpPr>
              <p:spPr>
                <a:xfrm>
                  <a:off x="6182293" y="3453368"/>
                  <a:ext cx="442116" cy="64163"/>
                </a:xfrm>
                <a:custGeom>
                  <a:avLst/>
                  <a:gdLst>
                    <a:gd name="connsiteX0" fmla="*/ 0 w 388960"/>
                    <a:gd name="connsiteY0" fmla="*/ 0 h 66117"/>
                    <a:gd name="connsiteX1" fmla="*/ 388960 w 388960"/>
                    <a:gd name="connsiteY1" fmla="*/ 0 h 66117"/>
                    <a:gd name="connsiteX2" fmla="*/ 388960 w 388960"/>
                    <a:gd name="connsiteY2" fmla="*/ 66117 h 66117"/>
                    <a:gd name="connsiteX3" fmla="*/ 0 w 388960"/>
                    <a:gd name="connsiteY3" fmla="*/ 66117 h 66117"/>
                    <a:gd name="connsiteX4" fmla="*/ 0 w 388960"/>
                    <a:gd name="connsiteY4" fmla="*/ 0 h 66117"/>
                    <a:gd name="connsiteX0" fmla="*/ 0 w 388960"/>
                    <a:gd name="connsiteY0" fmla="*/ 0 h 66117"/>
                    <a:gd name="connsiteX1" fmla="*/ 388960 w 388960"/>
                    <a:gd name="connsiteY1" fmla="*/ 0 h 66117"/>
                    <a:gd name="connsiteX2" fmla="*/ 340469 w 388960"/>
                    <a:gd name="connsiteY2" fmla="*/ 66117 h 66117"/>
                    <a:gd name="connsiteX3" fmla="*/ 0 w 388960"/>
                    <a:gd name="connsiteY3" fmla="*/ 66117 h 66117"/>
                    <a:gd name="connsiteX4" fmla="*/ 0 w 388960"/>
                    <a:gd name="connsiteY4" fmla="*/ 0 h 66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960" h="66117">
                      <a:moveTo>
                        <a:pt x="0" y="0"/>
                      </a:moveTo>
                      <a:lnTo>
                        <a:pt x="388960" y="0"/>
                      </a:lnTo>
                      <a:lnTo>
                        <a:pt x="340469" y="66117"/>
                      </a:lnTo>
                      <a:lnTo>
                        <a:pt x="0" y="66117"/>
                      </a:lnTo>
                      <a:lnTo>
                        <a:pt x="0" y="0"/>
                      </a:lnTo>
                      <a:close/>
                    </a:path>
                  </a:pathLst>
                </a:custGeom>
                <a:solidFill>
                  <a:srgbClr val="4F81BD">
                    <a:lumMod val="40000"/>
                    <a:lumOff val="60000"/>
                  </a:srgbClr>
                </a:solidFill>
                <a:ln w="12700" cap="flat" cmpd="sng" algn="ctr">
                  <a:solidFill>
                    <a:srgbClr val="1F497D">
                      <a:lumMod val="75000"/>
                    </a:srgbClr>
                  </a:solidFill>
                  <a:prstDash val="solid"/>
                </a:ln>
                <a:effectLst/>
              </p:spPr>
              <p:txBody>
                <a:bodyPr rtlCol="0" anchor="ctr"/>
                <a:lstStyle/>
                <a:p>
                  <a:pPr algn="ctr" fontAlgn="auto">
                    <a:spcBef>
                      <a:spcPts val="0"/>
                    </a:spcBef>
                    <a:spcAft>
                      <a:spcPts val="0"/>
                    </a:spcAft>
                    <a:defRPr/>
                  </a:pPr>
                  <a:endParaRPr lang="en-IE" kern="0" dirty="0">
                    <a:solidFill>
                      <a:prstClr val="white"/>
                    </a:solidFill>
                    <a:latin typeface="Lato" panose="020F0502020204030203" pitchFamily="34" charset="0"/>
                  </a:endParaRPr>
                </a:p>
              </p:txBody>
            </p:sp>
            <p:sp>
              <p:nvSpPr>
                <p:cNvPr id="525" name="Rectangle 128">
                  <a:extLst>
                    <a:ext uri="{FF2B5EF4-FFF2-40B4-BE49-F238E27FC236}">
                      <a16:creationId xmlns:a16="http://schemas.microsoft.com/office/drawing/2014/main" id="{764A726F-4414-4C51-AA58-6B10F32D8BE8}"/>
                    </a:ext>
                  </a:extLst>
                </p:cNvPr>
                <p:cNvSpPr/>
                <p:nvPr/>
              </p:nvSpPr>
              <p:spPr>
                <a:xfrm>
                  <a:off x="6182293" y="3511958"/>
                  <a:ext cx="263207" cy="66117"/>
                </a:xfrm>
                <a:custGeom>
                  <a:avLst/>
                  <a:gdLst>
                    <a:gd name="connsiteX0" fmla="*/ 0 w 388960"/>
                    <a:gd name="connsiteY0" fmla="*/ 0 h 66117"/>
                    <a:gd name="connsiteX1" fmla="*/ 388960 w 388960"/>
                    <a:gd name="connsiteY1" fmla="*/ 0 h 66117"/>
                    <a:gd name="connsiteX2" fmla="*/ 388960 w 388960"/>
                    <a:gd name="connsiteY2" fmla="*/ 66117 h 66117"/>
                    <a:gd name="connsiteX3" fmla="*/ 0 w 388960"/>
                    <a:gd name="connsiteY3" fmla="*/ 66117 h 66117"/>
                    <a:gd name="connsiteX4" fmla="*/ 0 w 388960"/>
                    <a:gd name="connsiteY4" fmla="*/ 0 h 66117"/>
                    <a:gd name="connsiteX0" fmla="*/ 0 w 388960"/>
                    <a:gd name="connsiteY0" fmla="*/ 0 h 66117"/>
                    <a:gd name="connsiteX1" fmla="*/ 388960 w 388960"/>
                    <a:gd name="connsiteY1" fmla="*/ 0 h 66117"/>
                    <a:gd name="connsiteX2" fmla="*/ 340469 w 388960"/>
                    <a:gd name="connsiteY2" fmla="*/ 66117 h 66117"/>
                    <a:gd name="connsiteX3" fmla="*/ 0 w 388960"/>
                    <a:gd name="connsiteY3" fmla="*/ 66117 h 66117"/>
                    <a:gd name="connsiteX4" fmla="*/ 0 w 388960"/>
                    <a:gd name="connsiteY4" fmla="*/ 0 h 66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960" h="66117">
                      <a:moveTo>
                        <a:pt x="0" y="0"/>
                      </a:moveTo>
                      <a:lnTo>
                        <a:pt x="388960" y="0"/>
                      </a:lnTo>
                      <a:lnTo>
                        <a:pt x="340469" y="66117"/>
                      </a:lnTo>
                      <a:lnTo>
                        <a:pt x="0" y="66117"/>
                      </a:lnTo>
                      <a:lnTo>
                        <a:pt x="0" y="0"/>
                      </a:lnTo>
                      <a:close/>
                    </a:path>
                  </a:pathLst>
                </a:custGeom>
                <a:solidFill>
                  <a:srgbClr val="4F81BD">
                    <a:lumMod val="40000"/>
                    <a:lumOff val="60000"/>
                  </a:srgbClr>
                </a:solidFill>
                <a:ln w="12700" cap="flat" cmpd="sng" algn="ctr">
                  <a:solidFill>
                    <a:srgbClr val="1F497D">
                      <a:lumMod val="75000"/>
                    </a:srgbClr>
                  </a:solidFill>
                  <a:prstDash val="solid"/>
                </a:ln>
                <a:effectLst/>
              </p:spPr>
              <p:txBody>
                <a:bodyPr rtlCol="0" anchor="ctr"/>
                <a:lstStyle/>
                <a:p>
                  <a:pPr algn="ctr" fontAlgn="auto">
                    <a:spcBef>
                      <a:spcPts val="0"/>
                    </a:spcBef>
                    <a:spcAft>
                      <a:spcPts val="0"/>
                    </a:spcAft>
                    <a:defRPr/>
                  </a:pPr>
                  <a:endParaRPr lang="en-IE" kern="0" dirty="0">
                    <a:solidFill>
                      <a:prstClr val="white"/>
                    </a:solidFill>
                    <a:latin typeface="Lato" panose="020F0502020204030203" pitchFamily="34" charset="0"/>
                  </a:endParaRPr>
                </a:p>
              </p:txBody>
            </p:sp>
            <p:sp>
              <p:nvSpPr>
                <p:cNvPr id="526" name="Rectangle 128">
                  <a:extLst>
                    <a:ext uri="{FF2B5EF4-FFF2-40B4-BE49-F238E27FC236}">
                      <a16:creationId xmlns:a16="http://schemas.microsoft.com/office/drawing/2014/main" id="{F263B8D5-0909-4CF5-8E8C-C3E4A866F114}"/>
                    </a:ext>
                  </a:extLst>
                </p:cNvPr>
                <p:cNvSpPr/>
                <p:nvPr/>
              </p:nvSpPr>
              <p:spPr>
                <a:xfrm>
                  <a:off x="6182293" y="3578075"/>
                  <a:ext cx="339329" cy="66117"/>
                </a:xfrm>
                <a:custGeom>
                  <a:avLst/>
                  <a:gdLst>
                    <a:gd name="connsiteX0" fmla="*/ 0 w 388960"/>
                    <a:gd name="connsiteY0" fmla="*/ 0 h 66117"/>
                    <a:gd name="connsiteX1" fmla="*/ 388960 w 388960"/>
                    <a:gd name="connsiteY1" fmla="*/ 0 h 66117"/>
                    <a:gd name="connsiteX2" fmla="*/ 388960 w 388960"/>
                    <a:gd name="connsiteY2" fmla="*/ 66117 h 66117"/>
                    <a:gd name="connsiteX3" fmla="*/ 0 w 388960"/>
                    <a:gd name="connsiteY3" fmla="*/ 66117 h 66117"/>
                    <a:gd name="connsiteX4" fmla="*/ 0 w 388960"/>
                    <a:gd name="connsiteY4" fmla="*/ 0 h 66117"/>
                    <a:gd name="connsiteX0" fmla="*/ 0 w 388960"/>
                    <a:gd name="connsiteY0" fmla="*/ 0 h 66117"/>
                    <a:gd name="connsiteX1" fmla="*/ 388960 w 388960"/>
                    <a:gd name="connsiteY1" fmla="*/ 0 h 66117"/>
                    <a:gd name="connsiteX2" fmla="*/ 340469 w 388960"/>
                    <a:gd name="connsiteY2" fmla="*/ 66117 h 66117"/>
                    <a:gd name="connsiteX3" fmla="*/ 0 w 388960"/>
                    <a:gd name="connsiteY3" fmla="*/ 66117 h 66117"/>
                    <a:gd name="connsiteX4" fmla="*/ 0 w 388960"/>
                    <a:gd name="connsiteY4" fmla="*/ 0 h 66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960" h="66117">
                      <a:moveTo>
                        <a:pt x="0" y="0"/>
                      </a:moveTo>
                      <a:lnTo>
                        <a:pt x="388960" y="0"/>
                      </a:lnTo>
                      <a:lnTo>
                        <a:pt x="340469" y="66117"/>
                      </a:lnTo>
                      <a:lnTo>
                        <a:pt x="0" y="66117"/>
                      </a:lnTo>
                      <a:lnTo>
                        <a:pt x="0" y="0"/>
                      </a:lnTo>
                      <a:close/>
                    </a:path>
                  </a:pathLst>
                </a:custGeom>
                <a:solidFill>
                  <a:srgbClr val="4F81BD">
                    <a:lumMod val="40000"/>
                    <a:lumOff val="60000"/>
                  </a:srgbClr>
                </a:solidFill>
                <a:ln w="12700" cap="flat" cmpd="sng" algn="ctr">
                  <a:solidFill>
                    <a:srgbClr val="1F497D">
                      <a:lumMod val="75000"/>
                    </a:srgbClr>
                  </a:solidFill>
                  <a:prstDash val="solid"/>
                </a:ln>
                <a:effectLst/>
              </p:spPr>
              <p:txBody>
                <a:bodyPr rtlCol="0" anchor="ctr"/>
                <a:lstStyle/>
                <a:p>
                  <a:pPr algn="ctr" fontAlgn="auto">
                    <a:spcBef>
                      <a:spcPts val="0"/>
                    </a:spcBef>
                    <a:spcAft>
                      <a:spcPts val="0"/>
                    </a:spcAft>
                    <a:defRPr/>
                  </a:pPr>
                  <a:endParaRPr lang="en-IE" kern="0" dirty="0">
                    <a:solidFill>
                      <a:prstClr val="white"/>
                    </a:solidFill>
                    <a:latin typeface="Lato" panose="020F0502020204030203" pitchFamily="34" charset="0"/>
                  </a:endParaRPr>
                </a:p>
              </p:txBody>
            </p:sp>
            <p:sp>
              <p:nvSpPr>
                <p:cNvPr id="527" name="Rectangle 526">
                  <a:extLst>
                    <a:ext uri="{FF2B5EF4-FFF2-40B4-BE49-F238E27FC236}">
                      <a16:creationId xmlns:a16="http://schemas.microsoft.com/office/drawing/2014/main" id="{1BE8D9FE-4EA0-4C49-937A-2BF4E838C453}"/>
                    </a:ext>
                  </a:extLst>
                </p:cNvPr>
                <p:cNvSpPr/>
                <p:nvPr/>
              </p:nvSpPr>
              <p:spPr>
                <a:xfrm>
                  <a:off x="6178213" y="3387252"/>
                  <a:ext cx="135683" cy="260621"/>
                </a:xfrm>
                <a:prstGeom prst="rect">
                  <a:avLst/>
                </a:prstGeom>
                <a:solidFill>
                  <a:srgbClr val="4F81BD">
                    <a:alpha val="63000"/>
                  </a:srgbClr>
                </a:solidFill>
                <a:ln w="12700" cap="flat" cmpd="sng" algn="ctr">
                  <a:solidFill>
                    <a:srgbClr val="1F497D">
                      <a:lumMod val="75000"/>
                    </a:srgbClr>
                  </a:solidFill>
                  <a:prstDash val="solid"/>
                </a:ln>
                <a:effectLst/>
              </p:spPr>
              <p:txBody>
                <a:bodyPr rtlCol="0" anchor="ctr"/>
                <a:lstStyle/>
                <a:p>
                  <a:pPr algn="ctr" fontAlgn="auto">
                    <a:spcBef>
                      <a:spcPts val="0"/>
                    </a:spcBef>
                    <a:spcAft>
                      <a:spcPts val="0"/>
                    </a:spcAft>
                    <a:defRPr/>
                  </a:pPr>
                  <a:endParaRPr lang="en-IE" sz="1600" kern="0" dirty="0">
                    <a:solidFill>
                      <a:sysClr val="window" lastClr="FFFFFF"/>
                    </a:solidFill>
                    <a:latin typeface="Lato" panose="020F0502020204030203" pitchFamily="34" charset="0"/>
                  </a:endParaRPr>
                </a:p>
              </p:txBody>
            </p:sp>
          </p:grpSp>
        </p:grpSp>
        <p:grpSp>
          <p:nvGrpSpPr>
            <p:cNvPr id="375" name="Group 374">
              <a:extLst>
                <a:ext uri="{FF2B5EF4-FFF2-40B4-BE49-F238E27FC236}">
                  <a16:creationId xmlns:a16="http://schemas.microsoft.com/office/drawing/2014/main" id="{3DF62EA1-5834-4E10-94A3-519DBBA78A0A}"/>
                </a:ext>
              </a:extLst>
            </p:cNvPr>
            <p:cNvGrpSpPr/>
            <p:nvPr/>
          </p:nvGrpSpPr>
          <p:grpSpPr>
            <a:xfrm>
              <a:off x="10206942" y="2796233"/>
              <a:ext cx="448474" cy="378965"/>
              <a:chOff x="6145040" y="3013885"/>
              <a:chExt cx="526397" cy="408917"/>
            </a:xfrm>
          </p:grpSpPr>
          <p:sp>
            <p:nvSpPr>
              <p:cNvPr id="519" name="Rectangle 93" descr="50%">
                <a:extLst>
                  <a:ext uri="{FF2B5EF4-FFF2-40B4-BE49-F238E27FC236}">
                    <a16:creationId xmlns:a16="http://schemas.microsoft.com/office/drawing/2014/main" id="{6295F9D8-D24A-462C-998A-04CA92147D10}"/>
                  </a:ext>
                </a:extLst>
              </p:cNvPr>
              <p:cNvSpPr>
                <a:spLocks noChangeArrowheads="1"/>
              </p:cNvSpPr>
              <p:nvPr/>
            </p:nvSpPr>
            <p:spPr bwMode="auto">
              <a:xfrm>
                <a:off x="6145040" y="3013885"/>
                <a:ext cx="526397" cy="408917"/>
              </a:xfrm>
              <a:prstGeom prst="rect">
                <a:avLst/>
              </a:prstGeom>
              <a:gradFill rotWithShape="1">
                <a:gsLst>
                  <a:gs pos="0">
                    <a:srgbClr val="1F497D">
                      <a:lumMod val="60000"/>
                      <a:lumOff val="40000"/>
                    </a:srgbClr>
                  </a:gs>
                  <a:gs pos="35000">
                    <a:srgbClr val="4F81BD">
                      <a:tint val="37000"/>
                      <a:satMod val="300000"/>
                      <a:lumMod val="90000"/>
                    </a:srgbClr>
                  </a:gs>
                  <a:gs pos="100000">
                    <a:srgbClr val="1F497D">
                      <a:lumMod val="20000"/>
                      <a:lumOff val="80000"/>
                    </a:srgbClr>
                  </a:gs>
                </a:gsLst>
                <a:lin ang="5400000" scaled="0"/>
              </a:gradFill>
              <a:ln w="9525" cap="flat" cmpd="sng" algn="ctr">
                <a:solidFill>
                  <a:srgbClr val="4F81BD">
                    <a:shade val="95000"/>
                    <a:satMod val="105000"/>
                  </a:srgbClr>
                </a:solidFill>
                <a:prstDash val="solid"/>
                <a:headEnd/>
                <a:tailEnd/>
              </a:ln>
              <a:effectLst>
                <a:outerShdw blurRad="50800" dist="38100" dir="2700000" algn="tl" rotWithShape="0">
                  <a:prstClr val="black">
                    <a:alpha val="40000"/>
                  </a:prstClr>
                </a:outerShdw>
              </a:effectLst>
            </p:spPr>
            <p:txBody>
              <a:bodyPr wrap="none" anchor="ctr"/>
              <a:lstStyle/>
              <a:p>
                <a:pPr fontAlgn="auto">
                  <a:spcBef>
                    <a:spcPts val="0"/>
                  </a:spcBef>
                  <a:spcAft>
                    <a:spcPts val="0"/>
                  </a:spcAft>
                  <a:defRPr/>
                </a:pPr>
                <a:endParaRPr lang="en-IE" kern="0" dirty="0">
                  <a:solidFill>
                    <a:sysClr val="windowText" lastClr="000000"/>
                  </a:solidFill>
                  <a:latin typeface="Lato" panose="020F0502020204030203" pitchFamily="34" charset="0"/>
                </a:endParaRPr>
              </a:p>
            </p:txBody>
          </p:sp>
          <p:sp>
            <p:nvSpPr>
              <p:cNvPr id="520" name="Flowchart: Multidocument 519">
                <a:extLst>
                  <a:ext uri="{FF2B5EF4-FFF2-40B4-BE49-F238E27FC236}">
                    <a16:creationId xmlns:a16="http://schemas.microsoft.com/office/drawing/2014/main" id="{30A12A54-1D66-44C3-BB30-3CB3FB395D94}"/>
                  </a:ext>
                </a:extLst>
              </p:cNvPr>
              <p:cNvSpPr/>
              <p:nvPr/>
            </p:nvSpPr>
            <p:spPr>
              <a:xfrm>
                <a:off x="6196197" y="3052165"/>
                <a:ext cx="424081" cy="332356"/>
              </a:xfrm>
              <a:prstGeom prst="flowChartMultidocument">
                <a:avLst/>
              </a:prstGeom>
              <a:gradFill rotWithShape="1">
                <a:gsLst>
                  <a:gs pos="0">
                    <a:srgbClr val="1F497D"/>
                  </a:gs>
                  <a:gs pos="80000">
                    <a:srgbClr val="4F81BD">
                      <a:lumMod val="40000"/>
                      <a:lumOff val="60000"/>
                    </a:srgbClr>
                  </a:gs>
                  <a:gs pos="100000">
                    <a:srgbClr val="4F81BD">
                      <a:lumMod val="20000"/>
                      <a:lumOff val="80000"/>
                    </a:srgbClr>
                  </a:gs>
                </a:gsLst>
                <a:lin ang="16200000" scaled="0"/>
              </a:gradFill>
              <a:ln w="12700">
                <a:solidFill>
                  <a:srgbClr val="1F497D">
                    <a:lumMod val="75000"/>
                  </a:srgbClr>
                </a:solidFill>
                <a:headEnd/>
                <a:tailEnd/>
              </a:ln>
              <a:effectLst/>
              <a:scene3d>
                <a:camera prst="orthographicFront">
                  <a:rot lat="0" lon="0" rev="0"/>
                </a:camera>
                <a:lightRig rig="threePt" dir="t">
                  <a:rot lat="0" lon="0" rev="1200000"/>
                </a:lightRig>
              </a:scene3d>
              <a:sp3d/>
            </p:spPr>
            <p:txBody>
              <a:bodyPr wrap="none" anchor="ctr"/>
              <a:lstStyle/>
              <a:p>
                <a:pPr fontAlgn="auto">
                  <a:spcBef>
                    <a:spcPts val="0"/>
                  </a:spcBef>
                  <a:spcAft>
                    <a:spcPts val="0"/>
                  </a:spcAft>
                  <a:defRPr/>
                </a:pPr>
                <a:endParaRPr lang="en-IE" sz="1400" kern="0" dirty="0">
                  <a:solidFill>
                    <a:sysClr val="window" lastClr="FFFFFF"/>
                  </a:solidFill>
                  <a:latin typeface="Lato" panose="020F0502020204030203" pitchFamily="34" charset="0"/>
                  <a:cs typeface="Arial" pitchFamily="34" charset="0"/>
                </a:endParaRPr>
              </a:p>
            </p:txBody>
          </p:sp>
        </p:grpSp>
        <p:grpSp>
          <p:nvGrpSpPr>
            <p:cNvPr id="376" name="Group 375">
              <a:extLst>
                <a:ext uri="{FF2B5EF4-FFF2-40B4-BE49-F238E27FC236}">
                  <a16:creationId xmlns:a16="http://schemas.microsoft.com/office/drawing/2014/main" id="{1C88E96A-BF98-45E2-A969-C034826EFBE5}"/>
                </a:ext>
              </a:extLst>
            </p:cNvPr>
            <p:cNvGrpSpPr/>
            <p:nvPr/>
          </p:nvGrpSpPr>
          <p:grpSpPr>
            <a:xfrm>
              <a:off x="9666085" y="2671803"/>
              <a:ext cx="448475" cy="376110"/>
              <a:chOff x="6098012" y="1948675"/>
              <a:chExt cx="526397" cy="408917"/>
            </a:xfrm>
          </p:grpSpPr>
          <p:sp>
            <p:nvSpPr>
              <p:cNvPr id="512" name="Rectangle 93" descr="50%">
                <a:extLst>
                  <a:ext uri="{FF2B5EF4-FFF2-40B4-BE49-F238E27FC236}">
                    <a16:creationId xmlns:a16="http://schemas.microsoft.com/office/drawing/2014/main" id="{E4D6F1F7-E580-4A9B-B092-466353B0F112}"/>
                  </a:ext>
                </a:extLst>
              </p:cNvPr>
              <p:cNvSpPr>
                <a:spLocks noChangeArrowheads="1"/>
              </p:cNvSpPr>
              <p:nvPr/>
            </p:nvSpPr>
            <p:spPr bwMode="auto">
              <a:xfrm>
                <a:off x="6098012" y="1948675"/>
                <a:ext cx="526397" cy="408917"/>
              </a:xfrm>
              <a:prstGeom prst="rect">
                <a:avLst/>
              </a:prstGeom>
              <a:gradFill rotWithShape="1">
                <a:gsLst>
                  <a:gs pos="0">
                    <a:srgbClr val="4F81BD">
                      <a:tint val="50000"/>
                      <a:satMod val="300000"/>
                      <a:lumMod val="94000"/>
                    </a:srgbClr>
                  </a:gs>
                  <a:gs pos="35000">
                    <a:srgbClr val="4F81BD">
                      <a:tint val="37000"/>
                      <a:satMod val="300000"/>
                      <a:lumMod val="90000"/>
                    </a:srgbClr>
                  </a:gs>
                  <a:gs pos="100000">
                    <a:srgbClr val="1F497D">
                      <a:lumMod val="20000"/>
                      <a:lumOff val="80000"/>
                    </a:srgbClr>
                  </a:gs>
                </a:gsLst>
                <a:lin ang="16200000" scaled="1"/>
              </a:gradFill>
              <a:ln w="9525" cap="flat" cmpd="sng" algn="ctr">
                <a:solidFill>
                  <a:srgbClr val="4F81BD">
                    <a:shade val="95000"/>
                    <a:satMod val="105000"/>
                  </a:srgbClr>
                </a:solidFill>
                <a:prstDash val="solid"/>
                <a:headEnd/>
                <a:tailEnd/>
              </a:ln>
              <a:effectLst>
                <a:outerShdw blurRad="50800" dist="38100" dir="2700000" algn="tl" rotWithShape="0">
                  <a:prstClr val="black">
                    <a:alpha val="40000"/>
                  </a:prstClr>
                </a:outerShdw>
              </a:effectLst>
            </p:spPr>
            <p:txBody>
              <a:bodyPr wrap="none" anchor="ctr"/>
              <a:lstStyle/>
              <a:p>
                <a:pPr fontAlgn="auto">
                  <a:spcBef>
                    <a:spcPts val="0"/>
                  </a:spcBef>
                  <a:spcAft>
                    <a:spcPts val="0"/>
                  </a:spcAft>
                  <a:defRPr/>
                </a:pPr>
                <a:endParaRPr lang="en-IE" kern="0" dirty="0">
                  <a:solidFill>
                    <a:sysClr val="windowText" lastClr="000000"/>
                  </a:solidFill>
                  <a:latin typeface="Lato" panose="020F0502020204030203" pitchFamily="34" charset="0"/>
                </a:endParaRPr>
              </a:p>
            </p:txBody>
          </p:sp>
          <p:grpSp>
            <p:nvGrpSpPr>
              <p:cNvPr id="513" name="Group 512">
                <a:extLst>
                  <a:ext uri="{FF2B5EF4-FFF2-40B4-BE49-F238E27FC236}">
                    <a16:creationId xmlns:a16="http://schemas.microsoft.com/office/drawing/2014/main" id="{AE1E4D6B-D764-49B1-B022-C908DEB49F1D}"/>
                  </a:ext>
                </a:extLst>
              </p:cNvPr>
              <p:cNvGrpSpPr/>
              <p:nvPr/>
            </p:nvGrpSpPr>
            <p:grpSpPr>
              <a:xfrm>
                <a:off x="6145040" y="2027642"/>
                <a:ext cx="446196" cy="260622"/>
                <a:chOff x="6178213" y="3387251"/>
                <a:chExt cx="446196" cy="260622"/>
              </a:xfrm>
            </p:grpSpPr>
            <p:sp>
              <p:nvSpPr>
                <p:cNvPr id="514" name="Rectangle 128">
                  <a:extLst>
                    <a:ext uri="{FF2B5EF4-FFF2-40B4-BE49-F238E27FC236}">
                      <a16:creationId xmlns:a16="http://schemas.microsoft.com/office/drawing/2014/main" id="{5A933440-C924-4569-A2EC-8B1AB1E9D878}"/>
                    </a:ext>
                  </a:extLst>
                </p:cNvPr>
                <p:cNvSpPr/>
                <p:nvPr/>
              </p:nvSpPr>
              <p:spPr>
                <a:xfrm>
                  <a:off x="6182293" y="3387251"/>
                  <a:ext cx="388960" cy="66117"/>
                </a:xfrm>
                <a:custGeom>
                  <a:avLst/>
                  <a:gdLst>
                    <a:gd name="connsiteX0" fmla="*/ 0 w 388960"/>
                    <a:gd name="connsiteY0" fmla="*/ 0 h 66117"/>
                    <a:gd name="connsiteX1" fmla="*/ 388960 w 388960"/>
                    <a:gd name="connsiteY1" fmla="*/ 0 h 66117"/>
                    <a:gd name="connsiteX2" fmla="*/ 388960 w 388960"/>
                    <a:gd name="connsiteY2" fmla="*/ 66117 h 66117"/>
                    <a:gd name="connsiteX3" fmla="*/ 0 w 388960"/>
                    <a:gd name="connsiteY3" fmla="*/ 66117 h 66117"/>
                    <a:gd name="connsiteX4" fmla="*/ 0 w 388960"/>
                    <a:gd name="connsiteY4" fmla="*/ 0 h 66117"/>
                    <a:gd name="connsiteX0" fmla="*/ 0 w 388960"/>
                    <a:gd name="connsiteY0" fmla="*/ 0 h 66117"/>
                    <a:gd name="connsiteX1" fmla="*/ 388960 w 388960"/>
                    <a:gd name="connsiteY1" fmla="*/ 0 h 66117"/>
                    <a:gd name="connsiteX2" fmla="*/ 340469 w 388960"/>
                    <a:gd name="connsiteY2" fmla="*/ 66117 h 66117"/>
                    <a:gd name="connsiteX3" fmla="*/ 0 w 388960"/>
                    <a:gd name="connsiteY3" fmla="*/ 66117 h 66117"/>
                    <a:gd name="connsiteX4" fmla="*/ 0 w 388960"/>
                    <a:gd name="connsiteY4" fmla="*/ 0 h 66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960" h="66117">
                      <a:moveTo>
                        <a:pt x="0" y="0"/>
                      </a:moveTo>
                      <a:lnTo>
                        <a:pt x="388960" y="0"/>
                      </a:lnTo>
                      <a:lnTo>
                        <a:pt x="340469" y="66117"/>
                      </a:lnTo>
                      <a:lnTo>
                        <a:pt x="0" y="66117"/>
                      </a:lnTo>
                      <a:lnTo>
                        <a:pt x="0" y="0"/>
                      </a:lnTo>
                      <a:close/>
                    </a:path>
                  </a:pathLst>
                </a:custGeom>
                <a:solidFill>
                  <a:srgbClr val="4F81BD">
                    <a:lumMod val="40000"/>
                    <a:lumOff val="60000"/>
                  </a:srgbClr>
                </a:solidFill>
                <a:ln w="12700" cap="flat" cmpd="sng" algn="ctr">
                  <a:solidFill>
                    <a:srgbClr val="1F497D">
                      <a:lumMod val="75000"/>
                    </a:srgbClr>
                  </a:solidFill>
                  <a:prstDash val="solid"/>
                </a:ln>
                <a:effectLst/>
              </p:spPr>
              <p:txBody>
                <a:bodyPr rtlCol="0" anchor="ctr"/>
                <a:lstStyle/>
                <a:p>
                  <a:pPr algn="ctr" fontAlgn="auto">
                    <a:spcBef>
                      <a:spcPts val="0"/>
                    </a:spcBef>
                    <a:spcAft>
                      <a:spcPts val="0"/>
                    </a:spcAft>
                    <a:defRPr/>
                  </a:pPr>
                  <a:endParaRPr lang="en-IE" kern="0" dirty="0">
                    <a:solidFill>
                      <a:prstClr val="white"/>
                    </a:solidFill>
                    <a:latin typeface="Lato" panose="020F0502020204030203" pitchFamily="34" charset="0"/>
                  </a:endParaRPr>
                </a:p>
              </p:txBody>
            </p:sp>
            <p:sp>
              <p:nvSpPr>
                <p:cNvPr id="515" name="Rectangle 128">
                  <a:extLst>
                    <a:ext uri="{FF2B5EF4-FFF2-40B4-BE49-F238E27FC236}">
                      <a16:creationId xmlns:a16="http://schemas.microsoft.com/office/drawing/2014/main" id="{2025097B-64DD-4EBB-B648-661FB2AD6EF4}"/>
                    </a:ext>
                  </a:extLst>
                </p:cNvPr>
                <p:cNvSpPr/>
                <p:nvPr/>
              </p:nvSpPr>
              <p:spPr>
                <a:xfrm>
                  <a:off x="6182293" y="3453368"/>
                  <a:ext cx="442116" cy="64163"/>
                </a:xfrm>
                <a:custGeom>
                  <a:avLst/>
                  <a:gdLst>
                    <a:gd name="connsiteX0" fmla="*/ 0 w 388960"/>
                    <a:gd name="connsiteY0" fmla="*/ 0 h 66117"/>
                    <a:gd name="connsiteX1" fmla="*/ 388960 w 388960"/>
                    <a:gd name="connsiteY1" fmla="*/ 0 h 66117"/>
                    <a:gd name="connsiteX2" fmla="*/ 388960 w 388960"/>
                    <a:gd name="connsiteY2" fmla="*/ 66117 h 66117"/>
                    <a:gd name="connsiteX3" fmla="*/ 0 w 388960"/>
                    <a:gd name="connsiteY3" fmla="*/ 66117 h 66117"/>
                    <a:gd name="connsiteX4" fmla="*/ 0 w 388960"/>
                    <a:gd name="connsiteY4" fmla="*/ 0 h 66117"/>
                    <a:gd name="connsiteX0" fmla="*/ 0 w 388960"/>
                    <a:gd name="connsiteY0" fmla="*/ 0 h 66117"/>
                    <a:gd name="connsiteX1" fmla="*/ 388960 w 388960"/>
                    <a:gd name="connsiteY1" fmla="*/ 0 h 66117"/>
                    <a:gd name="connsiteX2" fmla="*/ 340469 w 388960"/>
                    <a:gd name="connsiteY2" fmla="*/ 66117 h 66117"/>
                    <a:gd name="connsiteX3" fmla="*/ 0 w 388960"/>
                    <a:gd name="connsiteY3" fmla="*/ 66117 h 66117"/>
                    <a:gd name="connsiteX4" fmla="*/ 0 w 388960"/>
                    <a:gd name="connsiteY4" fmla="*/ 0 h 66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960" h="66117">
                      <a:moveTo>
                        <a:pt x="0" y="0"/>
                      </a:moveTo>
                      <a:lnTo>
                        <a:pt x="388960" y="0"/>
                      </a:lnTo>
                      <a:lnTo>
                        <a:pt x="340469" y="66117"/>
                      </a:lnTo>
                      <a:lnTo>
                        <a:pt x="0" y="66117"/>
                      </a:lnTo>
                      <a:lnTo>
                        <a:pt x="0" y="0"/>
                      </a:lnTo>
                      <a:close/>
                    </a:path>
                  </a:pathLst>
                </a:custGeom>
                <a:solidFill>
                  <a:srgbClr val="4F81BD">
                    <a:lumMod val="40000"/>
                    <a:lumOff val="60000"/>
                  </a:srgbClr>
                </a:solidFill>
                <a:ln w="12700" cap="flat" cmpd="sng" algn="ctr">
                  <a:solidFill>
                    <a:srgbClr val="1F497D">
                      <a:lumMod val="75000"/>
                    </a:srgbClr>
                  </a:solidFill>
                  <a:prstDash val="solid"/>
                </a:ln>
                <a:effectLst/>
              </p:spPr>
              <p:txBody>
                <a:bodyPr rtlCol="0" anchor="ctr"/>
                <a:lstStyle/>
                <a:p>
                  <a:pPr algn="ctr" fontAlgn="auto">
                    <a:spcBef>
                      <a:spcPts val="0"/>
                    </a:spcBef>
                    <a:spcAft>
                      <a:spcPts val="0"/>
                    </a:spcAft>
                    <a:defRPr/>
                  </a:pPr>
                  <a:endParaRPr lang="en-IE" kern="0" dirty="0">
                    <a:solidFill>
                      <a:prstClr val="white"/>
                    </a:solidFill>
                    <a:latin typeface="Lato" panose="020F0502020204030203" pitchFamily="34" charset="0"/>
                  </a:endParaRPr>
                </a:p>
              </p:txBody>
            </p:sp>
            <p:sp>
              <p:nvSpPr>
                <p:cNvPr id="516" name="Rectangle 128">
                  <a:extLst>
                    <a:ext uri="{FF2B5EF4-FFF2-40B4-BE49-F238E27FC236}">
                      <a16:creationId xmlns:a16="http://schemas.microsoft.com/office/drawing/2014/main" id="{A0E0AFC8-3A97-4321-AD7E-DFFE260BEE93}"/>
                    </a:ext>
                  </a:extLst>
                </p:cNvPr>
                <p:cNvSpPr/>
                <p:nvPr/>
              </p:nvSpPr>
              <p:spPr>
                <a:xfrm>
                  <a:off x="6182293" y="3511958"/>
                  <a:ext cx="263207" cy="66117"/>
                </a:xfrm>
                <a:custGeom>
                  <a:avLst/>
                  <a:gdLst>
                    <a:gd name="connsiteX0" fmla="*/ 0 w 388960"/>
                    <a:gd name="connsiteY0" fmla="*/ 0 h 66117"/>
                    <a:gd name="connsiteX1" fmla="*/ 388960 w 388960"/>
                    <a:gd name="connsiteY1" fmla="*/ 0 h 66117"/>
                    <a:gd name="connsiteX2" fmla="*/ 388960 w 388960"/>
                    <a:gd name="connsiteY2" fmla="*/ 66117 h 66117"/>
                    <a:gd name="connsiteX3" fmla="*/ 0 w 388960"/>
                    <a:gd name="connsiteY3" fmla="*/ 66117 h 66117"/>
                    <a:gd name="connsiteX4" fmla="*/ 0 w 388960"/>
                    <a:gd name="connsiteY4" fmla="*/ 0 h 66117"/>
                    <a:gd name="connsiteX0" fmla="*/ 0 w 388960"/>
                    <a:gd name="connsiteY0" fmla="*/ 0 h 66117"/>
                    <a:gd name="connsiteX1" fmla="*/ 388960 w 388960"/>
                    <a:gd name="connsiteY1" fmla="*/ 0 h 66117"/>
                    <a:gd name="connsiteX2" fmla="*/ 340469 w 388960"/>
                    <a:gd name="connsiteY2" fmla="*/ 66117 h 66117"/>
                    <a:gd name="connsiteX3" fmla="*/ 0 w 388960"/>
                    <a:gd name="connsiteY3" fmla="*/ 66117 h 66117"/>
                    <a:gd name="connsiteX4" fmla="*/ 0 w 388960"/>
                    <a:gd name="connsiteY4" fmla="*/ 0 h 66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960" h="66117">
                      <a:moveTo>
                        <a:pt x="0" y="0"/>
                      </a:moveTo>
                      <a:lnTo>
                        <a:pt x="388960" y="0"/>
                      </a:lnTo>
                      <a:lnTo>
                        <a:pt x="340469" y="66117"/>
                      </a:lnTo>
                      <a:lnTo>
                        <a:pt x="0" y="66117"/>
                      </a:lnTo>
                      <a:lnTo>
                        <a:pt x="0" y="0"/>
                      </a:lnTo>
                      <a:close/>
                    </a:path>
                  </a:pathLst>
                </a:custGeom>
                <a:solidFill>
                  <a:srgbClr val="4F81BD">
                    <a:lumMod val="40000"/>
                    <a:lumOff val="60000"/>
                  </a:srgbClr>
                </a:solidFill>
                <a:ln w="12700" cap="flat" cmpd="sng" algn="ctr">
                  <a:solidFill>
                    <a:srgbClr val="1F497D">
                      <a:lumMod val="75000"/>
                    </a:srgbClr>
                  </a:solidFill>
                  <a:prstDash val="solid"/>
                </a:ln>
                <a:effectLst/>
              </p:spPr>
              <p:txBody>
                <a:bodyPr rtlCol="0" anchor="ctr"/>
                <a:lstStyle/>
                <a:p>
                  <a:pPr algn="ctr" fontAlgn="auto">
                    <a:spcBef>
                      <a:spcPts val="0"/>
                    </a:spcBef>
                    <a:spcAft>
                      <a:spcPts val="0"/>
                    </a:spcAft>
                    <a:defRPr/>
                  </a:pPr>
                  <a:endParaRPr lang="en-IE" kern="0" dirty="0">
                    <a:solidFill>
                      <a:prstClr val="white"/>
                    </a:solidFill>
                    <a:latin typeface="Lato" panose="020F0502020204030203" pitchFamily="34" charset="0"/>
                  </a:endParaRPr>
                </a:p>
              </p:txBody>
            </p:sp>
            <p:sp>
              <p:nvSpPr>
                <p:cNvPr id="517" name="Rectangle 128">
                  <a:extLst>
                    <a:ext uri="{FF2B5EF4-FFF2-40B4-BE49-F238E27FC236}">
                      <a16:creationId xmlns:a16="http://schemas.microsoft.com/office/drawing/2014/main" id="{5CC37E13-2DFC-40F8-BF60-370F24D1973F}"/>
                    </a:ext>
                  </a:extLst>
                </p:cNvPr>
                <p:cNvSpPr/>
                <p:nvPr/>
              </p:nvSpPr>
              <p:spPr>
                <a:xfrm>
                  <a:off x="6182293" y="3578075"/>
                  <a:ext cx="339329" cy="66117"/>
                </a:xfrm>
                <a:custGeom>
                  <a:avLst/>
                  <a:gdLst>
                    <a:gd name="connsiteX0" fmla="*/ 0 w 388960"/>
                    <a:gd name="connsiteY0" fmla="*/ 0 h 66117"/>
                    <a:gd name="connsiteX1" fmla="*/ 388960 w 388960"/>
                    <a:gd name="connsiteY1" fmla="*/ 0 h 66117"/>
                    <a:gd name="connsiteX2" fmla="*/ 388960 w 388960"/>
                    <a:gd name="connsiteY2" fmla="*/ 66117 h 66117"/>
                    <a:gd name="connsiteX3" fmla="*/ 0 w 388960"/>
                    <a:gd name="connsiteY3" fmla="*/ 66117 h 66117"/>
                    <a:gd name="connsiteX4" fmla="*/ 0 w 388960"/>
                    <a:gd name="connsiteY4" fmla="*/ 0 h 66117"/>
                    <a:gd name="connsiteX0" fmla="*/ 0 w 388960"/>
                    <a:gd name="connsiteY0" fmla="*/ 0 h 66117"/>
                    <a:gd name="connsiteX1" fmla="*/ 388960 w 388960"/>
                    <a:gd name="connsiteY1" fmla="*/ 0 h 66117"/>
                    <a:gd name="connsiteX2" fmla="*/ 340469 w 388960"/>
                    <a:gd name="connsiteY2" fmla="*/ 66117 h 66117"/>
                    <a:gd name="connsiteX3" fmla="*/ 0 w 388960"/>
                    <a:gd name="connsiteY3" fmla="*/ 66117 h 66117"/>
                    <a:gd name="connsiteX4" fmla="*/ 0 w 388960"/>
                    <a:gd name="connsiteY4" fmla="*/ 0 h 66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960" h="66117">
                      <a:moveTo>
                        <a:pt x="0" y="0"/>
                      </a:moveTo>
                      <a:lnTo>
                        <a:pt x="388960" y="0"/>
                      </a:lnTo>
                      <a:lnTo>
                        <a:pt x="340469" y="66117"/>
                      </a:lnTo>
                      <a:lnTo>
                        <a:pt x="0" y="66117"/>
                      </a:lnTo>
                      <a:lnTo>
                        <a:pt x="0" y="0"/>
                      </a:lnTo>
                      <a:close/>
                    </a:path>
                  </a:pathLst>
                </a:custGeom>
                <a:solidFill>
                  <a:srgbClr val="4F81BD">
                    <a:lumMod val="40000"/>
                    <a:lumOff val="60000"/>
                  </a:srgbClr>
                </a:solidFill>
                <a:ln w="12700" cap="flat" cmpd="sng" algn="ctr">
                  <a:solidFill>
                    <a:srgbClr val="1F497D">
                      <a:lumMod val="75000"/>
                    </a:srgbClr>
                  </a:solidFill>
                  <a:prstDash val="solid"/>
                </a:ln>
                <a:effectLst/>
              </p:spPr>
              <p:txBody>
                <a:bodyPr rtlCol="0" anchor="ctr"/>
                <a:lstStyle/>
                <a:p>
                  <a:pPr algn="ctr" fontAlgn="auto">
                    <a:spcBef>
                      <a:spcPts val="0"/>
                    </a:spcBef>
                    <a:spcAft>
                      <a:spcPts val="0"/>
                    </a:spcAft>
                    <a:defRPr/>
                  </a:pPr>
                  <a:endParaRPr lang="en-IE" kern="0" dirty="0">
                    <a:solidFill>
                      <a:prstClr val="white"/>
                    </a:solidFill>
                    <a:latin typeface="Lato" panose="020F0502020204030203" pitchFamily="34" charset="0"/>
                  </a:endParaRPr>
                </a:p>
              </p:txBody>
            </p:sp>
            <p:sp>
              <p:nvSpPr>
                <p:cNvPr id="518" name="Rectangle 517">
                  <a:extLst>
                    <a:ext uri="{FF2B5EF4-FFF2-40B4-BE49-F238E27FC236}">
                      <a16:creationId xmlns:a16="http://schemas.microsoft.com/office/drawing/2014/main" id="{4CADB158-84C0-4E0F-A5D3-2E68A71F0116}"/>
                    </a:ext>
                  </a:extLst>
                </p:cNvPr>
                <p:cNvSpPr/>
                <p:nvPr/>
              </p:nvSpPr>
              <p:spPr>
                <a:xfrm>
                  <a:off x="6178213" y="3387252"/>
                  <a:ext cx="135683" cy="260621"/>
                </a:xfrm>
                <a:prstGeom prst="rect">
                  <a:avLst/>
                </a:prstGeom>
                <a:solidFill>
                  <a:srgbClr val="4F81BD">
                    <a:alpha val="63000"/>
                  </a:srgbClr>
                </a:solidFill>
                <a:ln w="12700" cap="flat" cmpd="sng" algn="ctr">
                  <a:solidFill>
                    <a:srgbClr val="1F497D">
                      <a:lumMod val="75000"/>
                    </a:srgbClr>
                  </a:solidFill>
                  <a:prstDash val="solid"/>
                </a:ln>
                <a:effectLst/>
              </p:spPr>
              <p:txBody>
                <a:bodyPr rtlCol="0" anchor="ctr"/>
                <a:lstStyle/>
                <a:p>
                  <a:pPr algn="ctr" fontAlgn="auto">
                    <a:spcBef>
                      <a:spcPts val="0"/>
                    </a:spcBef>
                    <a:spcAft>
                      <a:spcPts val="0"/>
                    </a:spcAft>
                    <a:defRPr/>
                  </a:pPr>
                  <a:endParaRPr lang="en-IE" sz="1600" kern="0" dirty="0">
                    <a:solidFill>
                      <a:sysClr val="window" lastClr="FFFFFF"/>
                    </a:solidFill>
                    <a:latin typeface="Lato" panose="020F0502020204030203" pitchFamily="34" charset="0"/>
                  </a:endParaRPr>
                </a:p>
              </p:txBody>
            </p:sp>
          </p:grpSp>
        </p:grpSp>
        <p:grpSp>
          <p:nvGrpSpPr>
            <p:cNvPr id="377" name="Group 376">
              <a:extLst>
                <a:ext uri="{FF2B5EF4-FFF2-40B4-BE49-F238E27FC236}">
                  <a16:creationId xmlns:a16="http://schemas.microsoft.com/office/drawing/2014/main" id="{61FE6681-B9CB-49B5-A3D0-552A9A084976}"/>
                </a:ext>
              </a:extLst>
            </p:cNvPr>
            <p:cNvGrpSpPr/>
            <p:nvPr/>
          </p:nvGrpSpPr>
          <p:grpSpPr>
            <a:xfrm>
              <a:off x="7250138" y="2464825"/>
              <a:ext cx="448475" cy="376110"/>
              <a:chOff x="6763205" y="1784978"/>
              <a:chExt cx="526397" cy="446811"/>
            </a:xfrm>
          </p:grpSpPr>
          <p:sp>
            <p:nvSpPr>
              <p:cNvPr id="504" name="Rectangle 93" descr="50%">
                <a:extLst>
                  <a:ext uri="{FF2B5EF4-FFF2-40B4-BE49-F238E27FC236}">
                    <a16:creationId xmlns:a16="http://schemas.microsoft.com/office/drawing/2014/main" id="{DF85D88B-A351-4B2E-A6DE-EBCCD118EBC3}"/>
                  </a:ext>
                </a:extLst>
              </p:cNvPr>
              <p:cNvSpPr>
                <a:spLocks noChangeArrowheads="1"/>
              </p:cNvSpPr>
              <p:nvPr/>
            </p:nvSpPr>
            <p:spPr bwMode="auto">
              <a:xfrm>
                <a:off x="6763205" y="1784978"/>
                <a:ext cx="526397" cy="446811"/>
              </a:xfrm>
              <a:prstGeom prst="rect">
                <a:avLst/>
              </a:prstGeom>
              <a:gradFill rotWithShape="1">
                <a:gsLst>
                  <a:gs pos="0">
                    <a:srgbClr val="4F81BD">
                      <a:tint val="50000"/>
                      <a:satMod val="300000"/>
                      <a:lumMod val="94000"/>
                    </a:srgbClr>
                  </a:gs>
                  <a:gs pos="35000">
                    <a:srgbClr val="4F81BD">
                      <a:tint val="37000"/>
                      <a:satMod val="300000"/>
                      <a:lumMod val="90000"/>
                    </a:srgbClr>
                  </a:gs>
                  <a:gs pos="100000">
                    <a:srgbClr val="1F497D">
                      <a:lumMod val="20000"/>
                      <a:lumOff val="80000"/>
                    </a:srgbClr>
                  </a:gs>
                </a:gsLst>
                <a:lin ang="10800000" scaled="0"/>
              </a:gradFill>
              <a:ln w="9525" cap="flat" cmpd="sng" algn="ctr">
                <a:solidFill>
                  <a:srgbClr val="4F81BD">
                    <a:shade val="95000"/>
                    <a:satMod val="105000"/>
                  </a:srgbClr>
                </a:solidFill>
                <a:prstDash val="solid"/>
                <a:headEnd/>
                <a:tailEnd/>
              </a:ln>
              <a:effectLst>
                <a:outerShdw blurRad="50800" dist="38100" dir="2700000" algn="tl" rotWithShape="0">
                  <a:prstClr val="black">
                    <a:alpha val="40000"/>
                  </a:prstClr>
                </a:outerShdw>
              </a:effectLst>
            </p:spPr>
            <p:txBody>
              <a:bodyPr wrap="none" anchor="ctr"/>
              <a:lstStyle/>
              <a:p>
                <a:pPr fontAlgn="auto">
                  <a:spcBef>
                    <a:spcPts val="0"/>
                  </a:spcBef>
                  <a:spcAft>
                    <a:spcPts val="0"/>
                  </a:spcAft>
                  <a:defRPr/>
                </a:pPr>
                <a:endParaRPr lang="en-IE" kern="0" dirty="0">
                  <a:solidFill>
                    <a:sysClr val="windowText" lastClr="000000"/>
                  </a:solidFill>
                  <a:latin typeface="Lato" panose="020F0502020204030203" pitchFamily="34" charset="0"/>
                </a:endParaRPr>
              </a:p>
            </p:txBody>
          </p:sp>
          <p:grpSp>
            <p:nvGrpSpPr>
              <p:cNvPr id="505" name="Group 75">
                <a:extLst>
                  <a:ext uri="{FF2B5EF4-FFF2-40B4-BE49-F238E27FC236}">
                    <a16:creationId xmlns:a16="http://schemas.microsoft.com/office/drawing/2014/main" id="{307C4124-39C5-4154-BABF-E1C4DC4673CA}"/>
                  </a:ext>
                </a:extLst>
              </p:cNvPr>
              <p:cNvGrpSpPr/>
              <p:nvPr/>
            </p:nvGrpSpPr>
            <p:grpSpPr>
              <a:xfrm>
                <a:off x="6813119" y="1839804"/>
                <a:ext cx="426567" cy="326152"/>
                <a:chOff x="3454400" y="3657600"/>
                <a:chExt cx="1194384" cy="354943"/>
              </a:xfrm>
              <a:solidFill>
                <a:srgbClr val="8064A2">
                  <a:lumMod val="60000"/>
                  <a:lumOff val="40000"/>
                </a:srgbClr>
              </a:solidFill>
            </p:grpSpPr>
            <p:sp>
              <p:nvSpPr>
                <p:cNvPr id="506" name="Flowchart: Decision 505">
                  <a:extLst>
                    <a:ext uri="{FF2B5EF4-FFF2-40B4-BE49-F238E27FC236}">
                      <a16:creationId xmlns:a16="http://schemas.microsoft.com/office/drawing/2014/main" id="{BA34BF6A-8FD2-4B3F-8EAB-13DB7B47E0EA}"/>
                    </a:ext>
                  </a:extLst>
                </p:cNvPr>
                <p:cNvSpPr/>
                <p:nvPr/>
              </p:nvSpPr>
              <p:spPr>
                <a:xfrm>
                  <a:off x="3663950" y="3657600"/>
                  <a:ext cx="342900" cy="120650"/>
                </a:xfrm>
                <a:prstGeom prst="flowChartDecision">
                  <a:avLst/>
                </a:prstGeom>
                <a:grpFill/>
                <a:ln w="12700" cap="flat" cmpd="sng" algn="ctr">
                  <a:solidFill>
                    <a:srgbClr val="1F497D"/>
                  </a:solidFill>
                  <a:prstDash val="solid"/>
                </a:ln>
                <a:effectLst/>
              </p:spPr>
              <p:txBody>
                <a:bodyPr rtlCol="0" anchor="ctr"/>
                <a:lstStyle/>
                <a:p>
                  <a:pPr algn="ctr" fontAlgn="auto">
                    <a:spcBef>
                      <a:spcPts val="0"/>
                    </a:spcBef>
                    <a:spcAft>
                      <a:spcPts val="0"/>
                    </a:spcAft>
                    <a:defRPr/>
                  </a:pPr>
                  <a:endParaRPr lang="en-IE" sz="1400" kern="0" dirty="0">
                    <a:solidFill>
                      <a:srgbClr val="FFFFFF"/>
                    </a:solidFill>
                    <a:latin typeface="Lato" panose="020F0502020204030203" pitchFamily="34" charset="0"/>
                    <a:cs typeface="Arial" pitchFamily="34" charset="0"/>
                  </a:endParaRPr>
                </a:p>
              </p:txBody>
            </p:sp>
            <p:sp>
              <p:nvSpPr>
                <p:cNvPr id="507" name="Flowchart: Decision 506">
                  <a:extLst>
                    <a:ext uri="{FF2B5EF4-FFF2-40B4-BE49-F238E27FC236}">
                      <a16:creationId xmlns:a16="http://schemas.microsoft.com/office/drawing/2014/main" id="{76991F28-7B3F-4A0F-8C46-1ED41A181CF9}"/>
                    </a:ext>
                  </a:extLst>
                </p:cNvPr>
                <p:cNvSpPr/>
                <p:nvPr/>
              </p:nvSpPr>
              <p:spPr>
                <a:xfrm>
                  <a:off x="3874614" y="3737249"/>
                  <a:ext cx="342901" cy="120650"/>
                </a:xfrm>
                <a:prstGeom prst="flowChartDecision">
                  <a:avLst/>
                </a:prstGeom>
                <a:grpFill/>
                <a:ln w="12700" cap="flat" cmpd="sng" algn="ctr">
                  <a:solidFill>
                    <a:srgbClr val="1F497D"/>
                  </a:solidFill>
                  <a:prstDash val="solid"/>
                </a:ln>
                <a:effectLst/>
              </p:spPr>
              <p:txBody>
                <a:bodyPr rtlCol="0" anchor="ctr"/>
                <a:lstStyle/>
                <a:p>
                  <a:pPr algn="ctr" fontAlgn="auto">
                    <a:spcBef>
                      <a:spcPts val="0"/>
                    </a:spcBef>
                    <a:spcAft>
                      <a:spcPts val="0"/>
                    </a:spcAft>
                    <a:defRPr/>
                  </a:pPr>
                  <a:endParaRPr lang="en-IE" sz="1400" kern="0" dirty="0">
                    <a:solidFill>
                      <a:srgbClr val="FFFFFF"/>
                    </a:solidFill>
                    <a:latin typeface="Lato" panose="020F0502020204030203" pitchFamily="34" charset="0"/>
                    <a:cs typeface="Arial" pitchFamily="34" charset="0"/>
                  </a:endParaRPr>
                </a:p>
              </p:txBody>
            </p:sp>
            <p:sp>
              <p:nvSpPr>
                <p:cNvPr id="508" name="Flowchart: Decision 507">
                  <a:extLst>
                    <a:ext uri="{FF2B5EF4-FFF2-40B4-BE49-F238E27FC236}">
                      <a16:creationId xmlns:a16="http://schemas.microsoft.com/office/drawing/2014/main" id="{F382623B-E099-4F3E-B80F-E59386C7BCF4}"/>
                    </a:ext>
                  </a:extLst>
                </p:cNvPr>
                <p:cNvSpPr/>
                <p:nvPr/>
              </p:nvSpPr>
              <p:spPr>
                <a:xfrm>
                  <a:off x="4092745" y="3813996"/>
                  <a:ext cx="342901" cy="120650"/>
                </a:xfrm>
                <a:prstGeom prst="flowChartDecision">
                  <a:avLst/>
                </a:prstGeom>
                <a:grpFill/>
                <a:ln w="12700" cap="flat" cmpd="sng" algn="ctr">
                  <a:solidFill>
                    <a:srgbClr val="1F497D"/>
                  </a:solidFill>
                  <a:prstDash val="solid"/>
                </a:ln>
                <a:effectLst/>
              </p:spPr>
              <p:txBody>
                <a:bodyPr rtlCol="0" anchor="ctr"/>
                <a:lstStyle/>
                <a:p>
                  <a:pPr algn="ctr" fontAlgn="auto">
                    <a:spcBef>
                      <a:spcPts val="0"/>
                    </a:spcBef>
                    <a:spcAft>
                      <a:spcPts val="0"/>
                    </a:spcAft>
                    <a:defRPr/>
                  </a:pPr>
                  <a:endParaRPr lang="en-IE" sz="1400" kern="0" dirty="0">
                    <a:solidFill>
                      <a:srgbClr val="FFFFFF"/>
                    </a:solidFill>
                    <a:latin typeface="Lato" panose="020F0502020204030203" pitchFamily="34" charset="0"/>
                    <a:cs typeface="Arial" pitchFamily="34" charset="0"/>
                  </a:endParaRPr>
                </a:p>
              </p:txBody>
            </p:sp>
            <p:sp>
              <p:nvSpPr>
                <p:cNvPr id="509" name="Flowchart: Decision 39">
                  <a:extLst>
                    <a:ext uri="{FF2B5EF4-FFF2-40B4-BE49-F238E27FC236}">
                      <a16:creationId xmlns:a16="http://schemas.microsoft.com/office/drawing/2014/main" id="{A2291D79-A8D3-41F3-96B0-C6BC6D82777C}"/>
                    </a:ext>
                  </a:extLst>
                </p:cNvPr>
                <p:cNvSpPr/>
                <p:nvPr/>
              </p:nvSpPr>
              <p:spPr>
                <a:xfrm>
                  <a:off x="4305883" y="3741385"/>
                  <a:ext cx="342901" cy="120650"/>
                </a:xfrm>
                <a:prstGeom prst="flowChartDecision">
                  <a:avLst/>
                </a:prstGeom>
                <a:grpFill/>
                <a:ln w="12700" cap="flat" cmpd="sng" algn="ctr">
                  <a:solidFill>
                    <a:srgbClr val="1F497D"/>
                  </a:solidFill>
                  <a:prstDash val="solid"/>
                </a:ln>
                <a:effectLst/>
              </p:spPr>
              <p:txBody>
                <a:bodyPr rtlCol="0" anchor="ctr"/>
                <a:lstStyle/>
                <a:p>
                  <a:pPr algn="ctr" fontAlgn="auto">
                    <a:spcBef>
                      <a:spcPts val="0"/>
                    </a:spcBef>
                    <a:spcAft>
                      <a:spcPts val="0"/>
                    </a:spcAft>
                    <a:defRPr/>
                  </a:pPr>
                  <a:endParaRPr lang="en-IE" sz="1400" kern="0" dirty="0">
                    <a:solidFill>
                      <a:srgbClr val="FFFFFF"/>
                    </a:solidFill>
                    <a:latin typeface="Lato" panose="020F0502020204030203" pitchFamily="34" charset="0"/>
                    <a:cs typeface="Arial" pitchFamily="34" charset="0"/>
                  </a:endParaRPr>
                </a:p>
              </p:txBody>
            </p:sp>
            <p:sp>
              <p:nvSpPr>
                <p:cNvPr id="510" name="Flowchart: Decision 509">
                  <a:extLst>
                    <a:ext uri="{FF2B5EF4-FFF2-40B4-BE49-F238E27FC236}">
                      <a16:creationId xmlns:a16="http://schemas.microsoft.com/office/drawing/2014/main" id="{0E7AF7B5-B46B-4283-9CBA-5EECE61B1FB2}"/>
                    </a:ext>
                  </a:extLst>
                </p:cNvPr>
                <p:cNvSpPr/>
                <p:nvPr/>
              </p:nvSpPr>
              <p:spPr>
                <a:xfrm>
                  <a:off x="3454400" y="3733800"/>
                  <a:ext cx="342900" cy="120650"/>
                </a:xfrm>
                <a:prstGeom prst="flowChartDecision">
                  <a:avLst/>
                </a:prstGeom>
                <a:grpFill/>
                <a:ln w="12700" cap="flat" cmpd="sng" algn="ctr">
                  <a:solidFill>
                    <a:srgbClr val="1F497D"/>
                  </a:solidFill>
                  <a:prstDash val="solid"/>
                </a:ln>
                <a:effectLst/>
              </p:spPr>
              <p:txBody>
                <a:bodyPr rtlCol="0" anchor="ctr"/>
                <a:lstStyle/>
                <a:p>
                  <a:pPr algn="ctr" fontAlgn="auto">
                    <a:spcBef>
                      <a:spcPts val="0"/>
                    </a:spcBef>
                    <a:spcAft>
                      <a:spcPts val="0"/>
                    </a:spcAft>
                    <a:defRPr/>
                  </a:pPr>
                  <a:endParaRPr lang="en-IE" sz="1400" kern="0" dirty="0">
                    <a:solidFill>
                      <a:srgbClr val="FFFFFF"/>
                    </a:solidFill>
                    <a:latin typeface="Lato" panose="020F0502020204030203" pitchFamily="34" charset="0"/>
                    <a:cs typeface="Arial" pitchFamily="34" charset="0"/>
                  </a:endParaRPr>
                </a:p>
              </p:txBody>
            </p:sp>
            <p:sp>
              <p:nvSpPr>
                <p:cNvPr id="511" name="Flowchart: Decision 510">
                  <a:extLst>
                    <a:ext uri="{FF2B5EF4-FFF2-40B4-BE49-F238E27FC236}">
                      <a16:creationId xmlns:a16="http://schemas.microsoft.com/office/drawing/2014/main" id="{BA411039-6189-4AE0-ACD6-13143168F2B2}"/>
                    </a:ext>
                  </a:extLst>
                </p:cNvPr>
                <p:cNvSpPr/>
                <p:nvPr/>
              </p:nvSpPr>
              <p:spPr>
                <a:xfrm>
                  <a:off x="4299535" y="3891893"/>
                  <a:ext cx="342901" cy="120650"/>
                </a:xfrm>
                <a:prstGeom prst="flowChartDecision">
                  <a:avLst/>
                </a:prstGeom>
                <a:grpFill/>
                <a:ln w="12700" cap="flat" cmpd="sng" algn="ctr">
                  <a:solidFill>
                    <a:srgbClr val="1F497D"/>
                  </a:solidFill>
                  <a:prstDash val="solid"/>
                </a:ln>
                <a:effectLst/>
              </p:spPr>
              <p:txBody>
                <a:bodyPr rtlCol="0" anchor="ctr"/>
                <a:lstStyle/>
                <a:p>
                  <a:pPr algn="ctr" fontAlgn="auto">
                    <a:spcBef>
                      <a:spcPts val="0"/>
                    </a:spcBef>
                    <a:spcAft>
                      <a:spcPts val="0"/>
                    </a:spcAft>
                    <a:defRPr/>
                  </a:pPr>
                  <a:endParaRPr lang="en-IE" sz="1400" kern="0" dirty="0">
                    <a:solidFill>
                      <a:srgbClr val="FFFFFF"/>
                    </a:solidFill>
                    <a:latin typeface="Lato" panose="020F0502020204030203" pitchFamily="34" charset="0"/>
                    <a:cs typeface="Arial" pitchFamily="34" charset="0"/>
                  </a:endParaRPr>
                </a:p>
              </p:txBody>
            </p:sp>
          </p:grpSp>
        </p:grpSp>
        <p:grpSp>
          <p:nvGrpSpPr>
            <p:cNvPr id="394" name="Group 393">
              <a:extLst>
                <a:ext uri="{FF2B5EF4-FFF2-40B4-BE49-F238E27FC236}">
                  <a16:creationId xmlns:a16="http://schemas.microsoft.com/office/drawing/2014/main" id="{7A3F5C8B-C84A-41C1-8468-F591ECC58AA2}"/>
                </a:ext>
              </a:extLst>
            </p:cNvPr>
            <p:cNvGrpSpPr/>
            <p:nvPr/>
          </p:nvGrpSpPr>
          <p:grpSpPr>
            <a:xfrm>
              <a:off x="7090438" y="3449511"/>
              <a:ext cx="468177" cy="343607"/>
              <a:chOff x="8255883" y="1122527"/>
              <a:chExt cx="495987" cy="384400"/>
            </a:xfrm>
          </p:grpSpPr>
          <p:sp>
            <p:nvSpPr>
              <p:cNvPr id="481" name="Rectangle 117" descr="25%">
                <a:extLst>
                  <a:ext uri="{FF2B5EF4-FFF2-40B4-BE49-F238E27FC236}">
                    <a16:creationId xmlns:a16="http://schemas.microsoft.com/office/drawing/2014/main" id="{0980529E-7269-44B1-93AB-112B10D83AAD}"/>
                  </a:ext>
                </a:extLst>
              </p:cNvPr>
              <p:cNvSpPr>
                <a:spLocks noChangeArrowheads="1"/>
              </p:cNvSpPr>
              <p:nvPr/>
            </p:nvSpPr>
            <p:spPr bwMode="auto">
              <a:xfrm>
                <a:off x="8255883" y="1122527"/>
                <a:ext cx="495987" cy="384400"/>
              </a:xfrm>
              <a:prstGeom prst="rect">
                <a:avLst/>
              </a:prstGeom>
              <a:gradFill rotWithShape="1">
                <a:gsLst>
                  <a:gs pos="0">
                    <a:srgbClr val="6196DD"/>
                  </a:gs>
                  <a:gs pos="35000">
                    <a:srgbClr val="A6C4F9"/>
                  </a:gs>
                  <a:gs pos="100000">
                    <a:srgbClr val="C2D6F2"/>
                  </a:gs>
                </a:gsLst>
                <a:lin ang="16200000" scaled="1"/>
              </a:gradFill>
              <a:ln w="9525" cap="flat" cmpd="sng" algn="ctr">
                <a:solidFill>
                  <a:srgbClr val="5587C2"/>
                </a:solidFill>
                <a:prstDash val="solid"/>
                <a:headEnd/>
                <a:tailEnd/>
              </a:ln>
              <a:effectLst>
                <a:outerShdw blurRad="40000" dist="20000" dir="5400000" rotWithShape="0">
                  <a:srgbClr val="000000">
                    <a:alpha val="38000"/>
                  </a:srgbClr>
                </a:outerShdw>
              </a:effectLst>
            </p:spPr>
            <p:txBody>
              <a:bodyPr wrap="none" anchor="ctr"/>
              <a:lstStyle/>
              <a:p>
                <a:pPr fontAlgn="auto">
                  <a:spcBef>
                    <a:spcPts val="0"/>
                  </a:spcBef>
                  <a:spcAft>
                    <a:spcPts val="0"/>
                  </a:spcAft>
                  <a:defRPr/>
                </a:pPr>
                <a:endParaRPr lang="en-IE" kern="0" dirty="0">
                  <a:solidFill>
                    <a:prstClr val="black"/>
                  </a:solidFill>
                  <a:latin typeface="Lato" panose="020F0502020204030203" pitchFamily="34" charset="0"/>
                  <a:cs typeface="+mn-cs"/>
                </a:endParaRPr>
              </a:p>
            </p:txBody>
          </p:sp>
          <p:grpSp>
            <p:nvGrpSpPr>
              <p:cNvPr id="482" name="Group 481">
                <a:extLst>
                  <a:ext uri="{FF2B5EF4-FFF2-40B4-BE49-F238E27FC236}">
                    <a16:creationId xmlns:a16="http://schemas.microsoft.com/office/drawing/2014/main" id="{8EFF53E9-7E10-493B-8984-8A34645D495D}"/>
                  </a:ext>
                </a:extLst>
              </p:cNvPr>
              <p:cNvGrpSpPr/>
              <p:nvPr/>
            </p:nvGrpSpPr>
            <p:grpSpPr>
              <a:xfrm>
                <a:off x="8303305" y="1162142"/>
                <a:ext cx="401141" cy="305171"/>
                <a:chOff x="8255883" y="1697529"/>
                <a:chExt cx="401141" cy="305171"/>
              </a:xfrm>
            </p:grpSpPr>
            <p:sp>
              <p:nvSpPr>
                <p:cNvPr id="483" name="Freeform 119">
                  <a:extLst>
                    <a:ext uri="{FF2B5EF4-FFF2-40B4-BE49-F238E27FC236}">
                      <a16:creationId xmlns:a16="http://schemas.microsoft.com/office/drawing/2014/main" id="{71C616E6-EAB6-43EB-89C6-1F69D3ED0B0E}"/>
                    </a:ext>
                  </a:extLst>
                </p:cNvPr>
                <p:cNvSpPr>
                  <a:spLocks/>
                </p:cNvSpPr>
                <p:nvPr/>
              </p:nvSpPr>
              <p:spPr bwMode="auto">
                <a:xfrm>
                  <a:off x="8255883" y="1697529"/>
                  <a:ext cx="395654" cy="304389"/>
                </a:xfrm>
                <a:custGeom>
                  <a:avLst/>
                  <a:gdLst>
                    <a:gd name="T0" fmla="*/ 0 w 209"/>
                    <a:gd name="T1" fmla="*/ 175 h 175"/>
                    <a:gd name="T2" fmla="*/ 0 w 209"/>
                    <a:gd name="T3" fmla="*/ 0 h 175"/>
                    <a:gd name="T4" fmla="*/ 209 w 209"/>
                    <a:gd name="T5" fmla="*/ 0 h 175"/>
                    <a:gd name="T6" fmla="*/ 0 60000 65536"/>
                    <a:gd name="T7" fmla="*/ 0 60000 65536"/>
                    <a:gd name="T8" fmla="*/ 0 60000 65536"/>
                    <a:gd name="T9" fmla="*/ 0 w 209"/>
                    <a:gd name="T10" fmla="*/ 0 h 175"/>
                    <a:gd name="T11" fmla="*/ 209 w 209"/>
                    <a:gd name="T12" fmla="*/ 175 h 175"/>
                  </a:gdLst>
                  <a:ahLst/>
                  <a:cxnLst>
                    <a:cxn ang="T6">
                      <a:pos x="T0" y="T1"/>
                    </a:cxn>
                    <a:cxn ang="T7">
                      <a:pos x="T2" y="T3"/>
                    </a:cxn>
                    <a:cxn ang="T8">
                      <a:pos x="T4" y="T5"/>
                    </a:cxn>
                  </a:cxnLst>
                  <a:rect l="T9" t="T10" r="T11" b="T12"/>
                  <a:pathLst>
                    <a:path w="209" h="175">
                      <a:moveTo>
                        <a:pt x="0" y="175"/>
                      </a:moveTo>
                      <a:lnTo>
                        <a:pt x="0" y="0"/>
                      </a:lnTo>
                      <a:lnTo>
                        <a:pt x="209" y="0"/>
                      </a:lnTo>
                    </a:path>
                  </a:pathLst>
                </a:custGeom>
                <a:gradFill>
                  <a:gsLst>
                    <a:gs pos="0">
                      <a:srgbClr val="BBD1F4"/>
                    </a:gs>
                    <a:gs pos="35000">
                      <a:srgbClr val="B0CAF7"/>
                    </a:gs>
                    <a:gs pos="100000">
                      <a:srgbClr val="71A1E4"/>
                    </a:gs>
                  </a:gsLst>
                  <a:lin ang="16200000" scaled="1"/>
                </a:gradFill>
                <a:ln w="9525" cap="flat" cmpd="sng" algn="ctr">
                  <a:solidFill>
                    <a:srgbClr val="1F497D"/>
                  </a:solidFill>
                  <a:prstDash val="solid"/>
                  <a:headEnd/>
                  <a:tailEnd/>
                </a:ln>
                <a:effectLst>
                  <a:outerShdw blurRad="40000" dist="20000" dir="5400000" rotWithShape="0">
                    <a:srgbClr val="000000">
                      <a:alpha val="38000"/>
                    </a:srgbClr>
                  </a:outerShdw>
                </a:effectLst>
              </p:spPr>
              <p:txBody>
                <a:bodyPr wrap="none"/>
                <a:lstStyle/>
                <a:p>
                  <a:pPr fontAlgn="auto">
                    <a:spcBef>
                      <a:spcPts val="0"/>
                    </a:spcBef>
                    <a:spcAft>
                      <a:spcPts val="0"/>
                    </a:spcAft>
                    <a:defRPr/>
                  </a:pPr>
                  <a:endParaRPr lang="en-IE" kern="0" dirty="0">
                    <a:solidFill>
                      <a:prstClr val="black"/>
                    </a:solidFill>
                    <a:latin typeface="Lato" panose="020F0502020204030203" pitchFamily="34" charset="0"/>
                    <a:cs typeface="+mn-cs"/>
                  </a:endParaRPr>
                </a:p>
              </p:txBody>
            </p:sp>
            <p:sp>
              <p:nvSpPr>
                <p:cNvPr id="484" name="Line 120">
                  <a:extLst>
                    <a:ext uri="{FF2B5EF4-FFF2-40B4-BE49-F238E27FC236}">
                      <a16:creationId xmlns:a16="http://schemas.microsoft.com/office/drawing/2014/main" id="{916B3881-42D8-428A-ABD3-5494373A4E4A}"/>
                    </a:ext>
                  </a:extLst>
                </p:cNvPr>
                <p:cNvSpPr>
                  <a:spLocks noChangeShapeType="1"/>
                </p:cNvSpPr>
                <p:nvPr/>
              </p:nvSpPr>
              <p:spPr bwMode="auto">
                <a:xfrm flipV="1">
                  <a:off x="8361703" y="1698310"/>
                  <a:ext cx="0" cy="304389"/>
                </a:xfrm>
                <a:prstGeom prst="line">
                  <a:avLst/>
                </a:prstGeom>
                <a:gradFill>
                  <a:gsLst>
                    <a:gs pos="0">
                      <a:srgbClr val="C0504D">
                        <a:lumMod val="40000"/>
                        <a:lumOff val="60000"/>
                      </a:srgbClr>
                    </a:gs>
                    <a:gs pos="35000">
                      <a:srgbClr val="C0504D">
                        <a:tint val="37000"/>
                        <a:satMod val="300000"/>
                      </a:srgbClr>
                    </a:gs>
                    <a:gs pos="100000">
                      <a:srgbClr val="C0504D">
                        <a:tint val="15000"/>
                        <a:satMod val="350000"/>
                      </a:srgbClr>
                    </a:gs>
                  </a:gsLst>
                  <a:lin ang="16200000" scaled="1"/>
                </a:gradFill>
                <a:ln w="9525" cap="flat" cmpd="sng" algn="ctr">
                  <a:solidFill>
                    <a:srgbClr val="1F497D"/>
                  </a:solidFill>
                  <a:prstDash val="solid"/>
                  <a:headEnd/>
                  <a:tailEnd/>
                </a:ln>
                <a:effectLst>
                  <a:outerShdw blurRad="40000" dist="20000" dir="5400000" rotWithShape="0">
                    <a:srgbClr val="000000">
                      <a:alpha val="38000"/>
                    </a:srgbClr>
                  </a:outerShdw>
                </a:effectLst>
              </p:spPr>
              <p:txBody>
                <a:bodyPr wrap="none"/>
                <a:lstStyle/>
                <a:p>
                  <a:pPr fontAlgn="auto">
                    <a:spcBef>
                      <a:spcPts val="0"/>
                    </a:spcBef>
                    <a:spcAft>
                      <a:spcPts val="0"/>
                    </a:spcAft>
                    <a:defRPr/>
                  </a:pPr>
                  <a:endParaRPr lang="en-IE" kern="0" dirty="0">
                    <a:solidFill>
                      <a:prstClr val="black"/>
                    </a:solidFill>
                    <a:latin typeface="Lato" panose="020F0502020204030203" pitchFamily="34" charset="0"/>
                    <a:cs typeface="+mn-cs"/>
                  </a:endParaRPr>
                </a:p>
              </p:txBody>
            </p:sp>
            <p:sp>
              <p:nvSpPr>
                <p:cNvPr id="485" name="Line 121">
                  <a:extLst>
                    <a:ext uri="{FF2B5EF4-FFF2-40B4-BE49-F238E27FC236}">
                      <a16:creationId xmlns:a16="http://schemas.microsoft.com/office/drawing/2014/main" id="{B21A886A-A508-4410-AF6A-130810ED994F}"/>
                    </a:ext>
                  </a:extLst>
                </p:cNvPr>
                <p:cNvSpPr>
                  <a:spLocks noChangeShapeType="1"/>
                </p:cNvSpPr>
                <p:nvPr/>
              </p:nvSpPr>
              <p:spPr bwMode="auto">
                <a:xfrm flipV="1">
                  <a:off x="8458250" y="1698310"/>
                  <a:ext cx="0" cy="304389"/>
                </a:xfrm>
                <a:prstGeom prst="line">
                  <a:avLst/>
                </a:prstGeom>
                <a:gradFill>
                  <a:gsLst>
                    <a:gs pos="0">
                      <a:srgbClr val="C0504D">
                        <a:lumMod val="40000"/>
                        <a:lumOff val="60000"/>
                      </a:srgbClr>
                    </a:gs>
                    <a:gs pos="35000">
                      <a:srgbClr val="C0504D">
                        <a:tint val="37000"/>
                        <a:satMod val="300000"/>
                      </a:srgbClr>
                    </a:gs>
                    <a:gs pos="100000">
                      <a:srgbClr val="C0504D">
                        <a:tint val="15000"/>
                        <a:satMod val="350000"/>
                      </a:srgbClr>
                    </a:gs>
                  </a:gsLst>
                  <a:lin ang="16200000" scaled="1"/>
                </a:gradFill>
                <a:ln w="9525" cap="flat" cmpd="sng" algn="ctr">
                  <a:solidFill>
                    <a:srgbClr val="1F497D"/>
                  </a:solidFill>
                  <a:prstDash val="solid"/>
                  <a:headEnd/>
                  <a:tailEnd/>
                </a:ln>
                <a:effectLst>
                  <a:outerShdw blurRad="40000" dist="20000" dir="5400000" rotWithShape="0">
                    <a:srgbClr val="000000">
                      <a:alpha val="38000"/>
                    </a:srgbClr>
                  </a:outerShdw>
                </a:effectLst>
              </p:spPr>
              <p:txBody>
                <a:bodyPr wrap="none"/>
                <a:lstStyle/>
                <a:p>
                  <a:pPr fontAlgn="auto">
                    <a:spcBef>
                      <a:spcPts val="0"/>
                    </a:spcBef>
                    <a:spcAft>
                      <a:spcPts val="0"/>
                    </a:spcAft>
                    <a:defRPr/>
                  </a:pPr>
                  <a:endParaRPr lang="en-IE" kern="0" dirty="0">
                    <a:solidFill>
                      <a:prstClr val="black"/>
                    </a:solidFill>
                    <a:latin typeface="Lato" panose="020F0502020204030203" pitchFamily="34" charset="0"/>
                    <a:cs typeface="+mn-cs"/>
                  </a:endParaRPr>
                </a:p>
              </p:txBody>
            </p:sp>
            <p:sp>
              <p:nvSpPr>
                <p:cNvPr id="486" name="Line 122">
                  <a:extLst>
                    <a:ext uri="{FF2B5EF4-FFF2-40B4-BE49-F238E27FC236}">
                      <a16:creationId xmlns:a16="http://schemas.microsoft.com/office/drawing/2014/main" id="{C34B4225-831F-4C85-A6C4-1C78A43183E0}"/>
                    </a:ext>
                  </a:extLst>
                </p:cNvPr>
                <p:cNvSpPr>
                  <a:spLocks noChangeShapeType="1"/>
                </p:cNvSpPr>
                <p:nvPr/>
              </p:nvSpPr>
              <p:spPr bwMode="auto">
                <a:xfrm flipH="1">
                  <a:off x="8261370" y="1776581"/>
                  <a:ext cx="395654" cy="0"/>
                </a:xfrm>
                <a:prstGeom prst="line">
                  <a:avLst/>
                </a:prstGeom>
                <a:gradFill>
                  <a:gsLst>
                    <a:gs pos="0">
                      <a:srgbClr val="C0504D">
                        <a:lumMod val="40000"/>
                        <a:lumOff val="60000"/>
                      </a:srgbClr>
                    </a:gs>
                    <a:gs pos="35000">
                      <a:srgbClr val="C0504D">
                        <a:tint val="37000"/>
                        <a:satMod val="300000"/>
                      </a:srgbClr>
                    </a:gs>
                    <a:gs pos="100000">
                      <a:srgbClr val="C0504D">
                        <a:tint val="15000"/>
                        <a:satMod val="350000"/>
                      </a:srgbClr>
                    </a:gs>
                  </a:gsLst>
                  <a:lin ang="16200000" scaled="1"/>
                </a:gradFill>
                <a:ln w="9525" cap="flat" cmpd="sng" algn="ctr">
                  <a:solidFill>
                    <a:srgbClr val="1F497D"/>
                  </a:solidFill>
                  <a:prstDash val="solid"/>
                  <a:headEnd/>
                  <a:tailEnd/>
                </a:ln>
                <a:effectLst>
                  <a:outerShdw blurRad="40000" dist="20000" dir="5400000" rotWithShape="0">
                    <a:srgbClr val="000000">
                      <a:alpha val="38000"/>
                    </a:srgbClr>
                  </a:outerShdw>
                </a:effectLst>
              </p:spPr>
              <p:txBody>
                <a:bodyPr wrap="none"/>
                <a:lstStyle/>
                <a:p>
                  <a:pPr fontAlgn="auto">
                    <a:spcBef>
                      <a:spcPts val="0"/>
                    </a:spcBef>
                    <a:spcAft>
                      <a:spcPts val="0"/>
                    </a:spcAft>
                    <a:defRPr/>
                  </a:pPr>
                  <a:endParaRPr lang="en-IE" kern="0" dirty="0">
                    <a:solidFill>
                      <a:prstClr val="black"/>
                    </a:solidFill>
                    <a:latin typeface="Lato" panose="020F0502020204030203" pitchFamily="34" charset="0"/>
                    <a:cs typeface="+mn-cs"/>
                  </a:endParaRPr>
                </a:p>
              </p:txBody>
            </p:sp>
            <p:sp>
              <p:nvSpPr>
                <p:cNvPr id="487" name="Line 123">
                  <a:extLst>
                    <a:ext uri="{FF2B5EF4-FFF2-40B4-BE49-F238E27FC236}">
                      <a16:creationId xmlns:a16="http://schemas.microsoft.com/office/drawing/2014/main" id="{19A460A7-3F73-4D46-BC7D-00A6A29443B4}"/>
                    </a:ext>
                  </a:extLst>
                </p:cNvPr>
                <p:cNvSpPr>
                  <a:spLocks noChangeShapeType="1"/>
                </p:cNvSpPr>
                <p:nvPr/>
              </p:nvSpPr>
              <p:spPr bwMode="auto">
                <a:xfrm flipH="1">
                  <a:off x="8261370" y="1854853"/>
                  <a:ext cx="395654" cy="0"/>
                </a:xfrm>
                <a:prstGeom prst="line">
                  <a:avLst/>
                </a:prstGeom>
                <a:gradFill>
                  <a:gsLst>
                    <a:gs pos="0">
                      <a:srgbClr val="C0504D">
                        <a:lumMod val="40000"/>
                        <a:lumOff val="60000"/>
                      </a:srgbClr>
                    </a:gs>
                    <a:gs pos="35000">
                      <a:srgbClr val="C0504D">
                        <a:tint val="37000"/>
                        <a:satMod val="300000"/>
                      </a:srgbClr>
                    </a:gs>
                    <a:gs pos="100000">
                      <a:srgbClr val="C0504D">
                        <a:tint val="15000"/>
                        <a:satMod val="350000"/>
                      </a:srgbClr>
                    </a:gs>
                  </a:gsLst>
                  <a:lin ang="16200000" scaled="1"/>
                </a:gradFill>
                <a:ln w="9525" cap="flat" cmpd="sng" algn="ctr">
                  <a:solidFill>
                    <a:srgbClr val="1F497D"/>
                  </a:solidFill>
                  <a:prstDash val="solid"/>
                  <a:headEnd/>
                  <a:tailEnd/>
                </a:ln>
                <a:effectLst>
                  <a:outerShdw blurRad="40000" dist="20000" dir="5400000" rotWithShape="0">
                    <a:srgbClr val="000000">
                      <a:alpha val="38000"/>
                    </a:srgbClr>
                  </a:outerShdw>
                </a:effectLst>
              </p:spPr>
              <p:txBody>
                <a:bodyPr wrap="none"/>
                <a:lstStyle/>
                <a:p>
                  <a:pPr fontAlgn="auto">
                    <a:spcBef>
                      <a:spcPts val="0"/>
                    </a:spcBef>
                    <a:spcAft>
                      <a:spcPts val="0"/>
                    </a:spcAft>
                    <a:defRPr/>
                  </a:pPr>
                  <a:endParaRPr lang="en-IE" kern="0" dirty="0">
                    <a:solidFill>
                      <a:prstClr val="black"/>
                    </a:solidFill>
                    <a:latin typeface="Lato" panose="020F0502020204030203" pitchFamily="34" charset="0"/>
                    <a:cs typeface="+mn-cs"/>
                  </a:endParaRPr>
                </a:p>
              </p:txBody>
            </p:sp>
            <p:sp>
              <p:nvSpPr>
                <p:cNvPr id="488" name="Freeform 124">
                  <a:extLst>
                    <a:ext uri="{FF2B5EF4-FFF2-40B4-BE49-F238E27FC236}">
                      <a16:creationId xmlns:a16="http://schemas.microsoft.com/office/drawing/2014/main" id="{C11948E8-0807-4F2D-A67C-77FC5AB6FCFD}"/>
                    </a:ext>
                  </a:extLst>
                </p:cNvPr>
                <p:cNvSpPr>
                  <a:spLocks/>
                </p:cNvSpPr>
                <p:nvPr/>
              </p:nvSpPr>
              <p:spPr bwMode="auto">
                <a:xfrm>
                  <a:off x="8261370" y="1926167"/>
                  <a:ext cx="395654" cy="0"/>
                </a:xfrm>
                <a:custGeom>
                  <a:avLst/>
                  <a:gdLst>
                    <a:gd name="T0" fmla="*/ 209 w 209"/>
                    <a:gd name="T1" fmla="*/ 0 w 209"/>
                    <a:gd name="T2" fmla="*/ 3 w 209"/>
                    <a:gd name="T3" fmla="*/ 0 60000 65536"/>
                    <a:gd name="T4" fmla="*/ 0 60000 65536"/>
                    <a:gd name="T5" fmla="*/ 0 60000 65536"/>
                    <a:gd name="T6" fmla="*/ 0 w 209"/>
                    <a:gd name="T7" fmla="*/ 209 w 209"/>
                  </a:gdLst>
                  <a:ahLst/>
                  <a:cxnLst>
                    <a:cxn ang="T3">
                      <a:pos x="T0" y="0"/>
                    </a:cxn>
                    <a:cxn ang="T4">
                      <a:pos x="T1" y="0"/>
                    </a:cxn>
                    <a:cxn ang="T5">
                      <a:pos x="T2" y="0"/>
                    </a:cxn>
                  </a:cxnLst>
                  <a:rect l="T6" t="0" r="T7" b="0"/>
                  <a:pathLst>
                    <a:path w="209">
                      <a:moveTo>
                        <a:pt x="209" y="0"/>
                      </a:moveTo>
                      <a:lnTo>
                        <a:pt x="0" y="0"/>
                      </a:lnTo>
                      <a:lnTo>
                        <a:pt x="3" y="0"/>
                      </a:lnTo>
                    </a:path>
                  </a:pathLst>
                </a:custGeom>
                <a:gradFill>
                  <a:gsLst>
                    <a:gs pos="0">
                      <a:srgbClr val="C0504D">
                        <a:lumMod val="40000"/>
                        <a:lumOff val="60000"/>
                      </a:srgbClr>
                    </a:gs>
                    <a:gs pos="35000">
                      <a:srgbClr val="C0504D">
                        <a:tint val="37000"/>
                        <a:satMod val="300000"/>
                      </a:srgbClr>
                    </a:gs>
                    <a:gs pos="100000">
                      <a:srgbClr val="C0504D">
                        <a:tint val="15000"/>
                        <a:satMod val="350000"/>
                      </a:srgbClr>
                    </a:gs>
                  </a:gsLst>
                  <a:lin ang="16200000" scaled="1"/>
                </a:gradFill>
                <a:ln w="9525" cap="flat" cmpd="sng" algn="ctr">
                  <a:solidFill>
                    <a:srgbClr val="1F497D"/>
                  </a:solidFill>
                  <a:prstDash val="solid"/>
                  <a:headEnd/>
                  <a:tailEnd/>
                </a:ln>
                <a:effectLst>
                  <a:outerShdw blurRad="40000" dist="20000" dir="5400000" rotWithShape="0">
                    <a:srgbClr val="000000">
                      <a:alpha val="38000"/>
                    </a:srgbClr>
                  </a:outerShdw>
                </a:effectLst>
              </p:spPr>
              <p:txBody>
                <a:bodyPr wrap="none"/>
                <a:lstStyle/>
                <a:p>
                  <a:pPr fontAlgn="auto">
                    <a:spcBef>
                      <a:spcPts val="0"/>
                    </a:spcBef>
                    <a:spcAft>
                      <a:spcPts val="0"/>
                    </a:spcAft>
                    <a:defRPr/>
                  </a:pPr>
                  <a:endParaRPr lang="en-IE" kern="0" dirty="0">
                    <a:solidFill>
                      <a:prstClr val="black"/>
                    </a:solidFill>
                    <a:latin typeface="Lato" panose="020F0502020204030203" pitchFamily="34" charset="0"/>
                    <a:cs typeface="+mn-cs"/>
                  </a:endParaRPr>
                </a:p>
              </p:txBody>
            </p:sp>
            <p:sp>
              <p:nvSpPr>
                <p:cNvPr id="489" name="Line 125">
                  <a:extLst>
                    <a:ext uri="{FF2B5EF4-FFF2-40B4-BE49-F238E27FC236}">
                      <a16:creationId xmlns:a16="http://schemas.microsoft.com/office/drawing/2014/main" id="{7FB2EB9E-F41D-4E9A-A057-CDE777225606}"/>
                    </a:ext>
                  </a:extLst>
                </p:cNvPr>
                <p:cNvSpPr>
                  <a:spLocks noChangeShapeType="1"/>
                </p:cNvSpPr>
                <p:nvPr/>
              </p:nvSpPr>
              <p:spPr bwMode="auto">
                <a:xfrm flipV="1">
                  <a:off x="8556692" y="1698311"/>
                  <a:ext cx="0" cy="304389"/>
                </a:xfrm>
                <a:prstGeom prst="line">
                  <a:avLst/>
                </a:prstGeom>
                <a:gradFill>
                  <a:gsLst>
                    <a:gs pos="0">
                      <a:srgbClr val="C0504D">
                        <a:lumMod val="40000"/>
                        <a:lumOff val="60000"/>
                      </a:srgbClr>
                    </a:gs>
                    <a:gs pos="35000">
                      <a:srgbClr val="C0504D">
                        <a:tint val="37000"/>
                        <a:satMod val="300000"/>
                      </a:srgbClr>
                    </a:gs>
                    <a:gs pos="100000">
                      <a:srgbClr val="C0504D">
                        <a:tint val="15000"/>
                        <a:satMod val="350000"/>
                      </a:srgbClr>
                    </a:gs>
                  </a:gsLst>
                  <a:lin ang="16200000" scaled="1"/>
                </a:gradFill>
                <a:ln w="9525" cap="flat" cmpd="sng" algn="ctr">
                  <a:solidFill>
                    <a:srgbClr val="1F497D"/>
                  </a:solidFill>
                  <a:prstDash val="solid"/>
                  <a:headEnd/>
                  <a:tailEnd/>
                </a:ln>
                <a:effectLst>
                  <a:outerShdw blurRad="40000" dist="20000" dir="5400000" rotWithShape="0">
                    <a:srgbClr val="000000">
                      <a:alpha val="38000"/>
                    </a:srgbClr>
                  </a:outerShdw>
                </a:effectLst>
              </p:spPr>
              <p:txBody>
                <a:bodyPr wrap="none"/>
                <a:lstStyle/>
                <a:p>
                  <a:pPr fontAlgn="auto">
                    <a:spcBef>
                      <a:spcPts val="0"/>
                    </a:spcBef>
                    <a:spcAft>
                      <a:spcPts val="0"/>
                    </a:spcAft>
                    <a:defRPr/>
                  </a:pPr>
                  <a:endParaRPr lang="en-IE" kern="0" dirty="0">
                    <a:solidFill>
                      <a:prstClr val="black"/>
                    </a:solidFill>
                    <a:latin typeface="Lato" panose="020F0502020204030203" pitchFamily="34" charset="0"/>
                    <a:cs typeface="+mn-cs"/>
                  </a:endParaRPr>
                </a:p>
              </p:txBody>
            </p:sp>
          </p:grpSp>
        </p:grpSp>
        <p:grpSp>
          <p:nvGrpSpPr>
            <p:cNvPr id="396" name="Group 395">
              <a:extLst>
                <a:ext uri="{FF2B5EF4-FFF2-40B4-BE49-F238E27FC236}">
                  <a16:creationId xmlns:a16="http://schemas.microsoft.com/office/drawing/2014/main" id="{D77229C3-9551-4E8B-A11E-A136E9D23A18}"/>
                </a:ext>
              </a:extLst>
            </p:cNvPr>
            <p:cNvGrpSpPr/>
            <p:nvPr/>
          </p:nvGrpSpPr>
          <p:grpSpPr>
            <a:xfrm>
              <a:off x="9875319" y="4613012"/>
              <a:ext cx="448474" cy="378965"/>
              <a:chOff x="6145040" y="3013885"/>
              <a:chExt cx="526397" cy="408917"/>
            </a:xfrm>
          </p:grpSpPr>
          <p:sp>
            <p:nvSpPr>
              <p:cNvPr id="413" name="Rectangle 93" descr="50%">
                <a:extLst>
                  <a:ext uri="{FF2B5EF4-FFF2-40B4-BE49-F238E27FC236}">
                    <a16:creationId xmlns:a16="http://schemas.microsoft.com/office/drawing/2014/main" id="{68435B3F-31E2-40D7-9B53-EDF058B845F6}"/>
                  </a:ext>
                </a:extLst>
              </p:cNvPr>
              <p:cNvSpPr>
                <a:spLocks noChangeArrowheads="1"/>
              </p:cNvSpPr>
              <p:nvPr/>
            </p:nvSpPr>
            <p:spPr bwMode="auto">
              <a:xfrm>
                <a:off x="6145040" y="3013885"/>
                <a:ext cx="526397" cy="408917"/>
              </a:xfrm>
              <a:prstGeom prst="rect">
                <a:avLst/>
              </a:prstGeom>
              <a:gradFill rotWithShape="1">
                <a:gsLst>
                  <a:gs pos="0">
                    <a:srgbClr val="1F497D">
                      <a:lumMod val="60000"/>
                      <a:lumOff val="40000"/>
                    </a:srgbClr>
                  </a:gs>
                  <a:gs pos="35000">
                    <a:srgbClr val="4F81BD">
                      <a:tint val="37000"/>
                      <a:satMod val="300000"/>
                      <a:lumMod val="90000"/>
                    </a:srgbClr>
                  </a:gs>
                  <a:gs pos="100000">
                    <a:srgbClr val="1F497D">
                      <a:lumMod val="20000"/>
                      <a:lumOff val="80000"/>
                    </a:srgbClr>
                  </a:gs>
                </a:gsLst>
                <a:lin ang="5400000" scaled="0"/>
              </a:gradFill>
              <a:ln w="9525" cap="flat" cmpd="sng" algn="ctr">
                <a:solidFill>
                  <a:srgbClr val="4F81BD">
                    <a:shade val="95000"/>
                    <a:satMod val="105000"/>
                  </a:srgbClr>
                </a:solidFill>
                <a:prstDash val="solid"/>
                <a:headEnd/>
                <a:tailEnd/>
              </a:ln>
              <a:effectLst>
                <a:outerShdw blurRad="50800" dist="38100" dir="2700000" algn="tl" rotWithShape="0">
                  <a:prstClr val="black">
                    <a:alpha val="40000"/>
                  </a:prstClr>
                </a:outerShdw>
              </a:effectLst>
            </p:spPr>
            <p:txBody>
              <a:bodyPr wrap="none" anchor="ctr"/>
              <a:lstStyle/>
              <a:p>
                <a:pPr fontAlgn="auto">
                  <a:spcBef>
                    <a:spcPts val="0"/>
                  </a:spcBef>
                  <a:spcAft>
                    <a:spcPts val="0"/>
                  </a:spcAft>
                  <a:defRPr/>
                </a:pPr>
                <a:endParaRPr lang="en-IE" kern="0" dirty="0">
                  <a:solidFill>
                    <a:sysClr val="windowText" lastClr="000000"/>
                  </a:solidFill>
                  <a:latin typeface="Lato" panose="020F0502020204030203" pitchFamily="34" charset="0"/>
                </a:endParaRPr>
              </a:p>
            </p:txBody>
          </p:sp>
          <p:sp>
            <p:nvSpPr>
              <p:cNvPr id="414" name="Flowchart: Multidocument 413">
                <a:extLst>
                  <a:ext uri="{FF2B5EF4-FFF2-40B4-BE49-F238E27FC236}">
                    <a16:creationId xmlns:a16="http://schemas.microsoft.com/office/drawing/2014/main" id="{E6BBC847-49B6-449E-A688-9369B58B31D6}"/>
                  </a:ext>
                </a:extLst>
              </p:cNvPr>
              <p:cNvSpPr/>
              <p:nvPr/>
            </p:nvSpPr>
            <p:spPr>
              <a:xfrm>
                <a:off x="6196197" y="3052165"/>
                <a:ext cx="424081" cy="332356"/>
              </a:xfrm>
              <a:prstGeom prst="flowChartMultidocument">
                <a:avLst/>
              </a:prstGeom>
              <a:gradFill rotWithShape="1">
                <a:gsLst>
                  <a:gs pos="0">
                    <a:srgbClr val="1F497D"/>
                  </a:gs>
                  <a:gs pos="80000">
                    <a:srgbClr val="4F81BD">
                      <a:lumMod val="40000"/>
                      <a:lumOff val="60000"/>
                    </a:srgbClr>
                  </a:gs>
                  <a:gs pos="100000">
                    <a:srgbClr val="4F81BD">
                      <a:lumMod val="20000"/>
                      <a:lumOff val="80000"/>
                    </a:srgbClr>
                  </a:gs>
                </a:gsLst>
                <a:lin ang="16200000" scaled="0"/>
              </a:gradFill>
              <a:ln w="12700">
                <a:solidFill>
                  <a:srgbClr val="1F497D">
                    <a:lumMod val="75000"/>
                  </a:srgbClr>
                </a:solidFill>
                <a:headEnd/>
                <a:tailEnd/>
              </a:ln>
              <a:effectLst/>
              <a:scene3d>
                <a:camera prst="orthographicFront">
                  <a:rot lat="0" lon="0" rev="0"/>
                </a:camera>
                <a:lightRig rig="threePt" dir="t">
                  <a:rot lat="0" lon="0" rev="1200000"/>
                </a:lightRig>
              </a:scene3d>
              <a:sp3d/>
            </p:spPr>
            <p:txBody>
              <a:bodyPr wrap="none" anchor="ctr"/>
              <a:lstStyle/>
              <a:p>
                <a:pPr fontAlgn="auto">
                  <a:spcBef>
                    <a:spcPts val="0"/>
                  </a:spcBef>
                  <a:spcAft>
                    <a:spcPts val="0"/>
                  </a:spcAft>
                  <a:defRPr/>
                </a:pPr>
                <a:endParaRPr lang="en-IE" sz="1400" kern="0" dirty="0">
                  <a:solidFill>
                    <a:sysClr val="window" lastClr="FFFFFF"/>
                  </a:solidFill>
                  <a:latin typeface="Lato" panose="020F0502020204030203" pitchFamily="34" charset="0"/>
                  <a:cs typeface="Arial" pitchFamily="34" charset="0"/>
                </a:endParaRPr>
              </a:p>
            </p:txBody>
          </p:sp>
        </p:grpSp>
        <p:grpSp>
          <p:nvGrpSpPr>
            <p:cNvPr id="397" name="Group 396">
              <a:extLst>
                <a:ext uri="{FF2B5EF4-FFF2-40B4-BE49-F238E27FC236}">
                  <a16:creationId xmlns:a16="http://schemas.microsoft.com/office/drawing/2014/main" id="{42B8D61F-E9AB-4DF9-9E83-1B063B233C7B}"/>
                </a:ext>
              </a:extLst>
            </p:cNvPr>
            <p:cNvGrpSpPr/>
            <p:nvPr/>
          </p:nvGrpSpPr>
          <p:grpSpPr>
            <a:xfrm>
              <a:off x="7656553" y="4500879"/>
              <a:ext cx="448474" cy="378965"/>
              <a:chOff x="6145040" y="3013885"/>
              <a:chExt cx="526397" cy="408917"/>
            </a:xfrm>
          </p:grpSpPr>
          <p:sp>
            <p:nvSpPr>
              <p:cNvPr id="411" name="Rectangle 93" descr="50%">
                <a:extLst>
                  <a:ext uri="{FF2B5EF4-FFF2-40B4-BE49-F238E27FC236}">
                    <a16:creationId xmlns:a16="http://schemas.microsoft.com/office/drawing/2014/main" id="{6B0BDB5A-4BC5-4DE3-B5EB-F16341B3565E}"/>
                  </a:ext>
                </a:extLst>
              </p:cNvPr>
              <p:cNvSpPr>
                <a:spLocks noChangeArrowheads="1"/>
              </p:cNvSpPr>
              <p:nvPr/>
            </p:nvSpPr>
            <p:spPr bwMode="auto">
              <a:xfrm>
                <a:off x="6145040" y="3013885"/>
                <a:ext cx="526397" cy="408917"/>
              </a:xfrm>
              <a:prstGeom prst="rect">
                <a:avLst/>
              </a:prstGeom>
              <a:gradFill rotWithShape="1">
                <a:gsLst>
                  <a:gs pos="0">
                    <a:srgbClr val="1F497D">
                      <a:lumMod val="60000"/>
                      <a:lumOff val="40000"/>
                    </a:srgbClr>
                  </a:gs>
                  <a:gs pos="35000">
                    <a:srgbClr val="4F81BD">
                      <a:tint val="37000"/>
                      <a:satMod val="300000"/>
                      <a:lumMod val="90000"/>
                    </a:srgbClr>
                  </a:gs>
                  <a:gs pos="100000">
                    <a:srgbClr val="1F497D">
                      <a:lumMod val="20000"/>
                      <a:lumOff val="80000"/>
                    </a:srgbClr>
                  </a:gs>
                </a:gsLst>
                <a:lin ang="5400000" scaled="0"/>
              </a:gradFill>
              <a:ln w="9525" cap="flat" cmpd="sng" algn="ctr">
                <a:solidFill>
                  <a:srgbClr val="4F81BD">
                    <a:shade val="95000"/>
                    <a:satMod val="105000"/>
                  </a:srgbClr>
                </a:solidFill>
                <a:prstDash val="solid"/>
                <a:headEnd/>
                <a:tailEnd/>
              </a:ln>
              <a:effectLst>
                <a:outerShdw blurRad="50800" dist="38100" dir="2700000" algn="tl" rotWithShape="0">
                  <a:prstClr val="black">
                    <a:alpha val="40000"/>
                  </a:prstClr>
                </a:outerShdw>
              </a:effectLst>
            </p:spPr>
            <p:txBody>
              <a:bodyPr wrap="none" anchor="ctr"/>
              <a:lstStyle/>
              <a:p>
                <a:pPr fontAlgn="auto">
                  <a:spcBef>
                    <a:spcPts val="0"/>
                  </a:spcBef>
                  <a:spcAft>
                    <a:spcPts val="0"/>
                  </a:spcAft>
                  <a:defRPr/>
                </a:pPr>
                <a:endParaRPr lang="en-IE" kern="0" dirty="0">
                  <a:solidFill>
                    <a:sysClr val="windowText" lastClr="000000"/>
                  </a:solidFill>
                  <a:latin typeface="Lato" panose="020F0502020204030203" pitchFamily="34" charset="0"/>
                </a:endParaRPr>
              </a:p>
            </p:txBody>
          </p:sp>
          <p:sp>
            <p:nvSpPr>
              <p:cNvPr id="412" name="Flowchart: Multidocument 411">
                <a:extLst>
                  <a:ext uri="{FF2B5EF4-FFF2-40B4-BE49-F238E27FC236}">
                    <a16:creationId xmlns:a16="http://schemas.microsoft.com/office/drawing/2014/main" id="{8698B6C4-868F-4D56-B367-80F687328BB4}"/>
                  </a:ext>
                </a:extLst>
              </p:cNvPr>
              <p:cNvSpPr/>
              <p:nvPr/>
            </p:nvSpPr>
            <p:spPr>
              <a:xfrm>
                <a:off x="6211039" y="3063228"/>
                <a:ext cx="424081" cy="332356"/>
              </a:xfrm>
              <a:prstGeom prst="flowChartMultidocument">
                <a:avLst/>
              </a:prstGeom>
              <a:gradFill rotWithShape="1">
                <a:gsLst>
                  <a:gs pos="0">
                    <a:srgbClr val="1F497D"/>
                  </a:gs>
                  <a:gs pos="80000">
                    <a:srgbClr val="4F81BD">
                      <a:lumMod val="40000"/>
                      <a:lumOff val="60000"/>
                    </a:srgbClr>
                  </a:gs>
                  <a:gs pos="100000">
                    <a:srgbClr val="4F81BD">
                      <a:lumMod val="20000"/>
                      <a:lumOff val="80000"/>
                    </a:srgbClr>
                  </a:gs>
                </a:gsLst>
                <a:lin ang="16200000" scaled="0"/>
              </a:gradFill>
              <a:ln w="12700">
                <a:solidFill>
                  <a:srgbClr val="1F497D">
                    <a:lumMod val="75000"/>
                  </a:srgbClr>
                </a:solidFill>
                <a:headEnd/>
                <a:tailEnd/>
              </a:ln>
              <a:effectLst/>
              <a:scene3d>
                <a:camera prst="orthographicFront">
                  <a:rot lat="0" lon="0" rev="0"/>
                </a:camera>
                <a:lightRig rig="threePt" dir="t">
                  <a:rot lat="0" lon="0" rev="1200000"/>
                </a:lightRig>
              </a:scene3d>
              <a:sp3d/>
            </p:spPr>
            <p:txBody>
              <a:bodyPr wrap="none" anchor="ctr"/>
              <a:lstStyle/>
              <a:p>
                <a:pPr fontAlgn="auto">
                  <a:spcBef>
                    <a:spcPts val="0"/>
                  </a:spcBef>
                  <a:spcAft>
                    <a:spcPts val="0"/>
                  </a:spcAft>
                  <a:defRPr/>
                </a:pPr>
                <a:endParaRPr lang="en-IE" sz="1400" kern="0" dirty="0">
                  <a:solidFill>
                    <a:sysClr val="window" lastClr="FFFFFF"/>
                  </a:solidFill>
                  <a:latin typeface="Lato" panose="020F0502020204030203" pitchFamily="34" charset="0"/>
                  <a:cs typeface="Arial" pitchFamily="34" charset="0"/>
                </a:endParaRPr>
              </a:p>
            </p:txBody>
          </p:sp>
        </p:grpSp>
        <p:grpSp>
          <p:nvGrpSpPr>
            <p:cNvPr id="398" name="Group 397">
              <a:extLst>
                <a:ext uri="{FF2B5EF4-FFF2-40B4-BE49-F238E27FC236}">
                  <a16:creationId xmlns:a16="http://schemas.microsoft.com/office/drawing/2014/main" id="{B31605AB-F2C6-4C09-8FAD-F5FB0D3BF8D2}"/>
                </a:ext>
              </a:extLst>
            </p:cNvPr>
            <p:cNvGrpSpPr/>
            <p:nvPr/>
          </p:nvGrpSpPr>
          <p:grpSpPr>
            <a:xfrm>
              <a:off x="9736903" y="3128393"/>
              <a:ext cx="865993" cy="605800"/>
              <a:chOff x="3543018" y="2676275"/>
              <a:chExt cx="710502" cy="538000"/>
            </a:xfrm>
          </p:grpSpPr>
          <p:sp>
            <p:nvSpPr>
              <p:cNvPr id="409" name="Text Box 60">
                <a:extLst>
                  <a:ext uri="{FF2B5EF4-FFF2-40B4-BE49-F238E27FC236}">
                    <a16:creationId xmlns:a16="http://schemas.microsoft.com/office/drawing/2014/main" id="{972AC3D9-B80C-47D1-94CE-D670B95DA8C1}"/>
                  </a:ext>
                </a:extLst>
              </p:cNvPr>
              <p:cNvSpPr txBox="1">
                <a:spLocks noChangeArrowheads="1"/>
              </p:cNvSpPr>
              <p:nvPr/>
            </p:nvSpPr>
            <p:spPr bwMode="auto">
              <a:xfrm>
                <a:off x="3543018" y="2676275"/>
                <a:ext cx="664400" cy="294714"/>
              </a:xfrm>
              <a:prstGeom prst="rect">
                <a:avLst/>
              </a:prstGeom>
              <a:noFill/>
              <a:ln w="12700">
                <a:noFill/>
                <a:miter lim="800000"/>
                <a:headEnd/>
                <a:tailEnd/>
              </a:ln>
            </p:spPr>
            <p:txBody>
              <a:bodyPr wrap="square" lIns="0" tIns="0" rIns="0" bIns="0">
                <a:spAutoFit/>
              </a:bodyPr>
              <a:lstStyle/>
              <a:p>
                <a:pPr eaLnBrk="0" fontAlgn="auto" hangingPunct="0">
                  <a:spcBef>
                    <a:spcPts val="0"/>
                  </a:spcBef>
                  <a:spcAft>
                    <a:spcPts val="0"/>
                  </a:spcAft>
                  <a:defRPr/>
                </a:pPr>
                <a:r>
                  <a:rPr lang="en-IE" sz="2200" b="1" i="1" kern="0" dirty="0">
                    <a:solidFill>
                      <a:srgbClr val="1F497D"/>
                    </a:solidFill>
                    <a:latin typeface="Lato" panose="020F0502020204030203" pitchFamily="34" charset="0"/>
                    <a:cs typeface="+mn-cs"/>
                  </a:rPr>
                  <a:t>Data</a:t>
                </a:r>
              </a:p>
            </p:txBody>
          </p:sp>
          <p:sp>
            <p:nvSpPr>
              <p:cNvPr id="410" name="Text Box 60">
                <a:extLst>
                  <a:ext uri="{FF2B5EF4-FFF2-40B4-BE49-F238E27FC236}">
                    <a16:creationId xmlns:a16="http://schemas.microsoft.com/office/drawing/2014/main" id="{DD5B3ECF-F328-422E-B0CD-AA78E521892F}"/>
                  </a:ext>
                </a:extLst>
              </p:cNvPr>
              <p:cNvSpPr txBox="1">
                <a:spLocks noChangeArrowheads="1"/>
              </p:cNvSpPr>
              <p:nvPr/>
            </p:nvSpPr>
            <p:spPr bwMode="auto">
              <a:xfrm>
                <a:off x="3589120" y="2919561"/>
                <a:ext cx="664400" cy="294714"/>
              </a:xfrm>
              <a:prstGeom prst="rect">
                <a:avLst/>
              </a:prstGeom>
              <a:noFill/>
              <a:ln w="12700">
                <a:noFill/>
                <a:miter lim="800000"/>
                <a:headEnd/>
                <a:tailEnd/>
              </a:ln>
            </p:spPr>
            <p:txBody>
              <a:bodyPr wrap="square" lIns="0" tIns="0" rIns="0" bIns="0">
                <a:spAutoFit/>
              </a:bodyPr>
              <a:lstStyle/>
              <a:p>
                <a:pPr algn="r" eaLnBrk="0" fontAlgn="auto" hangingPunct="0">
                  <a:spcBef>
                    <a:spcPts val="0"/>
                  </a:spcBef>
                  <a:spcAft>
                    <a:spcPts val="0"/>
                  </a:spcAft>
                  <a:defRPr/>
                </a:pPr>
                <a:r>
                  <a:rPr lang="en-IE" sz="2200" b="1" i="1" kern="0" dirty="0">
                    <a:solidFill>
                      <a:srgbClr val="1F497D"/>
                    </a:solidFill>
                    <a:latin typeface="Lato" panose="020F0502020204030203" pitchFamily="34" charset="0"/>
                    <a:cs typeface="+mn-cs"/>
                  </a:rPr>
                  <a:t>Lake</a:t>
                </a:r>
              </a:p>
            </p:txBody>
          </p:sp>
        </p:grpSp>
      </p:grpSp>
      <p:sp>
        <p:nvSpPr>
          <p:cNvPr id="370" name="Rectangle 9">
            <a:extLst>
              <a:ext uri="{FF2B5EF4-FFF2-40B4-BE49-F238E27FC236}">
                <a16:creationId xmlns:a16="http://schemas.microsoft.com/office/drawing/2014/main" id="{F46D353B-ED56-4300-9142-09D01C1BFEB3}"/>
              </a:ext>
            </a:extLst>
          </p:cNvPr>
          <p:cNvSpPr>
            <a:spLocks noChangeArrowheads="1"/>
          </p:cNvSpPr>
          <p:nvPr/>
        </p:nvSpPr>
        <p:spPr bwMode="auto">
          <a:xfrm>
            <a:off x="8644718" y="1904180"/>
            <a:ext cx="1372925" cy="3578485"/>
          </a:xfrm>
          <a:prstGeom prst="rect">
            <a:avLst/>
          </a:prstGeom>
          <a:solidFill>
            <a:srgbClr val="6FA0DB"/>
          </a:solidFill>
          <a:ln>
            <a:noFill/>
            <a:headEnd/>
            <a:tailEnd/>
          </a:ln>
          <a:effectLst>
            <a:outerShdw blurRad="50800" dist="38100" dir="27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54000" tIns="10800" rIns="54000" bIns="10800" anchor="b" anchorCtr="1"/>
          <a:lstStyle/>
          <a:p>
            <a:pPr algn="ctr" defTabSz="449263" fontAlgn="auto">
              <a:lnSpc>
                <a:spcPct val="111000"/>
              </a:lnSpc>
              <a:spcBef>
                <a:spcPts val="0"/>
              </a:spcBef>
              <a:spcAft>
                <a:spcPts val="0"/>
              </a:spcAft>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IE" sz="1050" kern="0" dirty="0">
              <a:solidFill>
                <a:srgbClr val="000000"/>
              </a:solidFill>
              <a:latin typeface="Lato" panose="020F0502020204030203" pitchFamily="34" charset="0"/>
            </a:endParaRPr>
          </a:p>
        </p:txBody>
      </p:sp>
      <p:sp>
        <p:nvSpPr>
          <p:cNvPr id="371" name="Text Box 86">
            <a:extLst>
              <a:ext uri="{FF2B5EF4-FFF2-40B4-BE49-F238E27FC236}">
                <a16:creationId xmlns:a16="http://schemas.microsoft.com/office/drawing/2014/main" id="{8A91B696-030E-47B4-A3DA-67FC60B29F10}"/>
              </a:ext>
            </a:extLst>
          </p:cNvPr>
          <p:cNvSpPr txBox="1">
            <a:spLocks noChangeArrowheads="1"/>
          </p:cNvSpPr>
          <p:nvPr/>
        </p:nvSpPr>
        <p:spPr bwMode="auto">
          <a:xfrm>
            <a:off x="10637103" y="5054575"/>
            <a:ext cx="752160" cy="408281"/>
          </a:xfrm>
          <a:prstGeom prst="rect">
            <a:avLst/>
          </a:prstGeom>
          <a:noFill/>
          <a:ln w="9525">
            <a:noFill/>
            <a:miter lim="800000"/>
            <a:headEnd/>
            <a:tailEnd/>
          </a:ln>
          <a:effectLst/>
        </p:spPr>
        <p:txBody>
          <a:bodyPr wrap="square">
            <a:spAutoFit/>
          </a:bodyPr>
          <a:lstStyle/>
          <a:p>
            <a:pPr algn="ctr" fontAlgn="auto">
              <a:lnSpc>
                <a:spcPct val="104000"/>
              </a:lnSpc>
              <a:spcBef>
                <a:spcPts val="0"/>
              </a:spcBef>
              <a:spcAft>
                <a:spcPts val="0"/>
              </a:spcAft>
              <a:buClr>
                <a:srgbClr val="000000"/>
              </a:buClr>
              <a:buSzPct val="100000"/>
              <a:defRPr/>
            </a:pPr>
            <a:r>
              <a:rPr lang="en-IE" sz="2200" b="1" i="1" kern="0" dirty="0">
                <a:solidFill>
                  <a:srgbClr val="1F497D"/>
                </a:solidFill>
                <a:latin typeface="Lato" panose="020F0502020204030203" pitchFamily="34" charset="0"/>
              </a:rPr>
              <a:t>HSI</a:t>
            </a:r>
          </a:p>
        </p:txBody>
      </p:sp>
      <p:sp>
        <p:nvSpPr>
          <p:cNvPr id="372" name="Text Box 86">
            <a:extLst>
              <a:ext uri="{FF2B5EF4-FFF2-40B4-BE49-F238E27FC236}">
                <a16:creationId xmlns:a16="http://schemas.microsoft.com/office/drawing/2014/main" id="{403A9694-C8D3-4613-A2E8-0BB445DCFE13}"/>
              </a:ext>
            </a:extLst>
          </p:cNvPr>
          <p:cNvSpPr txBox="1">
            <a:spLocks noChangeArrowheads="1"/>
          </p:cNvSpPr>
          <p:nvPr/>
        </p:nvSpPr>
        <p:spPr bwMode="auto">
          <a:xfrm>
            <a:off x="7209791" y="5058294"/>
            <a:ext cx="932726" cy="408281"/>
          </a:xfrm>
          <a:prstGeom prst="rect">
            <a:avLst/>
          </a:prstGeom>
          <a:noFill/>
          <a:ln w="9525">
            <a:noFill/>
            <a:miter lim="800000"/>
            <a:headEnd/>
            <a:tailEnd/>
          </a:ln>
          <a:effectLst/>
        </p:spPr>
        <p:txBody>
          <a:bodyPr wrap="square">
            <a:spAutoFit/>
          </a:bodyPr>
          <a:lstStyle/>
          <a:p>
            <a:pPr algn="ctr" fontAlgn="auto">
              <a:lnSpc>
                <a:spcPct val="104000"/>
              </a:lnSpc>
              <a:spcBef>
                <a:spcPts val="0"/>
              </a:spcBef>
              <a:spcAft>
                <a:spcPts val="0"/>
              </a:spcAft>
              <a:buClr>
                <a:srgbClr val="000000"/>
              </a:buClr>
              <a:buSzPct val="100000"/>
              <a:defRPr/>
            </a:pPr>
            <a:r>
              <a:rPr lang="en-IE" sz="2200" b="1" i="1" kern="0">
                <a:solidFill>
                  <a:srgbClr val="1F497D"/>
                </a:solidFill>
                <a:latin typeface="Lato" panose="020F0502020204030203" pitchFamily="34" charset="0"/>
              </a:rPr>
              <a:t>MGD</a:t>
            </a:r>
            <a:endParaRPr lang="en-IE" sz="2200" b="1" i="1" kern="0" dirty="0">
              <a:solidFill>
                <a:srgbClr val="1F497D"/>
              </a:solidFill>
              <a:latin typeface="Lato" panose="020F0502020204030203" pitchFamily="34" charset="0"/>
            </a:endParaRPr>
          </a:p>
        </p:txBody>
      </p:sp>
      <p:sp>
        <p:nvSpPr>
          <p:cNvPr id="373" name="Text Box 86">
            <a:extLst>
              <a:ext uri="{FF2B5EF4-FFF2-40B4-BE49-F238E27FC236}">
                <a16:creationId xmlns:a16="http://schemas.microsoft.com/office/drawing/2014/main" id="{F2D15209-78E5-4D59-BBCA-D36589565F64}"/>
              </a:ext>
            </a:extLst>
          </p:cNvPr>
          <p:cNvSpPr txBox="1">
            <a:spLocks noChangeArrowheads="1"/>
          </p:cNvSpPr>
          <p:nvPr/>
        </p:nvSpPr>
        <p:spPr bwMode="auto">
          <a:xfrm>
            <a:off x="8852607" y="4602020"/>
            <a:ext cx="916830" cy="408281"/>
          </a:xfrm>
          <a:prstGeom prst="rect">
            <a:avLst/>
          </a:prstGeom>
          <a:noFill/>
          <a:ln w="9525">
            <a:noFill/>
            <a:miter lim="800000"/>
            <a:headEnd/>
            <a:tailEnd/>
          </a:ln>
          <a:effectLst/>
        </p:spPr>
        <p:txBody>
          <a:bodyPr wrap="square">
            <a:spAutoFit/>
          </a:bodyPr>
          <a:lstStyle/>
          <a:p>
            <a:pPr algn="ctr" fontAlgn="auto">
              <a:lnSpc>
                <a:spcPct val="104000"/>
              </a:lnSpc>
              <a:spcBef>
                <a:spcPts val="0"/>
              </a:spcBef>
              <a:spcAft>
                <a:spcPts val="0"/>
              </a:spcAft>
              <a:buClr>
                <a:srgbClr val="000000"/>
              </a:buClr>
              <a:buSzPct val="100000"/>
              <a:defRPr/>
            </a:pPr>
            <a:r>
              <a:rPr lang="en-IE" sz="2200" b="1" i="1" kern="0">
                <a:solidFill>
                  <a:srgbClr val="1F497D"/>
                </a:solidFill>
                <a:latin typeface="Lato" panose="020F0502020204030203" pitchFamily="34" charset="0"/>
              </a:rPr>
              <a:t>PMD</a:t>
            </a:r>
            <a:endParaRPr lang="en-IE" sz="2200" b="1" i="1" kern="0" dirty="0">
              <a:solidFill>
                <a:srgbClr val="1F497D"/>
              </a:solidFill>
              <a:latin typeface="Lato" panose="020F0502020204030203" pitchFamily="34" charset="0"/>
            </a:endParaRPr>
          </a:p>
        </p:txBody>
      </p:sp>
      <p:sp>
        <p:nvSpPr>
          <p:cNvPr id="494" name="Rectangle 493">
            <a:extLst>
              <a:ext uri="{FF2B5EF4-FFF2-40B4-BE49-F238E27FC236}">
                <a16:creationId xmlns:a16="http://schemas.microsoft.com/office/drawing/2014/main" id="{81247047-3541-472F-B491-2504A400D73C}"/>
              </a:ext>
            </a:extLst>
          </p:cNvPr>
          <p:cNvSpPr/>
          <p:nvPr/>
        </p:nvSpPr>
        <p:spPr>
          <a:xfrm>
            <a:off x="7119082" y="6359318"/>
            <a:ext cx="133800" cy="95368"/>
          </a:xfrm>
          <a:prstGeom prst="rect">
            <a:avLst/>
          </a:prstGeom>
          <a:noFill/>
          <a:ln w="3175" cap="flat" cmpd="sng" algn="ctr">
            <a:noFill/>
            <a:prstDash val="solid"/>
          </a:ln>
          <a:effectLst/>
        </p:spPr>
        <p:txBody>
          <a:bodyPr rtlCol="0" anchor="ctr"/>
          <a:lstStyle/>
          <a:p>
            <a:pPr algn="ctr" defTabSz="914305" fontAlgn="auto">
              <a:spcBef>
                <a:spcPts val="0"/>
              </a:spcBef>
              <a:spcAft>
                <a:spcPts val="0"/>
              </a:spcAft>
              <a:defRPr/>
            </a:pPr>
            <a:endParaRPr lang="en-IE" sz="2000" kern="0" dirty="0">
              <a:solidFill>
                <a:prstClr val="white"/>
              </a:solidFill>
              <a:latin typeface="Lato" panose="020F0502020204030203" pitchFamily="34" charset="0"/>
              <a:cs typeface="Arial"/>
            </a:endParaRPr>
          </a:p>
        </p:txBody>
      </p:sp>
      <p:sp>
        <p:nvSpPr>
          <p:cNvPr id="495" name="Rectangle 494">
            <a:extLst>
              <a:ext uri="{FF2B5EF4-FFF2-40B4-BE49-F238E27FC236}">
                <a16:creationId xmlns:a16="http://schemas.microsoft.com/office/drawing/2014/main" id="{CDFDA10B-D7DA-4667-BE79-BD0409FFAE67}"/>
              </a:ext>
            </a:extLst>
          </p:cNvPr>
          <p:cNvSpPr/>
          <p:nvPr/>
        </p:nvSpPr>
        <p:spPr>
          <a:xfrm>
            <a:off x="9896603" y="6362765"/>
            <a:ext cx="133800" cy="95368"/>
          </a:xfrm>
          <a:prstGeom prst="rect">
            <a:avLst/>
          </a:prstGeom>
          <a:noFill/>
          <a:ln w="3175" cap="flat" cmpd="sng" algn="ctr">
            <a:noFill/>
            <a:prstDash val="solid"/>
          </a:ln>
          <a:effectLst/>
        </p:spPr>
        <p:txBody>
          <a:bodyPr rtlCol="0" anchor="ctr"/>
          <a:lstStyle/>
          <a:p>
            <a:pPr algn="ctr" defTabSz="914305" fontAlgn="auto">
              <a:spcBef>
                <a:spcPts val="0"/>
              </a:spcBef>
              <a:spcAft>
                <a:spcPts val="0"/>
              </a:spcAft>
              <a:defRPr/>
            </a:pPr>
            <a:endParaRPr lang="en-IE" sz="2000" kern="0" dirty="0">
              <a:solidFill>
                <a:prstClr val="white"/>
              </a:solidFill>
              <a:latin typeface="Lato" panose="020F0502020204030203" pitchFamily="34" charset="0"/>
              <a:cs typeface="Arial"/>
            </a:endParaRPr>
          </a:p>
        </p:txBody>
      </p:sp>
      <p:cxnSp>
        <p:nvCxnSpPr>
          <p:cNvPr id="385" name="Straight Connector 384">
            <a:extLst>
              <a:ext uri="{FF2B5EF4-FFF2-40B4-BE49-F238E27FC236}">
                <a16:creationId xmlns:a16="http://schemas.microsoft.com/office/drawing/2014/main" id="{B0FCEDC2-E5AE-4689-A233-4A028C64B39D}"/>
              </a:ext>
            </a:extLst>
          </p:cNvPr>
          <p:cNvCxnSpPr/>
          <p:nvPr/>
        </p:nvCxnSpPr>
        <p:spPr>
          <a:xfrm>
            <a:off x="7208304" y="3948367"/>
            <a:ext cx="4233930" cy="0"/>
          </a:xfrm>
          <a:prstGeom prst="line">
            <a:avLst/>
          </a:prstGeom>
          <a:noFill/>
          <a:ln w="34925" cap="flat" cmpd="sng" algn="ctr">
            <a:solidFill>
              <a:srgbClr val="4F81BD">
                <a:lumMod val="40000"/>
                <a:lumOff val="60000"/>
              </a:srgbClr>
            </a:solidFill>
            <a:prstDash val="sysDash"/>
          </a:ln>
          <a:effectLst/>
        </p:spPr>
      </p:cxnSp>
      <p:cxnSp>
        <p:nvCxnSpPr>
          <p:cNvPr id="386" name="Straight Connector 385">
            <a:extLst>
              <a:ext uri="{FF2B5EF4-FFF2-40B4-BE49-F238E27FC236}">
                <a16:creationId xmlns:a16="http://schemas.microsoft.com/office/drawing/2014/main" id="{EF2C2120-5448-48EF-91DB-CA0B0C0AB117}"/>
              </a:ext>
            </a:extLst>
          </p:cNvPr>
          <p:cNvCxnSpPr/>
          <p:nvPr/>
        </p:nvCxnSpPr>
        <p:spPr>
          <a:xfrm>
            <a:off x="7235242" y="4430563"/>
            <a:ext cx="4233930" cy="0"/>
          </a:xfrm>
          <a:prstGeom prst="line">
            <a:avLst/>
          </a:prstGeom>
          <a:noFill/>
          <a:ln w="34925" cap="flat" cmpd="sng" algn="ctr">
            <a:solidFill>
              <a:srgbClr val="4F81BD">
                <a:lumMod val="40000"/>
                <a:lumOff val="60000"/>
              </a:srgbClr>
            </a:solidFill>
            <a:prstDash val="sysDash"/>
          </a:ln>
          <a:effectLst/>
        </p:spPr>
      </p:cxnSp>
      <p:grpSp>
        <p:nvGrpSpPr>
          <p:cNvPr id="387" name="Group 386">
            <a:extLst>
              <a:ext uri="{FF2B5EF4-FFF2-40B4-BE49-F238E27FC236}">
                <a16:creationId xmlns:a16="http://schemas.microsoft.com/office/drawing/2014/main" id="{8DFF2873-C1C6-4F1F-90B6-265237B5C21A}"/>
              </a:ext>
            </a:extLst>
          </p:cNvPr>
          <p:cNvGrpSpPr/>
          <p:nvPr/>
        </p:nvGrpSpPr>
        <p:grpSpPr>
          <a:xfrm>
            <a:off x="9105722" y="3254055"/>
            <a:ext cx="447440" cy="1371996"/>
            <a:chOff x="3073148" y="2798996"/>
            <a:chExt cx="661077" cy="1315205"/>
          </a:xfrm>
        </p:grpSpPr>
        <p:cxnSp>
          <p:nvCxnSpPr>
            <p:cNvPr id="490" name="Straight Arrow Connector 489">
              <a:extLst>
                <a:ext uri="{FF2B5EF4-FFF2-40B4-BE49-F238E27FC236}">
                  <a16:creationId xmlns:a16="http://schemas.microsoft.com/office/drawing/2014/main" id="{AB05AE64-1919-476C-A78D-5DE000BFC505}"/>
                </a:ext>
              </a:extLst>
            </p:cNvPr>
            <p:cNvCxnSpPr/>
            <p:nvPr/>
          </p:nvCxnSpPr>
          <p:spPr>
            <a:xfrm flipV="1">
              <a:off x="3073148" y="2798996"/>
              <a:ext cx="1996" cy="1315204"/>
            </a:xfrm>
            <a:prstGeom prst="straightConnector1">
              <a:avLst/>
            </a:prstGeom>
            <a:noFill/>
            <a:ln w="31750" cap="flat" cmpd="sng" algn="ctr">
              <a:solidFill>
                <a:srgbClr val="4F81BD">
                  <a:shade val="95000"/>
                  <a:satMod val="105000"/>
                </a:srgbClr>
              </a:solidFill>
              <a:prstDash val="solid"/>
              <a:tailEnd type="stealth" w="med" len="lg"/>
            </a:ln>
            <a:effectLst/>
          </p:spPr>
        </p:cxnSp>
        <p:cxnSp>
          <p:nvCxnSpPr>
            <p:cNvPr id="491" name="Straight Arrow Connector 490">
              <a:extLst>
                <a:ext uri="{FF2B5EF4-FFF2-40B4-BE49-F238E27FC236}">
                  <a16:creationId xmlns:a16="http://schemas.microsoft.com/office/drawing/2014/main" id="{3AC62DFB-DC7E-4E14-A8B5-C75B39CCD28B}"/>
                </a:ext>
              </a:extLst>
            </p:cNvPr>
            <p:cNvCxnSpPr/>
            <p:nvPr/>
          </p:nvCxnSpPr>
          <p:spPr>
            <a:xfrm flipV="1">
              <a:off x="3734225" y="2798996"/>
              <a:ext cx="0" cy="1315205"/>
            </a:xfrm>
            <a:prstGeom prst="straightConnector1">
              <a:avLst/>
            </a:prstGeom>
            <a:noFill/>
            <a:ln w="31750" cap="flat" cmpd="sng" algn="ctr">
              <a:solidFill>
                <a:srgbClr val="4F81BD">
                  <a:shade val="95000"/>
                  <a:satMod val="105000"/>
                </a:srgbClr>
              </a:solidFill>
              <a:prstDash val="solid"/>
              <a:tailEnd type="stealth" w="med" len="lg"/>
            </a:ln>
            <a:effectLst/>
          </p:spPr>
        </p:cxnSp>
      </p:grpSp>
      <p:sp>
        <p:nvSpPr>
          <p:cNvPr id="389" name="Rounded Rectangle 47">
            <a:extLst>
              <a:ext uri="{FF2B5EF4-FFF2-40B4-BE49-F238E27FC236}">
                <a16:creationId xmlns:a16="http://schemas.microsoft.com/office/drawing/2014/main" id="{8E4FE4A4-37A9-4304-BC38-CBA1337E8357}"/>
              </a:ext>
            </a:extLst>
          </p:cNvPr>
          <p:cNvSpPr/>
          <p:nvPr/>
        </p:nvSpPr>
        <p:spPr>
          <a:xfrm>
            <a:off x="8446458" y="3476832"/>
            <a:ext cx="1851869" cy="512660"/>
          </a:xfrm>
          <a:prstGeom prst="roundRect">
            <a:avLst>
              <a:gd name="adj" fmla="val 20051"/>
            </a:avLst>
          </a:prstGeom>
          <a:gradFill flip="none" rotWithShape="1">
            <a:gsLst>
              <a:gs pos="0">
                <a:srgbClr val="C0504D">
                  <a:lumMod val="75000"/>
                  <a:shade val="30000"/>
                  <a:satMod val="115000"/>
                  <a:alpha val="80000"/>
                </a:srgbClr>
              </a:gs>
              <a:gs pos="50000">
                <a:srgbClr val="C0504D">
                  <a:lumMod val="75000"/>
                  <a:shade val="67500"/>
                  <a:satMod val="115000"/>
                  <a:alpha val="85000"/>
                </a:srgbClr>
              </a:gs>
              <a:gs pos="100000">
                <a:srgbClr val="C0504D">
                  <a:lumMod val="75000"/>
                  <a:shade val="100000"/>
                  <a:satMod val="115000"/>
                  <a:alpha val="85000"/>
                </a:srgbClr>
              </a:gs>
            </a:gsLst>
            <a:lin ang="162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38100" h="12700"/>
          </a:sp3d>
        </p:spPr>
        <p:txBody>
          <a:bodyPr rtlCol="0" anchor="ctr"/>
          <a:lstStyle/>
          <a:p>
            <a:pPr algn="ctr" fontAlgn="auto">
              <a:spcBef>
                <a:spcPts val="0"/>
              </a:spcBef>
              <a:spcAft>
                <a:spcPts val="0"/>
              </a:spcAft>
              <a:defRPr/>
            </a:pPr>
            <a:endParaRPr lang="en-IE" sz="1400" kern="0" dirty="0">
              <a:solidFill>
                <a:srgbClr val="FFFFFF"/>
              </a:solidFill>
              <a:effectLst>
                <a:outerShdw blurRad="38100" dist="38100" dir="2700000" algn="tl">
                  <a:srgbClr val="000000">
                    <a:alpha val="43137"/>
                  </a:srgbClr>
                </a:outerShdw>
              </a:effectLst>
              <a:latin typeface="Lato" panose="020F0502020204030203" pitchFamily="34" charset="0"/>
            </a:endParaRPr>
          </a:p>
        </p:txBody>
      </p:sp>
      <p:grpSp>
        <p:nvGrpSpPr>
          <p:cNvPr id="12" name="Group 11">
            <a:extLst>
              <a:ext uri="{FF2B5EF4-FFF2-40B4-BE49-F238E27FC236}">
                <a16:creationId xmlns:a16="http://schemas.microsoft.com/office/drawing/2014/main" id="{03086EE3-42D3-4FE9-929D-CBBADFD4FEB8}"/>
              </a:ext>
            </a:extLst>
          </p:cNvPr>
          <p:cNvGrpSpPr/>
          <p:nvPr/>
        </p:nvGrpSpPr>
        <p:grpSpPr>
          <a:xfrm>
            <a:off x="8697410" y="1981581"/>
            <a:ext cx="1239342" cy="1245274"/>
            <a:chOff x="8229300" y="2021143"/>
            <a:chExt cx="1239342" cy="1245274"/>
          </a:xfrm>
        </p:grpSpPr>
        <p:sp>
          <p:nvSpPr>
            <p:cNvPr id="415" name="Rectangle 414">
              <a:extLst>
                <a:ext uri="{FF2B5EF4-FFF2-40B4-BE49-F238E27FC236}">
                  <a16:creationId xmlns:a16="http://schemas.microsoft.com/office/drawing/2014/main" id="{FDFE0EBE-F2D8-4B3F-A7B1-6724A885B6AE}"/>
                </a:ext>
              </a:extLst>
            </p:cNvPr>
            <p:cNvSpPr/>
            <p:nvPr/>
          </p:nvSpPr>
          <p:spPr>
            <a:xfrm>
              <a:off x="8229300" y="2021143"/>
              <a:ext cx="1239342" cy="1245274"/>
            </a:xfrm>
            <a:prstGeom prst="rect">
              <a:avLst/>
            </a:prstGeom>
            <a:solidFill>
              <a:srgbClr val="FFE1E1"/>
            </a:solidFill>
            <a:ln w="19050" cap="flat" cmpd="sng" algn="ctr">
              <a:noFill/>
              <a:prstDash val="solid"/>
            </a:ln>
            <a:effectLst/>
            <a:scene3d>
              <a:camera prst="orthographicFront"/>
              <a:lightRig rig="threePt" dir="t"/>
            </a:scene3d>
            <a:sp3d>
              <a:bevelT prst="relaxedInset"/>
            </a:sp3d>
          </p:spPr>
          <p:txBody>
            <a:bodyPr rtlCol="0" anchor="ctr"/>
            <a:lstStyle/>
            <a:p>
              <a:pPr algn="ctr" fontAlgn="auto">
                <a:spcBef>
                  <a:spcPts val="0"/>
                </a:spcBef>
                <a:spcAft>
                  <a:spcPts val="0"/>
                </a:spcAft>
                <a:defRPr/>
              </a:pPr>
              <a:endParaRPr lang="en-IE" sz="2800" kern="0" dirty="0">
                <a:solidFill>
                  <a:prstClr val="white"/>
                </a:solidFill>
                <a:latin typeface="Lato" panose="020F0502020204030203" pitchFamily="34" charset="0"/>
                <a:cs typeface="+mn-cs"/>
              </a:endParaRPr>
            </a:p>
          </p:txBody>
        </p:sp>
        <p:grpSp>
          <p:nvGrpSpPr>
            <p:cNvPr id="416" name="Group 415">
              <a:extLst>
                <a:ext uri="{FF2B5EF4-FFF2-40B4-BE49-F238E27FC236}">
                  <a16:creationId xmlns:a16="http://schemas.microsoft.com/office/drawing/2014/main" id="{89F97F2E-AF37-45AF-80FF-D7080806AA70}"/>
                </a:ext>
              </a:extLst>
            </p:cNvPr>
            <p:cNvGrpSpPr/>
            <p:nvPr/>
          </p:nvGrpSpPr>
          <p:grpSpPr>
            <a:xfrm>
              <a:off x="8349865" y="2131065"/>
              <a:ext cx="202050" cy="166728"/>
              <a:chOff x="1097297" y="966146"/>
              <a:chExt cx="292243" cy="246511"/>
            </a:xfrm>
          </p:grpSpPr>
          <p:sp>
            <p:nvSpPr>
              <p:cNvPr id="472" name="Rectangle 62" descr="25%">
                <a:extLst>
                  <a:ext uri="{FF2B5EF4-FFF2-40B4-BE49-F238E27FC236}">
                    <a16:creationId xmlns:a16="http://schemas.microsoft.com/office/drawing/2014/main" id="{4AF10562-8E8C-4C02-9099-2EC7D931696E}"/>
                  </a:ext>
                </a:extLst>
              </p:cNvPr>
              <p:cNvSpPr>
                <a:spLocks noChangeArrowheads="1"/>
              </p:cNvSpPr>
              <p:nvPr/>
            </p:nvSpPr>
            <p:spPr bwMode="auto">
              <a:xfrm>
                <a:off x="1097297" y="966146"/>
                <a:ext cx="292243" cy="246511"/>
              </a:xfrm>
              <a:prstGeom prst="rect">
                <a:avLst/>
              </a:prstGeom>
              <a:gradFill rotWithShape="1">
                <a:gsLst>
                  <a:gs pos="0">
                    <a:srgbClr val="C0504D">
                      <a:lumMod val="60000"/>
                      <a:lumOff val="40000"/>
                    </a:srgbClr>
                  </a:gs>
                  <a:gs pos="35000">
                    <a:srgbClr val="C0504D">
                      <a:lumMod val="40000"/>
                      <a:lumOff val="60000"/>
                    </a:srgbClr>
                  </a:gs>
                  <a:gs pos="100000">
                    <a:srgbClr val="C0504D">
                      <a:lumMod val="20000"/>
                      <a:lumOff val="80000"/>
                    </a:srgbClr>
                  </a:gs>
                </a:gsLst>
                <a:lin ang="16200000" scaled="1"/>
              </a:grad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nchor="ctr"/>
              <a:lstStyle/>
              <a:p>
                <a:pPr fontAlgn="auto">
                  <a:spcBef>
                    <a:spcPts val="0"/>
                  </a:spcBef>
                  <a:spcAft>
                    <a:spcPts val="0"/>
                  </a:spcAft>
                  <a:defRPr/>
                </a:pPr>
                <a:endParaRPr lang="en-IE" sz="2000" kern="0" dirty="0">
                  <a:solidFill>
                    <a:prstClr val="black"/>
                  </a:solidFill>
                  <a:latin typeface="Lato" panose="020F0502020204030203" pitchFamily="34" charset="0"/>
                  <a:cs typeface="+mn-cs"/>
                </a:endParaRPr>
              </a:p>
            </p:txBody>
          </p:sp>
          <p:grpSp>
            <p:nvGrpSpPr>
              <p:cNvPr id="473" name="Group 63">
                <a:extLst>
                  <a:ext uri="{FF2B5EF4-FFF2-40B4-BE49-F238E27FC236}">
                    <a16:creationId xmlns:a16="http://schemas.microsoft.com/office/drawing/2014/main" id="{73773CD4-6087-4A4A-A658-F9FCA3A3EC6D}"/>
                  </a:ext>
                </a:extLst>
              </p:cNvPr>
              <p:cNvGrpSpPr>
                <a:grpSpLocks/>
              </p:cNvGrpSpPr>
              <p:nvPr/>
            </p:nvGrpSpPr>
            <p:grpSpPr bwMode="auto">
              <a:xfrm>
                <a:off x="1131533" y="998151"/>
                <a:ext cx="233125" cy="195201"/>
                <a:chOff x="3750" y="979"/>
                <a:chExt cx="209" cy="175"/>
              </a:xfrm>
              <a:gradFill>
                <a:gsLst>
                  <a:gs pos="0">
                    <a:srgbClr val="C0504D">
                      <a:lumMod val="40000"/>
                      <a:lumOff val="60000"/>
                    </a:srgbClr>
                  </a:gs>
                  <a:gs pos="35000">
                    <a:srgbClr val="C0504D">
                      <a:tint val="37000"/>
                      <a:satMod val="300000"/>
                    </a:srgbClr>
                  </a:gs>
                  <a:gs pos="100000">
                    <a:srgbClr val="C0504D">
                      <a:tint val="15000"/>
                      <a:satMod val="350000"/>
                    </a:srgbClr>
                  </a:gs>
                </a:gsLst>
                <a:lin ang="16200000" scaled="1"/>
              </a:gradFill>
            </p:grpSpPr>
            <p:sp>
              <p:nvSpPr>
                <p:cNvPr id="474" name="Freeform 64">
                  <a:extLst>
                    <a:ext uri="{FF2B5EF4-FFF2-40B4-BE49-F238E27FC236}">
                      <a16:creationId xmlns:a16="http://schemas.microsoft.com/office/drawing/2014/main" id="{ED359677-5733-4BFF-8969-A9223E43D023}"/>
                    </a:ext>
                  </a:extLst>
                </p:cNvPr>
                <p:cNvSpPr>
                  <a:spLocks/>
                </p:cNvSpPr>
                <p:nvPr/>
              </p:nvSpPr>
              <p:spPr bwMode="auto">
                <a:xfrm>
                  <a:off x="3750" y="979"/>
                  <a:ext cx="209" cy="175"/>
                </a:xfrm>
                <a:custGeom>
                  <a:avLst/>
                  <a:gdLst>
                    <a:gd name="T0" fmla="*/ 0 w 209"/>
                    <a:gd name="T1" fmla="*/ 175 h 175"/>
                    <a:gd name="T2" fmla="*/ 0 w 209"/>
                    <a:gd name="T3" fmla="*/ 0 h 175"/>
                    <a:gd name="T4" fmla="*/ 209 w 209"/>
                    <a:gd name="T5" fmla="*/ 0 h 175"/>
                    <a:gd name="T6" fmla="*/ 0 60000 65536"/>
                    <a:gd name="T7" fmla="*/ 0 60000 65536"/>
                    <a:gd name="T8" fmla="*/ 0 60000 65536"/>
                    <a:gd name="T9" fmla="*/ 0 w 209"/>
                    <a:gd name="T10" fmla="*/ 0 h 175"/>
                    <a:gd name="T11" fmla="*/ 209 w 209"/>
                    <a:gd name="T12" fmla="*/ 175 h 175"/>
                  </a:gdLst>
                  <a:ahLst/>
                  <a:cxnLst>
                    <a:cxn ang="T6">
                      <a:pos x="T0" y="T1"/>
                    </a:cxn>
                    <a:cxn ang="T7">
                      <a:pos x="T2" y="T3"/>
                    </a:cxn>
                    <a:cxn ang="T8">
                      <a:pos x="T4" y="T5"/>
                    </a:cxn>
                  </a:cxnLst>
                  <a:rect l="T9" t="T10" r="T11" b="T12"/>
                  <a:pathLst>
                    <a:path w="209" h="175">
                      <a:moveTo>
                        <a:pt x="0" y="175"/>
                      </a:moveTo>
                      <a:lnTo>
                        <a:pt x="0" y="0"/>
                      </a:lnTo>
                      <a:lnTo>
                        <a:pt x="209" y="0"/>
                      </a:lnTo>
                    </a:path>
                  </a:pathLst>
                </a:cu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fontAlgn="auto">
                    <a:spcBef>
                      <a:spcPts val="0"/>
                    </a:spcBef>
                    <a:spcAft>
                      <a:spcPts val="0"/>
                    </a:spcAft>
                    <a:defRPr/>
                  </a:pPr>
                  <a:endParaRPr lang="en-IE" sz="2000" kern="0" dirty="0">
                    <a:solidFill>
                      <a:prstClr val="black"/>
                    </a:solidFill>
                    <a:latin typeface="Lato" panose="020F0502020204030203" pitchFamily="34" charset="0"/>
                    <a:cs typeface="+mn-cs"/>
                  </a:endParaRPr>
                </a:p>
              </p:txBody>
            </p:sp>
            <p:sp>
              <p:nvSpPr>
                <p:cNvPr id="475" name="Line 65">
                  <a:extLst>
                    <a:ext uri="{FF2B5EF4-FFF2-40B4-BE49-F238E27FC236}">
                      <a16:creationId xmlns:a16="http://schemas.microsoft.com/office/drawing/2014/main" id="{398AB1FF-39B2-406A-95C4-C73C48144921}"/>
                    </a:ext>
                  </a:extLst>
                </p:cNvPr>
                <p:cNvSpPr>
                  <a:spLocks noChangeShapeType="1"/>
                </p:cNvSpPr>
                <p:nvPr/>
              </p:nvSpPr>
              <p:spPr bwMode="auto">
                <a:xfrm flipV="1">
                  <a:off x="3803" y="979"/>
                  <a:ext cx="0" cy="175"/>
                </a:xfrm>
                <a:prstGeom prst="line">
                  <a:avLst/>
                </a:pr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fontAlgn="auto">
                    <a:spcBef>
                      <a:spcPts val="0"/>
                    </a:spcBef>
                    <a:spcAft>
                      <a:spcPts val="0"/>
                    </a:spcAft>
                    <a:defRPr/>
                  </a:pPr>
                  <a:endParaRPr lang="en-IE" sz="2000" kern="0" dirty="0">
                    <a:solidFill>
                      <a:prstClr val="black"/>
                    </a:solidFill>
                    <a:latin typeface="Lato" panose="020F0502020204030203" pitchFamily="34" charset="0"/>
                    <a:cs typeface="+mn-cs"/>
                  </a:endParaRPr>
                </a:p>
              </p:txBody>
            </p:sp>
            <p:sp>
              <p:nvSpPr>
                <p:cNvPr id="476" name="Line 66">
                  <a:extLst>
                    <a:ext uri="{FF2B5EF4-FFF2-40B4-BE49-F238E27FC236}">
                      <a16:creationId xmlns:a16="http://schemas.microsoft.com/office/drawing/2014/main" id="{4A9D6032-2826-40F9-A622-908B86B2F693}"/>
                    </a:ext>
                  </a:extLst>
                </p:cNvPr>
                <p:cNvSpPr>
                  <a:spLocks noChangeShapeType="1"/>
                </p:cNvSpPr>
                <p:nvPr/>
              </p:nvSpPr>
              <p:spPr bwMode="auto">
                <a:xfrm flipV="1">
                  <a:off x="3854" y="979"/>
                  <a:ext cx="0" cy="175"/>
                </a:xfrm>
                <a:prstGeom prst="line">
                  <a:avLst/>
                </a:pr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fontAlgn="auto">
                    <a:spcBef>
                      <a:spcPts val="0"/>
                    </a:spcBef>
                    <a:spcAft>
                      <a:spcPts val="0"/>
                    </a:spcAft>
                    <a:defRPr/>
                  </a:pPr>
                  <a:endParaRPr lang="en-IE" sz="2000" kern="0" dirty="0">
                    <a:solidFill>
                      <a:prstClr val="black"/>
                    </a:solidFill>
                    <a:latin typeface="Lato" panose="020F0502020204030203" pitchFamily="34" charset="0"/>
                    <a:cs typeface="+mn-cs"/>
                  </a:endParaRPr>
                </a:p>
              </p:txBody>
            </p:sp>
            <p:sp>
              <p:nvSpPr>
                <p:cNvPr id="477" name="Line 67">
                  <a:extLst>
                    <a:ext uri="{FF2B5EF4-FFF2-40B4-BE49-F238E27FC236}">
                      <a16:creationId xmlns:a16="http://schemas.microsoft.com/office/drawing/2014/main" id="{0307A1F8-DBCC-4CE5-844D-402643E50817}"/>
                    </a:ext>
                  </a:extLst>
                </p:cNvPr>
                <p:cNvSpPr>
                  <a:spLocks noChangeShapeType="1"/>
                </p:cNvSpPr>
                <p:nvPr/>
              </p:nvSpPr>
              <p:spPr bwMode="auto">
                <a:xfrm flipH="1">
                  <a:off x="3750" y="1024"/>
                  <a:ext cx="209" cy="0"/>
                </a:xfrm>
                <a:prstGeom prst="line">
                  <a:avLst/>
                </a:pr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fontAlgn="auto">
                    <a:spcBef>
                      <a:spcPts val="0"/>
                    </a:spcBef>
                    <a:spcAft>
                      <a:spcPts val="0"/>
                    </a:spcAft>
                    <a:defRPr/>
                  </a:pPr>
                  <a:endParaRPr lang="en-IE" sz="2000" kern="0" dirty="0">
                    <a:solidFill>
                      <a:prstClr val="black"/>
                    </a:solidFill>
                    <a:latin typeface="Lato" panose="020F0502020204030203" pitchFamily="34" charset="0"/>
                    <a:cs typeface="+mn-cs"/>
                  </a:endParaRPr>
                </a:p>
              </p:txBody>
            </p:sp>
            <p:sp>
              <p:nvSpPr>
                <p:cNvPr id="478" name="Line 68">
                  <a:extLst>
                    <a:ext uri="{FF2B5EF4-FFF2-40B4-BE49-F238E27FC236}">
                      <a16:creationId xmlns:a16="http://schemas.microsoft.com/office/drawing/2014/main" id="{49A0FF31-3F2E-4D4C-AC50-7A2B7E702A99}"/>
                    </a:ext>
                  </a:extLst>
                </p:cNvPr>
                <p:cNvSpPr>
                  <a:spLocks noChangeShapeType="1"/>
                </p:cNvSpPr>
                <p:nvPr/>
              </p:nvSpPr>
              <p:spPr bwMode="auto">
                <a:xfrm flipH="1">
                  <a:off x="3750" y="1069"/>
                  <a:ext cx="209" cy="0"/>
                </a:xfrm>
                <a:prstGeom prst="line">
                  <a:avLst/>
                </a:pr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fontAlgn="auto">
                    <a:spcBef>
                      <a:spcPts val="0"/>
                    </a:spcBef>
                    <a:spcAft>
                      <a:spcPts val="0"/>
                    </a:spcAft>
                    <a:defRPr/>
                  </a:pPr>
                  <a:endParaRPr lang="en-IE" sz="2000" kern="0" dirty="0">
                    <a:solidFill>
                      <a:prstClr val="black"/>
                    </a:solidFill>
                    <a:latin typeface="Lato" panose="020F0502020204030203" pitchFamily="34" charset="0"/>
                    <a:cs typeface="+mn-cs"/>
                  </a:endParaRPr>
                </a:p>
              </p:txBody>
            </p:sp>
            <p:sp>
              <p:nvSpPr>
                <p:cNvPr id="479" name="Freeform 69">
                  <a:extLst>
                    <a:ext uri="{FF2B5EF4-FFF2-40B4-BE49-F238E27FC236}">
                      <a16:creationId xmlns:a16="http://schemas.microsoft.com/office/drawing/2014/main" id="{8D8E0A58-5A6F-4913-B706-0BA234605B61}"/>
                    </a:ext>
                  </a:extLst>
                </p:cNvPr>
                <p:cNvSpPr>
                  <a:spLocks/>
                </p:cNvSpPr>
                <p:nvPr/>
              </p:nvSpPr>
              <p:spPr bwMode="auto">
                <a:xfrm>
                  <a:off x="3750" y="1110"/>
                  <a:ext cx="209" cy="0"/>
                </a:xfrm>
                <a:custGeom>
                  <a:avLst/>
                  <a:gdLst>
                    <a:gd name="T0" fmla="*/ 209 w 209"/>
                    <a:gd name="T1" fmla="*/ 0 w 209"/>
                    <a:gd name="T2" fmla="*/ 3 w 209"/>
                    <a:gd name="T3" fmla="*/ 0 60000 65536"/>
                    <a:gd name="T4" fmla="*/ 0 60000 65536"/>
                    <a:gd name="T5" fmla="*/ 0 60000 65536"/>
                    <a:gd name="T6" fmla="*/ 0 w 209"/>
                    <a:gd name="T7" fmla="*/ 209 w 209"/>
                  </a:gdLst>
                  <a:ahLst/>
                  <a:cxnLst>
                    <a:cxn ang="T3">
                      <a:pos x="T0" y="0"/>
                    </a:cxn>
                    <a:cxn ang="T4">
                      <a:pos x="T1" y="0"/>
                    </a:cxn>
                    <a:cxn ang="T5">
                      <a:pos x="T2" y="0"/>
                    </a:cxn>
                  </a:cxnLst>
                  <a:rect l="T6" t="0" r="T7" b="0"/>
                  <a:pathLst>
                    <a:path w="209">
                      <a:moveTo>
                        <a:pt x="209" y="0"/>
                      </a:moveTo>
                      <a:lnTo>
                        <a:pt x="0" y="0"/>
                      </a:lnTo>
                      <a:lnTo>
                        <a:pt x="3" y="0"/>
                      </a:lnTo>
                    </a:path>
                  </a:pathLst>
                </a:cu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fontAlgn="auto">
                    <a:spcBef>
                      <a:spcPts val="0"/>
                    </a:spcBef>
                    <a:spcAft>
                      <a:spcPts val="0"/>
                    </a:spcAft>
                    <a:defRPr/>
                  </a:pPr>
                  <a:endParaRPr lang="en-IE" sz="2000" kern="0" dirty="0">
                    <a:solidFill>
                      <a:prstClr val="black"/>
                    </a:solidFill>
                    <a:latin typeface="Lato" panose="020F0502020204030203" pitchFamily="34" charset="0"/>
                    <a:cs typeface="+mn-cs"/>
                  </a:endParaRPr>
                </a:p>
              </p:txBody>
            </p:sp>
            <p:sp>
              <p:nvSpPr>
                <p:cNvPr id="480" name="Line 70">
                  <a:extLst>
                    <a:ext uri="{FF2B5EF4-FFF2-40B4-BE49-F238E27FC236}">
                      <a16:creationId xmlns:a16="http://schemas.microsoft.com/office/drawing/2014/main" id="{63A4FB58-FE8A-470D-90C0-7453B586A302}"/>
                    </a:ext>
                  </a:extLst>
                </p:cNvPr>
                <p:cNvSpPr>
                  <a:spLocks noChangeShapeType="1"/>
                </p:cNvSpPr>
                <p:nvPr/>
              </p:nvSpPr>
              <p:spPr bwMode="auto">
                <a:xfrm flipV="1">
                  <a:off x="3906" y="979"/>
                  <a:ext cx="0" cy="175"/>
                </a:xfrm>
                <a:prstGeom prst="line">
                  <a:avLst/>
                </a:pr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fontAlgn="auto">
                    <a:spcBef>
                      <a:spcPts val="0"/>
                    </a:spcBef>
                    <a:spcAft>
                      <a:spcPts val="0"/>
                    </a:spcAft>
                    <a:defRPr/>
                  </a:pPr>
                  <a:endParaRPr lang="en-IE" sz="2000" kern="0" dirty="0">
                    <a:solidFill>
                      <a:prstClr val="black"/>
                    </a:solidFill>
                    <a:latin typeface="Lato" panose="020F0502020204030203" pitchFamily="34" charset="0"/>
                    <a:cs typeface="+mn-cs"/>
                  </a:endParaRPr>
                </a:p>
              </p:txBody>
            </p:sp>
          </p:grpSp>
        </p:grpSp>
        <p:grpSp>
          <p:nvGrpSpPr>
            <p:cNvPr id="417" name="Group 416">
              <a:extLst>
                <a:ext uri="{FF2B5EF4-FFF2-40B4-BE49-F238E27FC236}">
                  <a16:creationId xmlns:a16="http://schemas.microsoft.com/office/drawing/2014/main" id="{BE2FBB88-0B22-4178-AD97-62BFD9760909}"/>
                </a:ext>
              </a:extLst>
            </p:cNvPr>
            <p:cNvGrpSpPr/>
            <p:nvPr/>
          </p:nvGrpSpPr>
          <p:grpSpPr>
            <a:xfrm>
              <a:off x="8740946" y="2131065"/>
              <a:ext cx="202050" cy="166728"/>
              <a:chOff x="1907100" y="966146"/>
              <a:chExt cx="292243" cy="246511"/>
            </a:xfrm>
          </p:grpSpPr>
          <p:sp>
            <p:nvSpPr>
              <p:cNvPr id="463" name="Rectangle 107" descr="25%">
                <a:extLst>
                  <a:ext uri="{FF2B5EF4-FFF2-40B4-BE49-F238E27FC236}">
                    <a16:creationId xmlns:a16="http://schemas.microsoft.com/office/drawing/2014/main" id="{9C9C38FE-767B-4C5C-A48E-E8D40C78C770}"/>
                  </a:ext>
                </a:extLst>
              </p:cNvPr>
              <p:cNvSpPr>
                <a:spLocks noChangeArrowheads="1"/>
              </p:cNvSpPr>
              <p:nvPr/>
            </p:nvSpPr>
            <p:spPr bwMode="auto">
              <a:xfrm>
                <a:off x="1907100" y="966146"/>
                <a:ext cx="292243" cy="246511"/>
              </a:xfrm>
              <a:prstGeom prst="rect">
                <a:avLst/>
              </a:prstGeom>
              <a:gradFill rotWithShape="1">
                <a:gsLst>
                  <a:gs pos="0">
                    <a:srgbClr val="C0504D">
                      <a:lumMod val="60000"/>
                      <a:lumOff val="40000"/>
                    </a:srgbClr>
                  </a:gs>
                  <a:gs pos="35000">
                    <a:srgbClr val="C0504D">
                      <a:lumMod val="40000"/>
                      <a:lumOff val="60000"/>
                    </a:srgbClr>
                  </a:gs>
                  <a:gs pos="100000">
                    <a:srgbClr val="C0504D">
                      <a:lumMod val="20000"/>
                      <a:lumOff val="80000"/>
                    </a:srgbClr>
                  </a:gs>
                </a:gsLst>
                <a:lin ang="16200000" scaled="1"/>
              </a:grad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nchor="ctr"/>
              <a:lstStyle/>
              <a:p>
                <a:pPr fontAlgn="auto">
                  <a:spcBef>
                    <a:spcPts val="0"/>
                  </a:spcBef>
                  <a:spcAft>
                    <a:spcPts val="0"/>
                  </a:spcAft>
                  <a:defRPr/>
                </a:pPr>
                <a:endParaRPr lang="en-IE" sz="2000" kern="0" dirty="0">
                  <a:solidFill>
                    <a:prstClr val="black"/>
                  </a:solidFill>
                  <a:latin typeface="Lato" panose="020F0502020204030203" pitchFamily="34" charset="0"/>
                  <a:cs typeface="+mn-cs"/>
                </a:endParaRPr>
              </a:p>
            </p:txBody>
          </p:sp>
          <p:grpSp>
            <p:nvGrpSpPr>
              <p:cNvPr id="464" name="Group 108">
                <a:extLst>
                  <a:ext uri="{FF2B5EF4-FFF2-40B4-BE49-F238E27FC236}">
                    <a16:creationId xmlns:a16="http://schemas.microsoft.com/office/drawing/2014/main" id="{83B02146-0B2E-49A0-85ED-E0576EF720DA}"/>
                  </a:ext>
                </a:extLst>
              </p:cNvPr>
              <p:cNvGrpSpPr>
                <a:grpSpLocks/>
              </p:cNvGrpSpPr>
              <p:nvPr/>
            </p:nvGrpSpPr>
            <p:grpSpPr bwMode="auto">
              <a:xfrm>
                <a:off x="1941336" y="998151"/>
                <a:ext cx="233125" cy="195201"/>
                <a:chOff x="3750" y="979"/>
                <a:chExt cx="209" cy="175"/>
              </a:xfrm>
              <a:gradFill>
                <a:gsLst>
                  <a:gs pos="0">
                    <a:srgbClr val="C0504D">
                      <a:lumMod val="40000"/>
                      <a:lumOff val="60000"/>
                    </a:srgbClr>
                  </a:gs>
                  <a:gs pos="35000">
                    <a:srgbClr val="C0504D">
                      <a:tint val="37000"/>
                      <a:satMod val="300000"/>
                    </a:srgbClr>
                  </a:gs>
                  <a:gs pos="100000">
                    <a:srgbClr val="C0504D">
                      <a:tint val="15000"/>
                      <a:satMod val="350000"/>
                    </a:srgbClr>
                  </a:gs>
                </a:gsLst>
                <a:lin ang="16200000" scaled="1"/>
              </a:gradFill>
            </p:grpSpPr>
            <p:sp>
              <p:nvSpPr>
                <p:cNvPr id="465" name="Freeform 109">
                  <a:extLst>
                    <a:ext uri="{FF2B5EF4-FFF2-40B4-BE49-F238E27FC236}">
                      <a16:creationId xmlns:a16="http://schemas.microsoft.com/office/drawing/2014/main" id="{C2D0BE33-0E2F-41F7-887C-B9C0D175E426}"/>
                    </a:ext>
                  </a:extLst>
                </p:cNvPr>
                <p:cNvSpPr>
                  <a:spLocks/>
                </p:cNvSpPr>
                <p:nvPr/>
              </p:nvSpPr>
              <p:spPr bwMode="auto">
                <a:xfrm>
                  <a:off x="3750" y="979"/>
                  <a:ext cx="209" cy="175"/>
                </a:xfrm>
                <a:custGeom>
                  <a:avLst/>
                  <a:gdLst>
                    <a:gd name="T0" fmla="*/ 0 w 209"/>
                    <a:gd name="T1" fmla="*/ 175 h 175"/>
                    <a:gd name="T2" fmla="*/ 0 w 209"/>
                    <a:gd name="T3" fmla="*/ 0 h 175"/>
                    <a:gd name="T4" fmla="*/ 209 w 209"/>
                    <a:gd name="T5" fmla="*/ 0 h 175"/>
                    <a:gd name="T6" fmla="*/ 0 60000 65536"/>
                    <a:gd name="T7" fmla="*/ 0 60000 65536"/>
                    <a:gd name="T8" fmla="*/ 0 60000 65536"/>
                    <a:gd name="T9" fmla="*/ 0 w 209"/>
                    <a:gd name="T10" fmla="*/ 0 h 175"/>
                    <a:gd name="T11" fmla="*/ 209 w 209"/>
                    <a:gd name="T12" fmla="*/ 175 h 175"/>
                  </a:gdLst>
                  <a:ahLst/>
                  <a:cxnLst>
                    <a:cxn ang="T6">
                      <a:pos x="T0" y="T1"/>
                    </a:cxn>
                    <a:cxn ang="T7">
                      <a:pos x="T2" y="T3"/>
                    </a:cxn>
                    <a:cxn ang="T8">
                      <a:pos x="T4" y="T5"/>
                    </a:cxn>
                  </a:cxnLst>
                  <a:rect l="T9" t="T10" r="T11" b="T12"/>
                  <a:pathLst>
                    <a:path w="209" h="175">
                      <a:moveTo>
                        <a:pt x="0" y="175"/>
                      </a:moveTo>
                      <a:lnTo>
                        <a:pt x="0" y="0"/>
                      </a:lnTo>
                      <a:lnTo>
                        <a:pt x="209" y="0"/>
                      </a:lnTo>
                    </a:path>
                  </a:pathLst>
                </a:cu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fontAlgn="auto">
                    <a:spcBef>
                      <a:spcPts val="0"/>
                    </a:spcBef>
                    <a:spcAft>
                      <a:spcPts val="0"/>
                    </a:spcAft>
                    <a:defRPr/>
                  </a:pPr>
                  <a:endParaRPr lang="en-IE" sz="2000" kern="0" dirty="0">
                    <a:solidFill>
                      <a:prstClr val="black"/>
                    </a:solidFill>
                    <a:latin typeface="Lato" panose="020F0502020204030203" pitchFamily="34" charset="0"/>
                    <a:cs typeface="+mn-cs"/>
                  </a:endParaRPr>
                </a:p>
              </p:txBody>
            </p:sp>
            <p:sp>
              <p:nvSpPr>
                <p:cNvPr id="466" name="Line 110">
                  <a:extLst>
                    <a:ext uri="{FF2B5EF4-FFF2-40B4-BE49-F238E27FC236}">
                      <a16:creationId xmlns:a16="http://schemas.microsoft.com/office/drawing/2014/main" id="{73217CC8-847D-4128-8BA6-122C4D988485}"/>
                    </a:ext>
                  </a:extLst>
                </p:cNvPr>
                <p:cNvSpPr>
                  <a:spLocks noChangeShapeType="1"/>
                </p:cNvSpPr>
                <p:nvPr/>
              </p:nvSpPr>
              <p:spPr bwMode="auto">
                <a:xfrm flipV="1">
                  <a:off x="3803" y="979"/>
                  <a:ext cx="0" cy="175"/>
                </a:xfrm>
                <a:prstGeom prst="line">
                  <a:avLst/>
                </a:pr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fontAlgn="auto">
                    <a:spcBef>
                      <a:spcPts val="0"/>
                    </a:spcBef>
                    <a:spcAft>
                      <a:spcPts val="0"/>
                    </a:spcAft>
                    <a:defRPr/>
                  </a:pPr>
                  <a:endParaRPr lang="en-IE" sz="2000" kern="0" dirty="0">
                    <a:solidFill>
                      <a:prstClr val="black"/>
                    </a:solidFill>
                    <a:latin typeface="Lato" panose="020F0502020204030203" pitchFamily="34" charset="0"/>
                    <a:cs typeface="+mn-cs"/>
                  </a:endParaRPr>
                </a:p>
              </p:txBody>
            </p:sp>
            <p:sp>
              <p:nvSpPr>
                <p:cNvPr id="467" name="Line 111">
                  <a:extLst>
                    <a:ext uri="{FF2B5EF4-FFF2-40B4-BE49-F238E27FC236}">
                      <a16:creationId xmlns:a16="http://schemas.microsoft.com/office/drawing/2014/main" id="{34881C04-A3B8-4F60-8DE3-51015C8D3566}"/>
                    </a:ext>
                  </a:extLst>
                </p:cNvPr>
                <p:cNvSpPr>
                  <a:spLocks noChangeShapeType="1"/>
                </p:cNvSpPr>
                <p:nvPr/>
              </p:nvSpPr>
              <p:spPr bwMode="auto">
                <a:xfrm flipV="1">
                  <a:off x="3854" y="979"/>
                  <a:ext cx="0" cy="175"/>
                </a:xfrm>
                <a:prstGeom prst="line">
                  <a:avLst/>
                </a:pr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fontAlgn="auto">
                    <a:spcBef>
                      <a:spcPts val="0"/>
                    </a:spcBef>
                    <a:spcAft>
                      <a:spcPts val="0"/>
                    </a:spcAft>
                    <a:defRPr/>
                  </a:pPr>
                  <a:endParaRPr lang="en-IE" sz="2000" kern="0" dirty="0">
                    <a:solidFill>
                      <a:prstClr val="black"/>
                    </a:solidFill>
                    <a:latin typeface="Lato" panose="020F0502020204030203" pitchFamily="34" charset="0"/>
                    <a:cs typeface="+mn-cs"/>
                  </a:endParaRPr>
                </a:p>
              </p:txBody>
            </p:sp>
            <p:sp>
              <p:nvSpPr>
                <p:cNvPr id="468" name="Line 112">
                  <a:extLst>
                    <a:ext uri="{FF2B5EF4-FFF2-40B4-BE49-F238E27FC236}">
                      <a16:creationId xmlns:a16="http://schemas.microsoft.com/office/drawing/2014/main" id="{68C26EA4-C0AE-4B91-8626-94A92F65798A}"/>
                    </a:ext>
                  </a:extLst>
                </p:cNvPr>
                <p:cNvSpPr>
                  <a:spLocks noChangeShapeType="1"/>
                </p:cNvSpPr>
                <p:nvPr/>
              </p:nvSpPr>
              <p:spPr bwMode="auto">
                <a:xfrm flipH="1">
                  <a:off x="3750" y="1024"/>
                  <a:ext cx="209" cy="0"/>
                </a:xfrm>
                <a:prstGeom prst="line">
                  <a:avLst/>
                </a:pr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fontAlgn="auto">
                    <a:spcBef>
                      <a:spcPts val="0"/>
                    </a:spcBef>
                    <a:spcAft>
                      <a:spcPts val="0"/>
                    </a:spcAft>
                    <a:defRPr/>
                  </a:pPr>
                  <a:endParaRPr lang="en-IE" sz="2000" kern="0" dirty="0">
                    <a:solidFill>
                      <a:prstClr val="black"/>
                    </a:solidFill>
                    <a:latin typeface="Lato" panose="020F0502020204030203" pitchFamily="34" charset="0"/>
                    <a:cs typeface="+mn-cs"/>
                  </a:endParaRPr>
                </a:p>
              </p:txBody>
            </p:sp>
            <p:sp>
              <p:nvSpPr>
                <p:cNvPr id="469" name="Line 113">
                  <a:extLst>
                    <a:ext uri="{FF2B5EF4-FFF2-40B4-BE49-F238E27FC236}">
                      <a16:creationId xmlns:a16="http://schemas.microsoft.com/office/drawing/2014/main" id="{B85EB657-E063-4B75-BC6E-4F3D6E8773AC}"/>
                    </a:ext>
                  </a:extLst>
                </p:cNvPr>
                <p:cNvSpPr>
                  <a:spLocks noChangeShapeType="1"/>
                </p:cNvSpPr>
                <p:nvPr/>
              </p:nvSpPr>
              <p:spPr bwMode="auto">
                <a:xfrm flipH="1">
                  <a:off x="3750" y="1069"/>
                  <a:ext cx="209" cy="0"/>
                </a:xfrm>
                <a:prstGeom prst="line">
                  <a:avLst/>
                </a:pr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fontAlgn="auto">
                    <a:spcBef>
                      <a:spcPts val="0"/>
                    </a:spcBef>
                    <a:spcAft>
                      <a:spcPts val="0"/>
                    </a:spcAft>
                    <a:defRPr/>
                  </a:pPr>
                  <a:endParaRPr lang="en-IE" sz="2000" kern="0" dirty="0">
                    <a:solidFill>
                      <a:prstClr val="black"/>
                    </a:solidFill>
                    <a:latin typeface="Lato" panose="020F0502020204030203" pitchFamily="34" charset="0"/>
                    <a:cs typeface="+mn-cs"/>
                  </a:endParaRPr>
                </a:p>
              </p:txBody>
            </p:sp>
            <p:sp>
              <p:nvSpPr>
                <p:cNvPr id="470" name="Freeform 114">
                  <a:extLst>
                    <a:ext uri="{FF2B5EF4-FFF2-40B4-BE49-F238E27FC236}">
                      <a16:creationId xmlns:a16="http://schemas.microsoft.com/office/drawing/2014/main" id="{187CE3E7-E1FE-4B58-8733-CF1D141A5D5B}"/>
                    </a:ext>
                  </a:extLst>
                </p:cNvPr>
                <p:cNvSpPr>
                  <a:spLocks/>
                </p:cNvSpPr>
                <p:nvPr/>
              </p:nvSpPr>
              <p:spPr bwMode="auto">
                <a:xfrm>
                  <a:off x="3750" y="1110"/>
                  <a:ext cx="209" cy="0"/>
                </a:xfrm>
                <a:custGeom>
                  <a:avLst/>
                  <a:gdLst>
                    <a:gd name="T0" fmla="*/ 209 w 209"/>
                    <a:gd name="T1" fmla="*/ 0 w 209"/>
                    <a:gd name="T2" fmla="*/ 3 w 209"/>
                    <a:gd name="T3" fmla="*/ 0 60000 65536"/>
                    <a:gd name="T4" fmla="*/ 0 60000 65536"/>
                    <a:gd name="T5" fmla="*/ 0 60000 65536"/>
                    <a:gd name="T6" fmla="*/ 0 w 209"/>
                    <a:gd name="T7" fmla="*/ 209 w 209"/>
                  </a:gdLst>
                  <a:ahLst/>
                  <a:cxnLst>
                    <a:cxn ang="T3">
                      <a:pos x="T0" y="0"/>
                    </a:cxn>
                    <a:cxn ang="T4">
                      <a:pos x="T1" y="0"/>
                    </a:cxn>
                    <a:cxn ang="T5">
                      <a:pos x="T2" y="0"/>
                    </a:cxn>
                  </a:cxnLst>
                  <a:rect l="T6" t="0" r="T7" b="0"/>
                  <a:pathLst>
                    <a:path w="209">
                      <a:moveTo>
                        <a:pt x="209" y="0"/>
                      </a:moveTo>
                      <a:lnTo>
                        <a:pt x="0" y="0"/>
                      </a:lnTo>
                      <a:lnTo>
                        <a:pt x="3" y="0"/>
                      </a:lnTo>
                    </a:path>
                  </a:pathLst>
                </a:cu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fontAlgn="auto">
                    <a:spcBef>
                      <a:spcPts val="0"/>
                    </a:spcBef>
                    <a:spcAft>
                      <a:spcPts val="0"/>
                    </a:spcAft>
                    <a:defRPr/>
                  </a:pPr>
                  <a:endParaRPr lang="en-IE" sz="2000" kern="0" dirty="0">
                    <a:solidFill>
                      <a:prstClr val="black"/>
                    </a:solidFill>
                    <a:latin typeface="Lato" panose="020F0502020204030203" pitchFamily="34" charset="0"/>
                    <a:cs typeface="+mn-cs"/>
                  </a:endParaRPr>
                </a:p>
              </p:txBody>
            </p:sp>
            <p:sp>
              <p:nvSpPr>
                <p:cNvPr id="471" name="Line 115">
                  <a:extLst>
                    <a:ext uri="{FF2B5EF4-FFF2-40B4-BE49-F238E27FC236}">
                      <a16:creationId xmlns:a16="http://schemas.microsoft.com/office/drawing/2014/main" id="{06E33D00-4260-4C6C-9CB3-118260315F3B}"/>
                    </a:ext>
                  </a:extLst>
                </p:cNvPr>
                <p:cNvSpPr>
                  <a:spLocks noChangeShapeType="1"/>
                </p:cNvSpPr>
                <p:nvPr/>
              </p:nvSpPr>
              <p:spPr bwMode="auto">
                <a:xfrm flipV="1">
                  <a:off x="3906" y="979"/>
                  <a:ext cx="0" cy="175"/>
                </a:xfrm>
                <a:prstGeom prst="line">
                  <a:avLst/>
                </a:pr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fontAlgn="auto">
                    <a:spcBef>
                      <a:spcPts val="0"/>
                    </a:spcBef>
                    <a:spcAft>
                      <a:spcPts val="0"/>
                    </a:spcAft>
                    <a:defRPr/>
                  </a:pPr>
                  <a:endParaRPr lang="en-IE" sz="2000" kern="0" dirty="0">
                    <a:solidFill>
                      <a:prstClr val="black"/>
                    </a:solidFill>
                    <a:latin typeface="Lato" panose="020F0502020204030203" pitchFamily="34" charset="0"/>
                    <a:cs typeface="+mn-cs"/>
                  </a:endParaRPr>
                </a:p>
              </p:txBody>
            </p:sp>
          </p:grpSp>
        </p:grpSp>
        <p:grpSp>
          <p:nvGrpSpPr>
            <p:cNvPr id="418" name="Group 417">
              <a:extLst>
                <a:ext uri="{FF2B5EF4-FFF2-40B4-BE49-F238E27FC236}">
                  <a16:creationId xmlns:a16="http://schemas.microsoft.com/office/drawing/2014/main" id="{FAC8B2AD-E4CF-4D8C-B0AD-B7B4CD742BDA}"/>
                </a:ext>
              </a:extLst>
            </p:cNvPr>
            <p:cNvGrpSpPr/>
            <p:nvPr/>
          </p:nvGrpSpPr>
          <p:grpSpPr>
            <a:xfrm>
              <a:off x="9132028" y="2131065"/>
              <a:ext cx="202050" cy="166728"/>
              <a:chOff x="2748135" y="966146"/>
              <a:chExt cx="292243" cy="246511"/>
            </a:xfrm>
          </p:grpSpPr>
          <p:sp>
            <p:nvSpPr>
              <p:cNvPr id="454" name="Rectangle 117" descr="25%">
                <a:extLst>
                  <a:ext uri="{FF2B5EF4-FFF2-40B4-BE49-F238E27FC236}">
                    <a16:creationId xmlns:a16="http://schemas.microsoft.com/office/drawing/2014/main" id="{5EE7DECE-9E10-4457-B2BD-A3298B538C4C}"/>
                  </a:ext>
                </a:extLst>
              </p:cNvPr>
              <p:cNvSpPr>
                <a:spLocks noChangeArrowheads="1"/>
              </p:cNvSpPr>
              <p:nvPr/>
            </p:nvSpPr>
            <p:spPr bwMode="auto">
              <a:xfrm>
                <a:off x="2748135" y="966146"/>
                <a:ext cx="292243" cy="246511"/>
              </a:xfrm>
              <a:prstGeom prst="rect">
                <a:avLst/>
              </a:prstGeom>
              <a:gradFill rotWithShape="1">
                <a:gsLst>
                  <a:gs pos="0">
                    <a:srgbClr val="C0504D">
                      <a:lumMod val="60000"/>
                      <a:lumOff val="40000"/>
                    </a:srgbClr>
                  </a:gs>
                  <a:gs pos="35000">
                    <a:srgbClr val="C0504D">
                      <a:lumMod val="40000"/>
                      <a:lumOff val="60000"/>
                    </a:srgbClr>
                  </a:gs>
                  <a:gs pos="100000">
                    <a:srgbClr val="C0504D">
                      <a:lumMod val="20000"/>
                      <a:lumOff val="80000"/>
                    </a:srgbClr>
                  </a:gs>
                </a:gsLst>
                <a:lin ang="16200000" scaled="1"/>
              </a:grad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nchor="ctr"/>
              <a:lstStyle/>
              <a:p>
                <a:pPr fontAlgn="auto">
                  <a:spcBef>
                    <a:spcPts val="0"/>
                  </a:spcBef>
                  <a:spcAft>
                    <a:spcPts val="0"/>
                  </a:spcAft>
                  <a:defRPr/>
                </a:pPr>
                <a:endParaRPr lang="en-IE" sz="2000" kern="0" dirty="0">
                  <a:solidFill>
                    <a:prstClr val="black"/>
                  </a:solidFill>
                  <a:latin typeface="Lato" panose="020F0502020204030203" pitchFamily="34" charset="0"/>
                  <a:cs typeface="+mn-cs"/>
                </a:endParaRPr>
              </a:p>
            </p:txBody>
          </p:sp>
          <p:grpSp>
            <p:nvGrpSpPr>
              <p:cNvPr id="455" name="Group 118">
                <a:extLst>
                  <a:ext uri="{FF2B5EF4-FFF2-40B4-BE49-F238E27FC236}">
                    <a16:creationId xmlns:a16="http://schemas.microsoft.com/office/drawing/2014/main" id="{46116D12-A7F2-4B2A-A151-E7910F3C1E49}"/>
                  </a:ext>
                </a:extLst>
              </p:cNvPr>
              <p:cNvGrpSpPr>
                <a:grpSpLocks/>
              </p:cNvGrpSpPr>
              <p:nvPr/>
            </p:nvGrpSpPr>
            <p:grpSpPr bwMode="auto">
              <a:xfrm>
                <a:off x="2782371" y="998151"/>
                <a:ext cx="233125" cy="195201"/>
                <a:chOff x="3750" y="979"/>
                <a:chExt cx="209" cy="175"/>
              </a:xfrm>
              <a:gradFill>
                <a:gsLst>
                  <a:gs pos="0">
                    <a:srgbClr val="C0504D">
                      <a:lumMod val="40000"/>
                      <a:lumOff val="60000"/>
                    </a:srgbClr>
                  </a:gs>
                  <a:gs pos="35000">
                    <a:srgbClr val="C0504D">
                      <a:tint val="37000"/>
                      <a:satMod val="300000"/>
                    </a:srgbClr>
                  </a:gs>
                  <a:gs pos="100000">
                    <a:srgbClr val="C0504D">
                      <a:tint val="15000"/>
                      <a:satMod val="350000"/>
                    </a:srgbClr>
                  </a:gs>
                </a:gsLst>
                <a:lin ang="16200000" scaled="1"/>
              </a:gradFill>
            </p:grpSpPr>
            <p:sp>
              <p:nvSpPr>
                <p:cNvPr id="456" name="Freeform 119">
                  <a:extLst>
                    <a:ext uri="{FF2B5EF4-FFF2-40B4-BE49-F238E27FC236}">
                      <a16:creationId xmlns:a16="http://schemas.microsoft.com/office/drawing/2014/main" id="{6AC529F6-9639-4DA9-9294-BC818FD9051E}"/>
                    </a:ext>
                  </a:extLst>
                </p:cNvPr>
                <p:cNvSpPr>
                  <a:spLocks/>
                </p:cNvSpPr>
                <p:nvPr/>
              </p:nvSpPr>
              <p:spPr bwMode="auto">
                <a:xfrm>
                  <a:off x="3750" y="979"/>
                  <a:ext cx="209" cy="175"/>
                </a:xfrm>
                <a:custGeom>
                  <a:avLst/>
                  <a:gdLst>
                    <a:gd name="T0" fmla="*/ 0 w 209"/>
                    <a:gd name="T1" fmla="*/ 175 h 175"/>
                    <a:gd name="T2" fmla="*/ 0 w 209"/>
                    <a:gd name="T3" fmla="*/ 0 h 175"/>
                    <a:gd name="T4" fmla="*/ 209 w 209"/>
                    <a:gd name="T5" fmla="*/ 0 h 175"/>
                    <a:gd name="T6" fmla="*/ 0 60000 65536"/>
                    <a:gd name="T7" fmla="*/ 0 60000 65536"/>
                    <a:gd name="T8" fmla="*/ 0 60000 65536"/>
                    <a:gd name="T9" fmla="*/ 0 w 209"/>
                    <a:gd name="T10" fmla="*/ 0 h 175"/>
                    <a:gd name="T11" fmla="*/ 209 w 209"/>
                    <a:gd name="T12" fmla="*/ 175 h 175"/>
                  </a:gdLst>
                  <a:ahLst/>
                  <a:cxnLst>
                    <a:cxn ang="T6">
                      <a:pos x="T0" y="T1"/>
                    </a:cxn>
                    <a:cxn ang="T7">
                      <a:pos x="T2" y="T3"/>
                    </a:cxn>
                    <a:cxn ang="T8">
                      <a:pos x="T4" y="T5"/>
                    </a:cxn>
                  </a:cxnLst>
                  <a:rect l="T9" t="T10" r="T11" b="T12"/>
                  <a:pathLst>
                    <a:path w="209" h="175">
                      <a:moveTo>
                        <a:pt x="0" y="175"/>
                      </a:moveTo>
                      <a:lnTo>
                        <a:pt x="0" y="0"/>
                      </a:lnTo>
                      <a:lnTo>
                        <a:pt x="209" y="0"/>
                      </a:lnTo>
                    </a:path>
                  </a:pathLst>
                </a:cu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fontAlgn="auto">
                    <a:spcBef>
                      <a:spcPts val="0"/>
                    </a:spcBef>
                    <a:spcAft>
                      <a:spcPts val="0"/>
                    </a:spcAft>
                    <a:defRPr/>
                  </a:pPr>
                  <a:endParaRPr lang="en-IE" sz="2000" kern="0" dirty="0">
                    <a:solidFill>
                      <a:prstClr val="black"/>
                    </a:solidFill>
                    <a:latin typeface="Lato" panose="020F0502020204030203" pitchFamily="34" charset="0"/>
                    <a:cs typeface="+mn-cs"/>
                  </a:endParaRPr>
                </a:p>
              </p:txBody>
            </p:sp>
            <p:sp>
              <p:nvSpPr>
                <p:cNvPr id="457" name="Line 120">
                  <a:extLst>
                    <a:ext uri="{FF2B5EF4-FFF2-40B4-BE49-F238E27FC236}">
                      <a16:creationId xmlns:a16="http://schemas.microsoft.com/office/drawing/2014/main" id="{F2A01460-5ABE-4DEA-A2D9-6D0388993CBE}"/>
                    </a:ext>
                  </a:extLst>
                </p:cNvPr>
                <p:cNvSpPr>
                  <a:spLocks noChangeShapeType="1"/>
                </p:cNvSpPr>
                <p:nvPr/>
              </p:nvSpPr>
              <p:spPr bwMode="auto">
                <a:xfrm flipV="1">
                  <a:off x="3803" y="979"/>
                  <a:ext cx="0" cy="175"/>
                </a:xfrm>
                <a:prstGeom prst="line">
                  <a:avLst/>
                </a:pr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fontAlgn="auto">
                    <a:spcBef>
                      <a:spcPts val="0"/>
                    </a:spcBef>
                    <a:spcAft>
                      <a:spcPts val="0"/>
                    </a:spcAft>
                    <a:defRPr/>
                  </a:pPr>
                  <a:endParaRPr lang="en-IE" sz="2000" kern="0" dirty="0">
                    <a:solidFill>
                      <a:prstClr val="black"/>
                    </a:solidFill>
                    <a:latin typeface="Lato" panose="020F0502020204030203" pitchFamily="34" charset="0"/>
                    <a:cs typeface="+mn-cs"/>
                  </a:endParaRPr>
                </a:p>
              </p:txBody>
            </p:sp>
            <p:sp>
              <p:nvSpPr>
                <p:cNvPr id="458" name="Line 121">
                  <a:extLst>
                    <a:ext uri="{FF2B5EF4-FFF2-40B4-BE49-F238E27FC236}">
                      <a16:creationId xmlns:a16="http://schemas.microsoft.com/office/drawing/2014/main" id="{29B234D1-4F62-41D5-93D9-3D9EE2EA0DC5}"/>
                    </a:ext>
                  </a:extLst>
                </p:cNvPr>
                <p:cNvSpPr>
                  <a:spLocks noChangeShapeType="1"/>
                </p:cNvSpPr>
                <p:nvPr/>
              </p:nvSpPr>
              <p:spPr bwMode="auto">
                <a:xfrm flipV="1">
                  <a:off x="3854" y="979"/>
                  <a:ext cx="0" cy="175"/>
                </a:xfrm>
                <a:prstGeom prst="line">
                  <a:avLst/>
                </a:pr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fontAlgn="auto">
                    <a:spcBef>
                      <a:spcPts val="0"/>
                    </a:spcBef>
                    <a:spcAft>
                      <a:spcPts val="0"/>
                    </a:spcAft>
                    <a:defRPr/>
                  </a:pPr>
                  <a:endParaRPr lang="en-IE" sz="2000" kern="0" dirty="0">
                    <a:solidFill>
                      <a:prstClr val="black"/>
                    </a:solidFill>
                    <a:latin typeface="Lato" panose="020F0502020204030203" pitchFamily="34" charset="0"/>
                    <a:cs typeface="+mn-cs"/>
                  </a:endParaRPr>
                </a:p>
              </p:txBody>
            </p:sp>
            <p:sp>
              <p:nvSpPr>
                <p:cNvPr id="459" name="Line 122">
                  <a:extLst>
                    <a:ext uri="{FF2B5EF4-FFF2-40B4-BE49-F238E27FC236}">
                      <a16:creationId xmlns:a16="http://schemas.microsoft.com/office/drawing/2014/main" id="{1CD6C005-7E76-42B5-9A1E-E25F1FEE94FA}"/>
                    </a:ext>
                  </a:extLst>
                </p:cNvPr>
                <p:cNvSpPr>
                  <a:spLocks noChangeShapeType="1"/>
                </p:cNvSpPr>
                <p:nvPr/>
              </p:nvSpPr>
              <p:spPr bwMode="auto">
                <a:xfrm flipH="1">
                  <a:off x="3750" y="1024"/>
                  <a:ext cx="209" cy="0"/>
                </a:xfrm>
                <a:prstGeom prst="line">
                  <a:avLst/>
                </a:pr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fontAlgn="auto">
                    <a:spcBef>
                      <a:spcPts val="0"/>
                    </a:spcBef>
                    <a:spcAft>
                      <a:spcPts val="0"/>
                    </a:spcAft>
                    <a:defRPr/>
                  </a:pPr>
                  <a:endParaRPr lang="en-IE" sz="2000" kern="0" dirty="0">
                    <a:solidFill>
                      <a:prstClr val="black"/>
                    </a:solidFill>
                    <a:latin typeface="Lato" panose="020F0502020204030203" pitchFamily="34" charset="0"/>
                    <a:cs typeface="+mn-cs"/>
                  </a:endParaRPr>
                </a:p>
              </p:txBody>
            </p:sp>
            <p:sp>
              <p:nvSpPr>
                <p:cNvPr id="460" name="Line 123">
                  <a:extLst>
                    <a:ext uri="{FF2B5EF4-FFF2-40B4-BE49-F238E27FC236}">
                      <a16:creationId xmlns:a16="http://schemas.microsoft.com/office/drawing/2014/main" id="{13642D6B-B9F7-40C5-AEE8-B9A3CE48621A}"/>
                    </a:ext>
                  </a:extLst>
                </p:cNvPr>
                <p:cNvSpPr>
                  <a:spLocks noChangeShapeType="1"/>
                </p:cNvSpPr>
                <p:nvPr/>
              </p:nvSpPr>
              <p:spPr bwMode="auto">
                <a:xfrm flipH="1">
                  <a:off x="3750" y="1069"/>
                  <a:ext cx="209" cy="0"/>
                </a:xfrm>
                <a:prstGeom prst="line">
                  <a:avLst/>
                </a:pr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fontAlgn="auto">
                    <a:spcBef>
                      <a:spcPts val="0"/>
                    </a:spcBef>
                    <a:spcAft>
                      <a:spcPts val="0"/>
                    </a:spcAft>
                    <a:defRPr/>
                  </a:pPr>
                  <a:endParaRPr lang="en-IE" sz="2000" kern="0" dirty="0">
                    <a:solidFill>
                      <a:prstClr val="black"/>
                    </a:solidFill>
                    <a:latin typeface="Lato" panose="020F0502020204030203" pitchFamily="34" charset="0"/>
                    <a:cs typeface="+mn-cs"/>
                  </a:endParaRPr>
                </a:p>
              </p:txBody>
            </p:sp>
            <p:sp>
              <p:nvSpPr>
                <p:cNvPr id="461" name="Freeform 124">
                  <a:extLst>
                    <a:ext uri="{FF2B5EF4-FFF2-40B4-BE49-F238E27FC236}">
                      <a16:creationId xmlns:a16="http://schemas.microsoft.com/office/drawing/2014/main" id="{E43C8E91-C217-4E92-9FB3-EC46A7CBBECE}"/>
                    </a:ext>
                  </a:extLst>
                </p:cNvPr>
                <p:cNvSpPr>
                  <a:spLocks/>
                </p:cNvSpPr>
                <p:nvPr/>
              </p:nvSpPr>
              <p:spPr bwMode="auto">
                <a:xfrm>
                  <a:off x="3750" y="1110"/>
                  <a:ext cx="209" cy="0"/>
                </a:xfrm>
                <a:custGeom>
                  <a:avLst/>
                  <a:gdLst>
                    <a:gd name="T0" fmla="*/ 209 w 209"/>
                    <a:gd name="T1" fmla="*/ 0 w 209"/>
                    <a:gd name="T2" fmla="*/ 3 w 209"/>
                    <a:gd name="T3" fmla="*/ 0 60000 65536"/>
                    <a:gd name="T4" fmla="*/ 0 60000 65536"/>
                    <a:gd name="T5" fmla="*/ 0 60000 65536"/>
                    <a:gd name="T6" fmla="*/ 0 w 209"/>
                    <a:gd name="T7" fmla="*/ 209 w 209"/>
                  </a:gdLst>
                  <a:ahLst/>
                  <a:cxnLst>
                    <a:cxn ang="T3">
                      <a:pos x="T0" y="0"/>
                    </a:cxn>
                    <a:cxn ang="T4">
                      <a:pos x="T1" y="0"/>
                    </a:cxn>
                    <a:cxn ang="T5">
                      <a:pos x="T2" y="0"/>
                    </a:cxn>
                  </a:cxnLst>
                  <a:rect l="T6" t="0" r="T7" b="0"/>
                  <a:pathLst>
                    <a:path w="209">
                      <a:moveTo>
                        <a:pt x="209" y="0"/>
                      </a:moveTo>
                      <a:lnTo>
                        <a:pt x="0" y="0"/>
                      </a:lnTo>
                      <a:lnTo>
                        <a:pt x="3" y="0"/>
                      </a:lnTo>
                    </a:path>
                  </a:pathLst>
                </a:cu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fontAlgn="auto">
                    <a:spcBef>
                      <a:spcPts val="0"/>
                    </a:spcBef>
                    <a:spcAft>
                      <a:spcPts val="0"/>
                    </a:spcAft>
                    <a:defRPr/>
                  </a:pPr>
                  <a:endParaRPr lang="en-IE" sz="2000" kern="0" dirty="0">
                    <a:solidFill>
                      <a:prstClr val="black"/>
                    </a:solidFill>
                    <a:latin typeface="Lato" panose="020F0502020204030203" pitchFamily="34" charset="0"/>
                    <a:cs typeface="+mn-cs"/>
                  </a:endParaRPr>
                </a:p>
              </p:txBody>
            </p:sp>
            <p:sp>
              <p:nvSpPr>
                <p:cNvPr id="462" name="Line 125">
                  <a:extLst>
                    <a:ext uri="{FF2B5EF4-FFF2-40B4-BE49-F238E27FC236}">
                      <a16:creationId xmlns:a16="http://schemas.microsoft.com/office/drawing/2014/main" id="{72E54057-F763-4899-A69E-998C8326B71F}"/>
                    </a:ext>
                  </a:extLst>
                </p:cNvPr>
                <p:cNvSpPr>
                  <a:spLocks noChangeShapeType="1"/>
                </p:cNvSpPr>
                <p:nvPr/>
              </p:nvSpPr>
              <p:spPr bwMode="auto">
                <a:xfrm flipV="1">
                  <a:off x="3906" y="979"/>
                  <a:ext cx="0" cy="175"/>
                </a:xfrm>
                <a:prstGeom prst="line">
                  <a:avLst/>
                </a:prstGeom>
                <a:grp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a:lstStyle/>
                <a:p>
                  <a:pPr fontAlgn="auto">
                    <a:spcBef>
                      <a:spcPts val="0"/>
                    </a:spcBef>
                    <a:spcAft>
                      <a:spcPts val="0"/>
                    </a:spcAft>
                    <a:defRPr/>
                  </a:pPr>
                  <a:endParaRPr lang="en-IE" sz="2000" kern="0" dirty="0">
                    <a:solidFill>
                      <a:prstClr val="black"/>
                    </a:solidFill>
                    <a:latin typeface="Lato" panose="020F0502020204030203" pitchFamily="34" charset="0"/>
                    <a:cs typeface="+mn-cs"/>
                  </a:endParaRPr>
                </a:p>
              </p:txBody>
            </p:sp>
          </p:grpSp>
        </p:grpSp>
        <p:sp>
          <p:nvSpPr>
            <p:cNvPr id="419" name="Text Box 115">
              <a:extLst>
                <a:ext uri="{FF2B5EF4-FFF2-40B4-BE49-F238E27FC236}">
                  <a16:creationId xmlns:a16="http://schemas.microsoft.com/office/drawing/2014/main" id="{86BE25EF-C347-45C8-804F-473D8FA9CAE3}"/>
                </a:ext>
              </a:extLst>
            </p:cNvPr>
            <p:cNvSpPr txBox="1">
              <a:spLocks noChangeArrowheads="1"/>
            </p:cNvSpPr>
            <p:nvPr/>
          </p:nvSpPr>
          <p:spPr bwMode="auto">
            <a:xfrm>
              <a:off x="8277068" y="2314128"/>
              <a:ext cx="1138554" cy="543034"/>
            </a:xfrm>
            <a:prstGeom prst="rect">
              <a:avLst/>
            </a:prstGeom>
            <a:noFill/>
            <a:ln w="12700">
              <a:noFill/>
              <a:miter lim="800000"/>
              <a:headEnd/>
              <a:tailEnd/>
            </a:ln>
          </p:spPr>
          <p:txBody>
            <a:bodyPr wrap="square" lIns="0" tIns="0" rIns="0" bIns="0">
              <a:spAutoFit/>
            </a:bodyPr>
            <a:lstStyle/>
            <a:p>
              <a:pPr algn="ctr" eaLnBrk="0" fontAlgn="auto" hangingPunct="0">
                <a:spcBef>
                  <a:spcPts val="0"/>
                </a:spcBef>
                <a:spcAft>
                  <a:spcPts val="0"/>
                </a:spcAft>
                <a:defRPr/>
              </a:pPr>
              <a:r>
                <a:rPr lang="en-IE" b="1" i="1" kern="0" dirty="0">
                  <a:solidFill>
                    <a:srgbClr val="C00000"/>
                  </a:solidFill>
                  <a:latin typeface="Lato" panose="020F0502020204030203" pitchFamily="34" charset="0"/>
                  <a:cs typeface="+mn-cs"/>
                </a:rPr>
                <a:t>Data Warehouse</a:t>
              </a:r>
            </a:p>
          </p:txBody>
        </p:sp>
      </p:grpSp>
      <p:grpSp>
        <p:nvGrpSpPr>
          <p:cNvPr id="11" name="Group 10">
            <a:extLst>
              <a:ext uri="{FF2B5EF4-FFF2-40B4-BE49-F238E27FC236}">
                <a16:creationId xmlns:a16="http://schemas.microsoft.com/office/drawing/2014/main" id="{0A164E93-550E-4A2F-8237-0FBC980E61DA}"/>
              </a:ext>
            </a:extLst>
          </p:cNvPr>
          <p:cNvGrpSpPr/>
          <p:nvPr/>
        </p:nvGrpSpPr>
        <p:grpSpPr>
          <a:xfrm>
            <a:off x="8898074" y="2832464"/>
            <a:ext cx="825896" cy="283229"/>
            <a:chOff x="8429964" y="2856124"/>
            <a:chExt cx="825896" cy="283229"/>
          </a:xfrm>
        </p:grpSpPr>
        <p:sp>
          <p:nvSpPr>
            <p:cNvPr id="421" name="Rectangle 93" descr="50%">
              <a:extLst>
                <a:ext uri="{FF2B5EF4-FFF2-40B4-BE49-F238E27FC236}">
                  <a16:creationId xmlns:a16="http://schemas.microsoft.com/office/drawing/2014/main" id="{5DC2CF2F-0BC1-4856-8C87-A733A5342030}"/>
                </a:ext>
              </a:extLst>
            </p:cNvPr>
            <p:cNvSpPr>
              <a:spLocks noChangeArrowheads="1"/>
            </p:cNvSpPr>
            <p:nvPr/>
          </p:nvSpPr>
          <p:spPr bwMode="auto">
            <a:xfrm>
              <a:off x="8429964" y="2856124"/>
              <a:ext cx="825896" cy="283229"/>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15875" cap="flat" cmpd="sng" algn="ctr">
              <a:solidFill>
                <a:srgbClr val="C0504D">
                  <a:lumMod val="60000"/>
                  <a:lumOff val="40000"/>
                </a:srgbClr>
              </a:solidFill>
              <a:prstDash val="solid"/>
              <a:headEnd/>
              <a:tailEnd/>
            </a:ln>
            <a:effectLst>
              <a:outerShdw blurRad="40000" dist="20000" dir="5400000" rotWithShape="0">
                <a:srgbClr val="000000">
                  <a:alpha val="38000"/>
                </a:srgbClr>
              </a:outerShdw>
            </a:effectLst>
          </p:spPr>
          <p:txBody>
            <a:bodyPr wrap="none" anchor="ctr"/>
            <a:lstStyle/>
            <a:p>
              <a:pPr fontAlgn="auto">
                <a:spcBef>
                  <a:spcPts val="0"/>
                </a:spcBef>
                <a:spcAft>
                  <a:spcPts val="0"/>
                </a:spcAft>
                <a:defRPr/>
              </a:pPr>
              <a:endParaRPr lang="en-IE" sz="2800" kern="0" dirty="0">
                <a:solidFill>
                  <a:prstClr val="black"/>
                </a:solidFill>
                <a:latin typeface="Lato" panose="020F0502020204030203" pitchFamily="34" charset="0"/>
                <a:cs typeface="+mn-cs"/>
              </a:endParaRPr>
            </a:p>
          </p:txBody>
        </p:sp>
        <p:grpSp>
          <p:nvGrpSpPr>
            <p:cNvPr id="422" name="Group 421">
              <a:extLst>
                <a:ext uri="{FF2B5EF4-FFF2-40B4-BE49-F238E27FC236}">
                  <a16:creationId xmlns:a16="http://schemas.microsoft.com/office/drawing/2014/main" id="{501F57A3-7FF5-4A65-B6B7-71DBA4D65E50}"/>
                </a:ext>
              </a:extLst>
            </p:cNvPr>
            <p:cNvGrpSpPr/>
            <p:nvPr/>
          </p:nvGrpSpPr>
          <p:grpSpPr>
            <a:xfrm>
              <a:off x="8463016" y="2916823"/>
              <a:ext cx="148624" cy="161501"/>
              <a:chOff x="-1065300" y="2428425"/>
              <a:chExt cx="568099" cy="506984"/>
            </a:xfrm>
          </p:grpSpPr>
          <p:sp>
            <p:nvSpPr>
              <p:cNvPr id="447" name="Freeform 94">
                <a:extLst>
                  <a:ext uri="{FF2B5EF4-FFF2-40B4-BE49-F238E27FC236}">
                    <a16:creationId xmlns:a16="http://schemas.microsoft.com/office/drawing/2014/main" id="{3B6FF305-7C2B-44FC-9BD2-37A26D913D7D}"/>
                  </a:ext>
                </a:extLst>
              </p:cNvPr>
              <p:cNvSpPr>
                <a:spLocks/>
              </p:cNvSpPr>
              <p:nvPr/>
            </p:nvSpPr>
            <p:spPr bwMode="auto">
              <a:xfrm>
                <a:off x="-1065300" y="2428425"/>
                <a:ext cx="568099" cy="506984"/>
              </a:xfrm>
              <a:custGeom>
                <a:avLst/>
                <a:gdLst>
                  <a:gd name="T0" fmla="*/ 0 w 213"/>
                  <a:gd name="T1" fmla="*/ 206 h 199"/>
                  <a:gd name="T2" fmla="*/ 0 w 213"/>
                  <a:gd name="T3" fmla="*/ 0 h 199"/>
                  <a:gd name="T4" fmla="*/ 220 w 213"/>
                  <a:gd name="T5" fmla="*/ 0 h 199"/>
                  <a:gd name="T6" fmla="*/ 0 60000 65536"/>
                  <a:gd name="T7" fmla="*/ 0 60000 65536"/>
                  <a:gd name="T8" fmla="*/ 0 60000 65536"/>
                  <a:gd name="T9" fmla="*/ 0 w 213"/>
                  <a:gd name="T10" fmla="*/ 0 h 199"/>
                  <a:gd name="T11" fmla="*/ 213 w 213"/>
                  <a:gd name="T12" fmla="*/ 199 h 199"/>
                </a:gdLst>
                <a:ahLst/>
                <a:cxnLst>
                  <a:cxn ang="T6">
                    <a:pos x="T0" y="T1"/>
                  </a:cxn>
                  <a:cxn ang="T7">
                    <a:pos x="T2" y="T3"/>
                  </a:cxn>
                  <a:cxn ang="T8">
                    <a:pos x="T4" y="T5"/>
                  </a:cxn>
                </a:cxnLst>
                <a:rect l="T9" t="T10" r="T11" b="T12"/>
                <a:pathLst>
                  <a:path w="213" h="199">
                    <a:moveTo>
                      <a:pt x="0" y="199"/>
                    </a:moveTo>
                    <a:lnTo>
                      <a:pt x="0" y="0"/>
                    </a:lnTo>
                    <a:lnTo>
                      <a:pt x="213" y="0"/>
                    </a:lnTo>
                  </a:path>
                </a:pathLst>
              </a:custGeom>
              <a:noFill/>
              <a:ln w="12700">
                <a:solidFill>
                  <a:srgbClr val="BE0E00"/>
                </a:solidFill>
                <a:round/>
                <a:headEnd/>
                <a:tailEnd/>
              </a:ln>
            </p:spPr>
            <p:txBody>
              <a:bodyPr wrap="none"/>
              <a:lstStyle/>
              <a:p>
                <a:pPr fontAlgn="auto">
                  <a:spcBef>
                    <a:spcPts val="0"/>
                  </a:spcBef>
                  <a:spcAft>
                    <a:spcPts val="0"/>
                  </a:spcAft>
                  <a:defRPr/>
                </a:pPr>
                <a:endParaRPr lang="en-IE" sz="2800" kern="0" dirty="0">
                  <a:solidFill>
                    <a:prstClr val="black"/>
                  </a:solidFill>
                  <a:latin typeface="Lato" panose="020F0502020204030203" pitchFamily="34" charset="0"/>
                  <a:cs typeface="+mn-cs"/>
                </a:endParaRPr>
              </a:p>
            </p:txBody>
          </p:sp>
          <p:sp>
            <p:nvSpPr>
              <p:cNvPr id="448" name="Line 95">
                <a:extLst>
                  <a:ext uri="{FF2B5EF4-FFF2-40B4-BE49-F238E27FC236}">
                    <a16:creationId xmlns:a16="http://schemas.microsoft.com/office/drawing/2014/main" id="{B0581F7A-EC60-4015-AF56-76E9E61C9C63}"/>
                  </a:ext>
                </a:extLst>
              </p:cNvPr>
              <p:cNvSpPr>
                <a:spLocks noChangeShapeType="1"/>
              </p:cNvSpPr>
              <p:nvPr/>
            </p:nvSpPr>
            <p:spPr bwMode="auto">
              <a:xfrm flipV="1">
                <a:off x="-921947" y="2428425"/>
                <a:ext cx="0" cy="506984"/>
              </a:xfrm>
              <a:prstGeom prst="line">
                <a:avLst/>
              </a:prstGeom>
              <a:noFill/>
              <a:ln w="12700">
                <a:solidFill>
                  <a:srgbClr val="BE0E00"/>
                </a:solidFill>
                <a:round/>
                <a:headEnd/>
                <a:tailEnd/>
              </a:ln>
            </p:spPr>
            <p:txBody>
              <a:bodyPr wrap="none"/>
              <a:lstStyle/>
              <a:p>
                <a:pPr fontAlgn="auto">
                  <a:spcBef>
                    <a:spcPts val="0"/>
                  </a:spcBef>
                  <a:spcAft>
                    <a:spcPts val="0"/>
                  </a:spcAft>
                  <a:defRPr/>
                </a:pPr>
                <a:endParaRPr lang="en-IE" sz="2800" kern="0" dirty="0">
                  <a:solidFill>
                    <a:prstClr val="black"/>
                  </a:solidFill>
                  <a:latin typeface="Lato" panose="020F0502020204030203" pitchFamily="34" charset="0"/>
                  <a:cs typeface="+mn-cs"/>
                </a:endParaRPr>
              </a:p>
            </p:txBody>
          </p:sp>
          <p:sp>
            <p:nvSpPr>
              <p:cNvPr id="449" name="Line 96">
                <a:extLst>
                  <a:ext uri="{FF2B5EF4-FFF2-40B4-BE49-F238E27FC236}">
                    <a16:creationId xmlns:a16="http://schemas.microsoft.com/office/drawing/2014/main" id="{1373130A-DE43-4BC4-A4D6-313A55A27AAC}"/>
                  </a:ext>
                </a:extLst>
              </p:cNvPr>
              <p:cNvSpPr>
                <a:spLocks noChangeShapeType="1"/>
              </p:cNvSpPr>
              <p:nvPr/>
            </p:nvSpPr>
            <p:spPr bwMode="auto">
              <a:xfrm flipV="1">
                <a:off x="-786559" y="2428425"/>
                <a:ext cx="0" cy="506984"/>
              </a:xfrm>
              <a:prstGeom prst="line">
                <a:avLst/>
              </a:prstGeom>
              <a:noFill/>
              <a:ln w="12700">
                <a:solidFill>
                  <a:srgbClr val="BE0E00"/>
                </a:solidFill>
                <a:round/>
                <a:headEnd/>
                <a:tailEnd/>
              </a:ln>
            </p:spPr>
            <p:txBody>
              <a:bodyPr wrap="none"/>
              <a:lstStyle/>
              <a:p>
                <a:pPr fontAlgn="auto">
                  <a:spcBef>
                    <a:spcPts val="0"/>
                  </a:spcBef>
                  <a:spcAft>
                    <a:spcPts val="0"/>
                  </a:spcAft>
                  <a:defRPr/>
                </a:pPr>
                <a:endParaRPr lang="en-IE" sz="2800" kern="0" dirty="0">
                  <a:solidFill>
                    <a:prstClr val="black"/>
                  </a:solidFill>
                  <a:latin typeface="Lato" panose="020F0502020204030203" pitchFamily="34" charset="0"/>
                  <a:cs typeface="+mn-cs"/>
                </a:endParaRPr>
              </a:p>
            </p:txBody>
          </p:sp>
          <p:sp>
            <p:nvSpPr>
              <p:cNvPr id="450" name="Line 97">
                <a:extLst>
                  <a:ext uri="{FF2B5EF4-FFF2-40B4-BE49-F238E27FC236}">
                    <a16:creationId xmlns:a16="http://schemas.microsoft.com/office/drawing/2014/main" id="{33B045F5-28DE-41E1-A8BD-EFC3DB796E8E}"/>
                  </a:ext>
                </a:extLst>
              </p:cNvPr>
              <p:cNvSpPr>
                <a:spLocks noChangeShapeType="1"/>
              </p:cNvSpPr>
              <p:nvPr/>
            </p:nvSpPr>
            <p:spPr bwMode="auto">
              <a:xfrm flipH="1">
                <a:off x="-1065300" y="2557706"/>
                <a:ext cx="568099" cy="0"/>
              </a:xfrm>
              <a:prstGeom prst="line">
                <a:avLst/>
              </a:prstGeom>
              <a:noFill/>
              <a:ln w="12700">
                <a:solidFill>
                  <a:srgbClr val="BE0E00"/>
                </a:solidFill>
                <a:round/>
                <a:headEnd/>
                <a:tailEnd/>
              </a:ln>
            </p:spPr>
            <p:txBody>
              <a:bodyPr wrap="none"/>
              <a:lstStyle/>
              <a:p>
                <a:pPr fontAlgn="auto">
                  <a:spcBef>
                    <a:spcPts val="0"/>
                  </a:spcBef>
                  <a:spcAft>
                    <a:spcPts val="0"/>
                  </a:spcAft>
                  <a:defRPr/>
                </a:pPr>
                <a:endParaRPr lang="en-IE" sz="2800" kern="0" dirty="0">
                  <a:solidFill>
                    <a:prstClr val="black"/>
                  </a:solidFill>
                  <a:latin typeface="Lato" panose="020F0502020204030203" pitchFamily="34" charset="0"/>
                  <a:cs typeface="+mn-cs"/>
                </a:endParaRPr>
              </a:p>
            </p:txBody>
          </p:sp>
          <p:sp>
            <p:nvSpPr>
              <p:cNvPr id="451" name="Line 98">
                <a:extLst>
                  <a:ext uri="{FF2B5EF4-FFF2-40B4-BE49-F238E27FC236}">
                    <a16:creationId xmlns:a16="http://schemas.microsoft.com/office/drawing/2014/main" id="{89C2E628-E4BB-4BFF-85D7-5671EEE44B82}"/>
                  </a:ext>
                </a:extLst>
              </p:cNvPr>
              <p:cNvSpPr>
                <a:spLocks noChangeShapeType="1"/>
              </p:cNvSpPr>
              <p:nvPr/>
            </p:nvSpPr>
            <p:spPr bwMode="auto">
              <a:xfrm flipH="1">
                <a:off x="-1065300" y="2689521"/>
                <a:ext cx="568099" cy="0"/>
              </a:xfrm>
              <a:prstGeom prst="line">
                <a:avLst/>
              </a:prstGeom>
              <a:noFill/>
              <a:ln w="12700">
                <a:solidFill>
                  <a:srgbClr val="BE0E00"/>
                </a:solidFill>
                <a:round/>
                <a:headEnd/>
                <a:tailEnd/>
              </a:ln>
            </p:spPr>
            <p:txBody>
              <a:bodyPr wrap="none"/>
              <a:lstStyle/>
              <a:p>
                <a:pPr fontAlgn="auto">
                  <a:spcBef>
                    <a:spcPts val="0"/>
                  </a:spcBef>
                  <a:spcAft>
                    <a:spcPts val="0"/>
                  </a:spcAft>
                  <a:defRPr/>
                </a:pPr>
                <a:endParaRPr lang="en-IE" sz="2800" kern="0" dirty="0">
                  <a:solidFill>
                    <a:prstClr val="black"/>
                  </a:solidFill>
                  <a:latin typeface="Lato" panose="020F0502020204030203" pitchFamily="34" charset="0"/>
                  <a:cs typeface="+mn-cs"/>
                </a:endParaRPr>
              </a:p>
            </p:txBody>
          </p:sp>
          <p:sp>
            <p:nvSpPr>
              <p:cNvPr id="452" name="Freeform 99">
                <a:extLst>
                  <a:ext uri="{FF2B5EF4-FFF2-40B4-BE49-F238E27FC236}">
                    <a16:creationId xmlns:a16="http://schemas.microsoft.com/office/drawing/2014/main" id="{65213547-2188-4036-B3F5-7B43A822EF35}"/>
                  </a:ext>
                </a:extLst>
              </p:cNvPr>
              <p:cNvSpPr>
                <a:spLocks/>
              </p:cNvSpPr>
              <p:nvPr/>
            </p:nvSpPr>
            <p:spPr bwMode="auto">
              <a:xfrm>
                <a:off x="-1065300" y="2808662"/>
                <a:ext cx="568099" cy="0"/>
              </a:xfrm>
              <a:custGeom>
                <a:avLst/>
                <a:gdLst>
                  <a:gd name="T0" fmla="*/ 220 w 213"/>
                  <a:gd name="T1" fmla="*/ 0 w 213"/>
                  <a:gd name="T2" fmla="*/ 3 w 213"/>
                  <a:gd name="T3" fmla="*/ 0 60000 65536"/>
                  <a:gd name="T4" fmla="*/ 0 60000 65536"/>
                  <a:gd name="T5" fmla="*/ 0 60000 65536"/>
                  <a:gd name="T6" fmla="*/ 0 w 213"/>
                  <a:gd name="T7" fmla="*/ 213 w 213"/>
                </a:gdLst>
                <a:ahLst/>
                <a:cxnLst>
                  <a:cxn ang="T3">
                    <a:pos x="T0" y="0"/>
                  </a:cxn>
                  <a:cxn ang="T4">
                    <a:pos x="T1" y="0"/>
                  </a:cxn>
                  <a:cxn ang="T5">
                    <a:pos x="T2" y="0"/>
                  </a:cxn>
                </a:cxnLst>
                <a:rect l="T6" t="0" r="T7" b="0"/>
                <a:pathLst>
                  <a:path w="213">
                    <a:moveTo>
                      <a:pt x="213" y="0"/>
                    </a:moveTo>
                    <a:lnTo>
                      <a:pt x="0" y="0"/>
                    </a:lnTo>
                    <a:lnTo>
                      <a:pt x="3" y="0"/>
                    </a:lnTo>
                  </a:path>
                </a:pathLst>
              </a:custGeom>
              <a:noFill/>
              <a:ln w="12700">
                <a:solidFill>
                  <a:srgbClr val="BE0E00"/>
                </a:solidFill>
                <a:round/>
                <a:headEnd/>
                <a:tailEnd/>
              </a:ln>
            </p:spPr>
            <p:txBody>
              <a:bodyPr wrap="none"/>
              <a:lstStyle/>
              <a:p>
                <a:pPr fontAlgn="auto">
                  <a:spcBef>
                    <a:spcPts val="0"/>
                  </a:spcBef>
                  <a:spcAft>
                    <a:spcPts val="0"/>
                  </a:spcAft>
                  <a:defRPr/>
                </a:pPr>
                <a:endParaRPr lang="en-IE" sz="2800" kern="0" dirty="0">
                  <a:solidFill>
                    <a:prstClr val="black"/>
                  </a:solidFill>
                  <a:latin typeface="Lato" panose="020F0502020204030203" pitchFamily="34" charset="0"/>
                  <a:cs typeface="+mn-cs"/>
                </a:endParaRPr>
              </a:p>
            </p:txBody>
          </p:sp>
          <p:sp>
            <p:nvSpPr>
              <p:cNvPr id="453" name="Line 100">
                <a:extLst>
                  <a:ext uri="{FF2B5EF4-FFF2-40B4-BE49-F238E27FC236}">
                    <a16:creationId xmlns:a16="http://schemas.microsoft.com/office/drawing/2014/main" id="{FEA2EDB3-2B50-4DC8-887E-745834F60574}"/>
                  </a:ext>
                </a:extLst>
              </p:cNvPr>
              <p:cNvSpPr>
                <a:spLocks noChangeShapeType="1"/>
              </p:cNvSpPr>
              <p:nvPr/>
            </p:nvSpPr>
            <p:spPr bwMode="auto">
              <a:xfrm flipV="1">
                <a:off x="-645862" y="2428425"/>
                <a:ext cx="0" cy="506984"/>
              </a:xfrm>
              <a:prstGeom prst="line">
                <a:avLst/>
              </a:prstGeom>
              <a:noFill/>
              <a:ln w="12700">
                <a:solidFill>
                  <a:srgbClr val="BE0E00"/>
                </a:solidFill>
                <a:round/>
                <a:headEnd/>
                <a:tailEnd/>
              </a:ln>
            </p:spPr>
            <p:txBody>
              <a:bodyPr wrap="none"/>
              <a:lstStyle/>
              <a:p>
                <a:pPr fontAlgn="auto">
                  <a:spcBef>
                    <a:spcPts val="0"/>
                  </a:spcBef>
                  <a:spcAft>
                    <a:spcPts val="0"/>
                  </a:spcAft>
                  <a:defRPr/>
                </a:pPr>
                <a:endParaRPr lang="en-IE" sz="2800" kern="0" dirty="0">
                  <a:solidFill>
                    <a:prstClr val="black"/>
                  </a:solidFill>
                  <a:latin typeface="Lato" panose="020F0502020204030203" pitchFamily="34" charset="0"/>
                  <a:cs typeface="+mn-cs"/>
                </a:endParaRPr>
              </a:p>
            </p:txBody>
          </p:sp>
        </p:grpSp>
        <p:grpSp>
          <p:nvGrpSpPr>
            <p:cNvPr id="423" name="Group 422">
              <a:extLst>
                <a:ext uri="{FF2B5EF4-FFF2-40B4-BE49-F238E27FC236}">
                  <a16:creationId xmlns:a16="http://schemas.microsoft.com/office/drawing/2014/main" id="{529224AD-6CEB-4C03-9487-8E41CE09E921}"/>
                </a:ext>
              </a:extLst>
            </p:cNvPr>
            <p:cNvGrpSpPr/>
            <p:nvPr/>
          </p:nvGrpSpPr>
          <p:grpSpPr>
            <a:xfrm>
              <a:off x="8666652" y="2916823"/>
              <a:ext cx="148624" cy="161501"/>
              <a:chOff x="-1065300" y="2428425"/>
              <a:chExt cx="568099" cy="506984"/>
            </a:xfrm>
          </p:grpSpPr>
          <p:sp>
            <p:nvSpPr>
              <p:cNvPr id="440" name="Freeform 94">
                <a:extLst>
                  <a:ext uri="{FF2B5EF4-FFF2-40B4-BE49-F238E27FC236}">
                    <a16:creationId xmlns:a16="http://schemas.microsoft.com/office/drawing/2014/main" id="{9E59DB32-1722-4EC7-B2C6-90568B03A851}"/>
                  </a:ext>
                </a:extLst>
              </p:cNvPr>
              <p:cNvSpPr>
                <a:spLocks/>
              </p:cNvSpPr>
              <p:nvPr/>
            </p:nvSpPr>
            <p:spPr bwMode="auto">
              <a:xfrm>
                <a:off x="-1065300" y="2428425"/>
                <a:ext cx="568099" cy="506984"/>
              </a:xfrm>
              <a:custGeom>
                <a:avLst/>
                <a:gdLst>
                  <a:gd name="T0" fmla="*/ 0 w 213"/>
                  <a:gd name="T1" fmla="*/ 206 h 199"/>
                  <a:gd name="T2" fmla="*/ 0 w 213"/>
                  <a:gd name="T3" fmla="*/ 0 h 199"/>
                  <a:gd name="T4" fmla="*/ 220 w 213"/>
                  <a:gd name="T5" fmla="*/ 0 h 199"/>
                  <a:gd name="T6" fmla="*/ 0 60000 65536"/>
                  <a:gd name="T7" fmla="*/ 0 60000 65536"/>
                  <a:gd name="T8" fmla="*/ 0 60000 65536"/>
                  <a:gd name="T9" fmla="*/ 0 w 213"/>
                  <a:gd name="T10" fmla="*/ 0 h 199"/>
                  <a:gd name="T11" fmla="*/ 213 w 213"/>
                  <a:gd name="T12" fmla="*/ 199 h 199"/>
                </a:gdLst>
                <a:ahLst/>
                <a:cxnLst>
                  <a:cxn ang="T6">
                    <a:pos x="T0" y="T1"/>
                  </a:cxn>
                  <a:cxn ang="T7">
                    <a:pos x="T2" y="T3"/>
                  </a:cxn>
                  <a:cxn ang="T8">
                    <a:pos x="T4" y="T5"/>
                  </a:cxn>
                </a:cxnLst>
                <a:rect l="T9" t="T10" r="T11" b="T12"/>
                <a:pathLst>
                  <a:path w="213" h="199">
                    <a:moveTo>
                      <a:pt x="0" y="199"/>
                    </a:moveTo>
                    <a:lnTo>
                      <a:pt x="0" y="0"/>
                    </a:lnTo>
                    <a:lnTo>
                      <a:pt x="213" y="0"/>
                    </a:lnTo>
                  </a:path>
                </a:pathLst>
              </a:custGeom>
              <a:noFill/>
              <a:ln w="12700">
                <a:solidFill>
                  <a:srgbClr val="BE0E00"/>
                </a:solidFill>
                <a:round/>
                <a:headEnd/>
                <a:tailEnd/>
              </a:ln>
            </p:spPr>
            <p:txBody>
              <a:bodyPr wrap="none"/>
              <a:lstStyle/>
              <a:p>
                <a:pPr fontAlgn="auto">
                  <a:spcBef>
                    <a:spcPts val="0"/>
                  </a:spcBef>
                  <a:spcAft>
                    <a:spcPts val="0"/>
                  </a:spcAft>
                  <a:defRPr/>
                </a:pPr>
                <a:endParaRPr lang="en-IE" sz="2800" kern="0" dirty="0">
                  <a:solidFill>
                    <a:prstClr val="black"/>
                  </a:solidFill>
                  <a:latin typeface="Lato" panose="020F0502020204030203" pitchFamily="34" charset="0"/>
                  <a:cs typeface="+mn-cs"/>
                </a:endParaRPr>
              </a:p>
            </p:txBody>
          </p:sp>
          <p:sp>
            <p:nvSpPr>
              <p:cNvPr id="441" name="Line 95">
                <a:extLst>
                  <a:ext uri="{FF2B5EF4-FFF2-40B4-BE49-F238E27FC236}">
                    <a16:creationId xmlns:a16="http://schemas.microsoft.com/office/drawing/2014/main" id="{8ED84C53-DECE-4D1F-BA10-060DA0AEFA90}"/>
                  </a:ext>
                </a:extLst>
              </p:cNvPr>
              <p:cNvSpPr>
                <a:spLocks noChangeShapeType="1"/>
              </p:cNvSpPr>
              <p:nvPr/>
            </p:nvSpPr>
            <p:spPr bwMode="auto">
              <a:xfrm flipV="1">
                <a:off x="-921947" y="2428425"/>
                <a:ext cx="0" cy="506984"/>
              </a:xfrm>
              <a:prstGeom prst="line">
                <a:avLst/>
              </a:prstGeom>
              <a:noFill/>
              <a:ln w="12700">
                <a:solidFill>
                  <a:srgbClr val="BE0E00"/>
                </a:solidFill>
                <a:round/>
                <a:headEnd/>
                <a:tailEnd/>
              </a:ln>
            </p:spPr>
            <p:txBody>
              <a:bodyPr wrap="none"/>
              <a:lstStyle/>
              <a:p>
                <a:pPr fontAlgn="auto">
                  <a:spcBef>
                    <a:spcPts val="0"/>
                  </a:spcBef>
                  <a:spcAft>
                    <a:spcPts val="0"/>
                  </a:spcAft>
                  <a:defRPr/>
                </a:pPr>
                <a:endParaRPr lang="en-IE" sz="2800" kern="0" dirty="0">
                  <a:solidFill>
                    <a:prstClr val="black"/>
                  </a:solidFill>
                  <a:latin typeface="Lato" panose="020F0502020204030203" pitchFamily="34" charset="0"/>
                  <a:cs typeface="+mn-cs"/>
                </a:endParaRPr>
              </a:p>
            </p:txBody>
          </p:sp>
          <p:sp>
            <p:nvSpPr>
              <p:cNvPr id="442" name="Line 96">
                <a:extLst>
                  <a:ext uri="{FF2B5EF4-FFF2-40B4-BE49-F238E27FC236}">
                    <a16:creationId xmlns:a16="http://schemas.microsoft.com/office/drawing/2014/main" id="{0B422603-21E9-4987-A7E6-1FDA9C650929}"/>
                  </a:ext>
                </a:extLst>
              </p:cNvPr>
              <p:cNvSpPr>
                <a:spLocks noChangeShapeType="1"/>
              </p:cNvSpPr>
              <p:nvPr/>
            </p:nvSpPr>
            <p:spPr bwMode="auto">
              <a:xfrm flipV="1">
                <a:off x="-786559" y="2428425"/>
                <a:ext cx="0" cy="506984"/>
              </a:xfrm>
              <a:prstGeom prst="line">
                <a:avLst/>
              </a:prstGeom>
              <a:noFill/>
              <a:ln w="12700">
                <a:solidFill>
                  <a:srgbClr val="BE0E00"/>
                </a:solidFill>
                <a:round/>
                <a:headEnd/>
                <a:tailEnd/>
              </a:ln>
            </p:spPr>
            <p:txBody>
              <a:bodyPr wrap="none"/>
              <a:lstStyle/>
              <a:p>
                <a:pPr fontAlgn="auto">
                  <a:spcBef>
                    <a:spcPts val="0"/>
                  </a:spcBef>
                  <a:spcAft>
                    <a:spcPts val="0"/>
                  </a:spcAft>
                  <a:defRPr/>
                </a:pPr>
                <a:endParaRPr lang="en-IE" sz="2800" kern="0" dirty="0">
                  <a:solidFill>
                    <a:prstClr val="black"/>
                  </a:solidFill>
                  <a:latin typeface="Lato" panose="020F0502020204030203" pitchFamily="34" charset="0"/>
                  <a:cs typeface="+mn-cs"/>
                </a:endParaRPr>
              </a:p>
            </p:txBody>
          </p:sp>
          <p:sp>
            <p:nvSpPr>
              <p:cNvPr id="443" name="Line 97">
                <a:extLst>
                  <a:ext uri="{FF2B5EF4-FFF2-40B4-BE49-F238E27FC236}">
                    <a16:creationId xmlns:a16="http://schemas.microsoft.com/office/drawing/2014/main" id="{8E90A0A8-54B6-43D5-8703-973C5DF437E9}"/>
                  </a:ext>
                </a:extLst>
              </p:cNvPr>
              <p:cNvSpPr>
                <a:spLocks noChangeShapeType="1"/>
              </p:cNvSpPr>
              <p:nvPr/>
            </p:nvSpPr>
            <p:spPr bwMode="auto">
              <a:xfrm flipH="1">
                <a:off x="-1065300" y="2557706"/>
                <a:ext cx="568099" cy="0"/>
              </a:xfrm>
              <a:prstGeom prst="line">
                <a:avLst/>
              </a:prstGeom>
              <a:noFill/>
              <a:ln w="12700">
                <a:solidFill>
                  <a:srgbClr val="BE0E00"/>
                </a:solidFill>
                <a:round/>
                <a:headEnd/>
                <a:tailEnd/>
              </a:ln>
            </p:spPr>
            <p:txBody>
              <a:bodyPr wrap="none"/>
              <a:lstStyle/>
              <a:p>
                <a:pPr fontAlgn="auto">
                  <a:spcBef>
                    <a:spcPts val="0"/>
                  </a:spcBef>
                  <a:spcAft>
                    <a:spcPts val="0"/>
                  </a:spcAft>
                  <a:defRPr/>
                </a:pPr>
                <a:endParaRPr lang="en-IE" sz="2800" kern="0" dirty="0">
                  <a:solidFill>
                    <a:prstClr val="black"/>
                  </a:solidFill>
                  <a:latin typeface="Lato" panose="020F0502020204030203" pitchFamily="34" charset="0"/>
                  <a:cs typeface="+mn-cs"/>
                </a:endParaRPr>
              </a:p>
            </p:txBody>
          </p:sp>
          <p:sp>
            <p:nvSpPr>
              <p:cNvPr id="444" name="Line 98">
                <a:extLst>
                  <a:ext uri="{FF2B5EF4-FFF2-40B4-BE49-F238E27FC236}">
                    <a16:creationId xmlns:a16="http://schemas.microsoft.com/office/drawing/2014/main" id="{753E5405-3F34-422B-A1E6-5D289A45149C}"/>
                  </a:ext>
                </a:extLst>
              </p:cNvPr>
              <p:cNvSpPr>
                <a:spLocks noChangeShapeType="1"/>
              </p:cNvSpPr>
              <p:nvPr/>
            </p:nvSpPr>
            <p:spPr bwMode="auto">
              <a:xfrm flipH="1">
                <a:off x="-1065300" y="2689521"/>
                <a:ext cx="568099" cy="0"/>
              </a:xfrm>
              <a:prstGeom prst="line">
                <a:avLst/>
              </a:prstGeom>
              <a:noFill/>
              <a:ln w="12700">
                <a:solidFill>
                  <a:srgbClr val="BE0E00"/>
                </a:solidFill>
                <a:round/>
                <a:headEnd/>
                <a:tailEnd/>
              </a:ln>
            </p:spPr>
            <p:txBody>
              <a:bodyPr wrap="none"/>
              <a:lstStyle/>
              <a:p>
                <a:pPr fontAlgn="auto">
                  <a:spcBef>
                    <a:spcPts val="0"/>
                  </a:spcBef>
                  <a:spcAft>
                    <a:spcPts val="0"/>
                  </a:spcAft>
                  <a:defRPr/>
                </a:pPr>
                <a:endParaRPr lang="en-IE" sz="2800" kern="0" dirty="0">
                  <a:solidFill>
                    <a:prstClr val="black"/>
                  </a:solidFill>
                  <a:latin typeface="Lato" panose="020F0502020204030203" pitchFamily="34" charset="0"/>
                  <a:cs typeface="+mn-cs"/>
                </a:endParaRPr>
              </a:p>
            </p:txBody>
          </p:sp>
          <p:sp>
            <p:nvSpPr>
              <p:cNvPr id="445" name="Freeform 99">
                <a:extLst>
                  <a:ext uri="{FF2B5EF4-FFF2-40B4-BE49-F238E27FC236}">
                    <a16:creationId xmlns:a16="http://schemas.microsoft.com/office/drawing/2014/main" id="{E0047685-FF5B-440C-A897-FA75C0BB0A05}"/>
                  </a:ext>
                </a:extLst>
              </p:cNvPr>
              <p:cNvSpPr>
                <a:spLocks/>
              </p:cNvSpPr>
              <p:nvPr/>
            </p:nvSpPr>
            <p:spPr bwMode="auto">
              <a:xfrm>
                <a:off x="-1065300" y="2808662"/>
                <a:ext cx="568099" cy="0"/>
              </a:xfrm>
              <a:custGeom>
                <a:avLst/>
                <a:gdLst>
                  <a:gd name="T0" fmla="*/ 220 w 213"/>
                  <a:gd name="T1" fmla="*/ 0 w 213"/>
                  <a:gd name="T2" fmla="*/ 3 w 213"/>
                  <a:gd name="T3" fmla="*/ 0 60000 65536"/>
                  <a:gd name="T4" fmla="*/ 0 60000 65536"/>
                  <a:gd name="T5" fmla="*/ 0 60000 65536"/>
                  <a:gd name="T6" fmla="*/ 0 w 213"/>
                  <a:gd name="T7" fmla="*/ 213 w 213"/>
                </a:gdLst>
                <a:ahLst/>
                <a:cxnLst>
                  <a:cxn ang="T3">
                    <a:pos x="T0" y="0"/>
                  </a:cxn>
                  <a:cxn ang="T4">
                    <a:pos x="T1" y="0"/>
                  </a:cxn>
                  <a:cxn ang="T5">
                    <a:pos x="T2" y="0"/>
                  </a:cxn>
                </a:cxnLst>
                <a:rect l="T6" t="0" r="T7" b="0"/>
                <a:pathLst>
                  <a:path w="213">
                    <a:moveTo>
                      <a:pt x="213" y="0"/>
                    </a:moveTo>
                    <a:lnTo>
                      <a:pt x="0" y="0"/>
                    </a:lnTo>
                    <a:lnTo>
                      <a:pt x="3" y="0"/>
                    </a:lnTo>
                  </a:path>
                </a:pathLst>
              </a:custGeom>
              <a:noFill/>
              <a:ln w="12700">
                <a:solidFill>
                  <a:srgbClr val="BE0E00"/>
                </a:solidFill>
                <a:round/>
                <a:headEnd/>
                <a:tailEnd/>
              </a:ln>
            </p:spPr>
            <p:txBody>
              <a:bodyPr wrap="none"/>
              <a:lstStyle/>
              <a:p>
                <a:pPr fontAlgn="auto">
                  <a:spcBef>
                    <a:spcPts val="0"/>
                  </a:spcBef>
                  <a:spcAft>
                    <a:spcPts val="0"/>
                  </a:spcAft>
                  <a:defRPr/>
                </a:pPr>
                <a:endParaRPr lang="en-IE" sz="2800" kern="0" dirty="0">
                  <a:solidFill>
                    <a:prstClr val="black"/>
                  </a:solidFill>
                  <a:latin typeface="Lato" panose="020F0502020204030203" pitchFamily="34" charset="0"/>
                  <a:cs typeface="+mn-cs"/>
                </a:endParaRPr>
              </a:p>
            </p:txBody>
          </p:sp>
          <p:sp>
            <p:nvSpPr>
              <p:cNvPr id="446" name="Line 100">
                <a:extLst>
                  <a:ext uri="{FF2B5EF4-FFF2-40B4-BE49-F238E27FC236}">
                    <a16:creationId xmlns:a16="http://schemas.microsoft.com/office/drawing/2014/main" id="{E72BF761-981F-4456-BD6E-A143CFA1E513}"/>
                  </a:ext>
                </a:extLst>
              </p:cNvPr>
              <p:cNvSpPr>
                <a:spLocks noChangeShapeType="1"/>
              </p:cNvSpPr>
              <p:nvPr/>
            </p:nvSpPr>
            <p:spPr bwMode="auto">
              <a:xfrm flipV="1">
                <a:off x="-645862" y="2428425"/>
                <a:ext cx="0" cy="506984"/>
              </a:xfrm>
              <a:prstGeom prst="line">
                <a:avLst/>
              </a:prstGeom>
              <a:noFill/>
              <a:ln w="12700">
                <a:solidFill>
                  <a:srgbClr val="BE0E00"/>
                </a:solidFill>
                <a:round/>
                <a:headEnd/>
                <a:tailEnd/>
              </a:ln>
            </p:spPr>
            <p:txBody>
              <a:bodyPr wrap="none"/>
              <a:lstStyle/>
              <a:p>
                <a:pPr fontAlgn="auto">
                  <a:spcBef>
                    <a:spcPts val="0"/>
                  </a:spcBef>
                  <a:spcAft>
                    <a:spcPts val="0"/>
                  </a:spcAft>
                  <a:defRPr/>
                </a:pPr>
                <a:endParaRPr lang="en-IE" sz="2800" kern="0" dirty="0">
                  <a:solidFill>
                    <a:prstClr val="black"/>
                  </a:solidFill>
                  <a:latin typeface="Lato" panose="020F0502020204030203" pitchFamily="34" charset="0"/>
                  <a:cs typeface="+mn-cs"/>
                </a:endParaRPr>
              </a:p>
            </p:txBody>
          </p:sp>
        </p:grpSp>
        <p:grpSp>
          <p:nvGrpSpPr>
            <p:cNvPr id="424" name="Group 423">
              <a:extLst>
                <a:ext uri="{FF2B5EF4-FFF2-40B4-BE49-F238E27FC236}">
                  <a16:creationId xmlns:a16="http://schemas.microsoft.com/office/drawing/2014/main" id="{F2B4AAAC-FF60-46BA-9431-731CA1C136B6}"/>
                </a:ext>
              </a:extLst>
            </p:cNvPr>
            <p:cNvGrpSpPr/>
            <p:nvPr/>
          </p:nvGrpSpPr>
          <p:grpSpPr>
            <a:xfrm>
              <a:off x="8870289" y="2916823"/>
              <a:ext cx="148624" cy="161501"/>
              <a:chOff x="-1065300" y="2428425"/>
              <a:chExt cx="568099" cy="506984"/>
            </a:xfrm>
          </p:grpSpPr>
          <p:sp>
            <p:nvSpPr>
              <p:cNvPr id="433" name="Freeform 94">
                <a:extLst>
                  <a:ext uri="{FF2B5EF4-FFF2-40B4-BE49-F238E27FC236}">
                    <a16:creationId xmlns:a16="http://schemas.microsoft.com/office/drawing/2014/main" id="{4EFC4286-9EA4-4A1B-800B-AFADFBD8CD0D}"/>
                  </a:ext>
                </a:extLst>
              </p:cNvPr>
              <p:cNvSpPr>
                <a:spLocks/>
              </p:cNvSpPr>
              <p:nvPr/>
            </p:nvSpPr>
            <p:spPr bwMode="auto">
              <a:xfrm>
                <a:off x="-1065300" y="2428425"/>
                <a:ext cx="568099" cy="506984"/>
              </a:xfrm>
              <a:custGeom>
                <a:avLst/>
                <a:gdLst>
                  <a:gd name="T0" fmla="*/ 0 w 213"/>
                  <a:gd name="T1" fmla="*/ 206 h 199"/>
                  <a:gd name="T2" fmla="*/ 0 w 213"/>
                  <a:gd name="T3" fmla="*/ 0 h 199"/>
                  <a:gd name="T4" fmla="*/ 220 w 213"/>
                  <a:gd name="T5" fmla="*/ 0 h 199"/>
                  <a:gd name="T6" fmla="*/ 0 60000 65536"/>
                  <a:gd name="T7" fmla="*/ 0 60000 65536"/>
                  <a:gd name="T8" fmla="*/ 0 60000 65536"/>
                  <a:gd name="T9" fmla="*/ 0 w 213"/>
                  <a:gd name="T10" fmla="*/ 0 h 199"/>
                  <a:gd name="T11" fmla="*/ 213 w 213"/>
                  <a:gd name="T12" fmla="*/ 199 h 199"/>
                </a:gdLst>
                <a:ahLst/>
                <a:cxnLst>
                  <a:cxn ang="T6">
                    <a:pos x="T0" y="T1"/>
                  </a:cxn>
                  <a:cxn ang="T7">
                    <a:pos x="T2" y="T3"/>
                  </a:cxn>
                  <a:cxn ang="T8">
                    <a:pos x="T4" y="T5"/>
                  </a:cxn>
                </a:cxnLst>
                <a:rect l="T9" t="T10" r="T11" b="T12"/>
                <a:pathLst>
                  <a:path w="213" h="199">
                    <a:moveTo>
                      <a:pt x="0" y="199"/>
                    </a:moveTo>
                    <a:lnTo>
                      <a:pt x="0" y="0"/>
                    </a:lnTo>
                    <a:lnTo>
                      <a:pt x="213" y="0"/>
                    </a:lnTo>
                  </a:path>
                </a:pathLst>
              </a:custGeom>
              <a:noFill/>
              <a:ln w="12700">
                <a:solidFill>
                  <a:srgbClr val="BE0E00"/>
                </a:solidFill>
                <a:round/>
                <a:headEnd/>
                <a:tailEnd/>
              </a:ln>
            </p:spPr>
            <p:txBody>
              <a:bodyPr wrap="none"/>
              <a:lstStyle/>
              <a:p>
                <a:pPr fontAlgn="auto">
                  <a:spcBef>
                    <a:spcPts val="0"/>
                  </a:spcBef>
                  <a:spcAft>
                    <a:spcPts val="0"/>
                  </a:spcAft>
                  <a:defRPr/>
                </a:pPr>
                <a:endParaRPr lang="en-IE" sz="2800" kern="0" dirty="0">
                  <a:solidFill>
                    <a:prstClr val="black"/>
                  </a:solidFill>
                  <a:latin typeface="Lato" panose="020F0502020204030203" pitchFamily="34" charset="0"/>
                  <a:cs typeface="+mn-cs"/>
                </a:endParaRPr>
              </a:p>
            </p:txBody>
          </p:sp>
          <p:sp>
            <p:nvSpPr>
              <p:cNvPr id="434" name="Line 95">
                <a:extLst>
                  <a:ext uri="{FF2B5EF4-FFF2-40B4-BE49-F238E27FC236}">
                    <a16:creationId xmlns:a16="http://schemas.microsoft.com/office/drawing/2014/main" id="{A55E9F13-6B78-42D5-936A-ECCDEBDFD303}"/>
                  </a:ext>
                </a:extLst>
              </p:cNvPr>
              <p:cNvSpPr>
                <a:spLocks noChangeShapeType="1"/>
              </p:cNvSpPr>
              <p:nvPr/>
            </p:nvSpPr>
            <p:spPr bwMode="auto">
              <a:xfrm flipV="1">
                <a:off x="-921947" y="2428425"/>
                <a:ext cx="0" cy="506984"/>
              </a:xfrm>
              <a:prstGeom prst="line">
                <a:avLst/>
              </a:prstGeom>
              <a:noFill/>
              <a:ln w="12700">
                <a:solidFill>
                  <a:srgbClr val="BE0E00"/>
                </a:solidFill>
                <a:round/>
                <a:headEnd/>
                <a:tailEnd/>
              </a:ln>
            </p:spPr>
            <p:txBody>
              <a:bodyPr wrap="none"/>
              <a:lstStyle/>
              <a:p>
                <a:pPr fontAlgn="auto">
                  <a:spcBef>
                    <a:spcPts val="0"/>
                  </a:spcBef>
                  <a:spcAft>
                    <a:spcPts val="0"/>
                  </a:spcAft>
                  <a:defRPr/>
                </a:pPr>
                <a:endParaRPr lang="en-IE" sz="2800" kern="0" dirty="0">
                  <a:solidFill>
                    <a:prstClr val="black"/>
                  </a:solidFill>
                  <a:latin typeface="Lato" panose="020F0502020204030203" pitchFamily="34" charset="0"/>
                  <a:cs typeface="+mn-cs"/>
                </a:endParaRPr>
              </a:p>
            </p:txBody>
          </p:sp>
          <p:sp>
            <p:nvSpPr>
              <p:cNvPr id="435" name="Line 96">
                <a:extLst>
                  <a:ext uri="{FF2B5EF4-FFF2-40B4-BE49-F238E27FC236}">
                    <a16:creationId xmlns:a16="http://schemas.microsoft.com/office/drawing/2014/main" id="{1587B924-73A5-4279-8718-0FD5E44C13CC}"/>
                  </a:ext>
                </a:extLst>
              </p:cNvPr>
              <p:cNvSpPr>
                <a:spLocks noChangeShapeType="1"/>
              </p:cNvSpPr>
              <p:nvPr/>
            </p:nvSpPr>
            <p:spPr bwMode="auto">
              <a:xfrm flipV="1">
                <a:off x="-786559" y="2428425"/>
                <a:ext cx="0" cy="506984"/>
              </a:xfrm>
              <a:prstGeom prst="line">
                <a:avLst/>
              </a:prstGeom>
              <a:noFill/>
              <a:ln w="12700">
                <a:solidFill>
                  <a:srgbClr val="BE0E00"/>
                </a:solidFill>
                <a:round/>
                <a:headEnd/>
                <a:tailEnd/>
              </a:ln>
            </p:spPr>
            <p:txBody>
              <a:bodyPr wrap="none"/>
              <a:lstStyle/>
              <a:p>
                <a:pPr fontAlgn="auto">
                  <a:spcBef>
                    <a:spcPts val="0"/>
                  </a:spcBef>
                  <a:spcAft>
                    <a:spcPts val="0"/>
                  </a:spcAft>
                  <a:defRPr/>
                </a:pPr>
                <a:endParaRPr lang="en-IE" sz="2800" kern="0" dirty="0">
                  <a:solidFill>
                    <a:prstClr val="black"/>
                  </a:solidFill>
                  <a:latin typeface="Lato" panose="020F0502020204030203" pitchFamily="34" charset="0"/>
                  <a:cs typeface="+mn-cs"/>
                </a:endParaRPr>
              </a:p>
            </p:txBody>
          </p:sp>
          <p:sp>
            <p:nvSpPr>
              <p:cNvPr id="436" name="Line 97">
                <a:extLst>
                  <a:ext uri="{FF2B5EF4-FFF2-40B4-BE49-F238E27FC236}">
                    <a16:creationId xmlns:a16="http://schemas.microsoft.com/office/drawing/2014/main" id="{DB2AA551-7D59-46CE-BC43-306FC51E57F0}"/>
                  </a:ext>
                </a:extLst>
              </p:cNvPr>
              <p:cNvSpPr>
                <a:spLocks noChangeShapeType="1"/>
              </p:cNvSpPr>
              <p:nvPr/>
            </p:nvSpPr>
            <p:spPr bwMode="auto">
              <a:xfrm flipH="1">
                <a:off x="-1065300" y="2557706"/>
                <a:ext cx="568099" cy="0"/>
              </a:xfrm>
              <a:prstGeom prst="line">
                <a:avLst/>
              </a:prstGeom>
              <a:noFill/>
              <a:ln w="12700">
                <a:solidFill>
                  <a:srgbClr val="BE0E00"/>
                </a:solidFill>
                <a:round/>
                <a:headEnd/>
                <a:tailEnd/>
              </a:ln>
            </p:spPr>
            <p:txBody>
              <a:bodyPr wrap="none"/>
              <a:lstStyle/>
              <a:p>
                <a:pPr fontAlgn="auto">
                  <a:spcBef>
                    <a:spcPts val="0"/>
                  </a:spcBef>
                  <a:spcAft>
                    <a:spcPts val="0"/>
                  </a:spcAft>
                  <a:defRPr/>
                </a:pPr>
                <a:endParaRPr lang="en-IE" sz="2800" kern="0" dirty="0">
                  <a:solidFill>
                    <a:prstClr val="black"/>
                  </a:solidFill>
                  <a:latin typeface="Lato" panose="020F0502020204030203" pitchFamily="34" charset="0"/>
                  <a:cs typeface="+mn-cs"/>
                </a:endParaRPr>
              </a:p>
            </p:txBody>
          </p:sp>
          <p:sp>
            <p:nvSpPr>
              <p:cNvPr id="437" name="Line 98">
                <a:extLst>
                  <a:ext uri="{FF2B5EF4-FFF2-40B4-BE49-F238E27FC236}">
                    <a16:creationId xmlns:a16="http://schemas.microsoft.com/office/drawing/2014/main" id="{110989CA-911E-448A-926F-441C314AE64D}"/>
                  </a:ext>
                </a:extLst>
              </p:cNvPr>
              <p:cNvSpPr>
                <a:spLocks noChangeShapeType="1"/>
              </p:cNvSpPr>
              <p:nvPr/>
            </p:nvSpPr>
            <p:spPr bwMode="auto">
              <a:xfrm flipH="1">
                <a:off x="-1065300" y="2689521"/>
                <a:ext cx="568099" cy="0"/>
              </a:xfrm>
              <a:prstGeom prst="line">
                <a:avLst/>
              </a:prstGeom>
              <a:noFill/>
              <a:ln w="12700">
                <a:solidFill>
                  <a:srgbClr val="BE0E00"/>
                </a:solidFill>
                <a:round/>
                <a:headEnd/>
                <a:tailEnd/>
              </a:ln>
            </p:spPr>
            <p:txBody>
              <a:bodyPr wrap="none"/>
              <a:lstStyle/>
              <a:p>
                <a:pPr fontAlgn="auto">
                  <a:spcBef>
                    <a:spcPts val="0"/>
                  </a:spcBef>
                  <a:spcAft>
                    <a:spcPts val="0"/>
                  </a:spcAft>
                  <a:defRPr/>
                </a:pPr>
                <a:endParaRPr lang="en-IE" sz="2800" kern="0" dirty="0">
                  <a:solidFill>
                    <a:prstClr val="black"/>
                  </a:solidFill>
                  <a:latin typeface="Lato" panose="020F0502020204030203" pitchFamily="34" charset="0"/>
                  <a:cs typeface="+mn-cs"/>
                </a:endParaRPr>
              </a:p>
            </p:txBody>
          </p:sp>
          <p:sp>
            <p:nvSpPr>
              <p:cNvPr id="438" name="Freeform 99">
                <a:extLst>
                  <a:ext uri="{FF2B5EF4-FFF2-40B4-BE49-F238E27FC236}">
                    <a16:creationId xmlns:a16="http://schemas.microsoft.com/office/drawing/2014/main" id="{4C18E29C-E281-499D-A701-E1573DA35641}"/>
                  </a:ext>
                </a:extLst>
              </p:cNvPr>
              <p:cNvSpPr>
                <a:spLocks/>
              </p:cNvSpPr>
              <p:nvPr/>
            </p:nvSpPr>
            <p:spPr bwMode="auto">
              <a:xfrm>
                <a:off x="-1065300" y="2808662"/>
                <a:ext cx="568099" cy="0"/>
              </a:xfrm>
              <a:custGeom>
                <a:avLst/>
                <a:gdLst>
                  <a:gd name="T0" fmla="*/ 220 w 213"/>
                  <a:gd name="T1" fmla="*/ 0 w 213"/>
                  <a:gd name="T2" fmla="*/ 3 w 213"/>
                  <a:gd name="T3" fmla="*/ 0 60000 65536"/>
                  <a:gd name="T4" fmla="*/ 0 60000 65536"/>
                  <a:gd name="T5" fmla="*/ 0 60000 65536"/>
                  <a:gd name="T6" fmla="*/ 0 w 213"/>
                  <a:gd name="T7" fmla="*/ 213 w 213"/>
                </a:gdLst>
                <a:ahLst/>
                <a:cxnLst>
                  <a:cxn ang="T3">
                    <a:pos x="T0" y="0"/>
                  </a:cxn>
                  <a:cxn ang="T4">
                    <a:pos x="T1" y="0"/>
                  </a:cxn>
                  <a:cxn ang="T5">
                    <a:pos x="T2" y="0"/>
                  </a:cxn>
                </a:cxnLst>
                <a:rect l="T6" t="0" r="T7" b="0"/>
                <a:pathLst>
                  <a:path w="213">
                    <a:moveTo>
                      <a:pt x="213" y="0"/>
                    </a:moveTo>
                    <a:lnTo>
                      <a:pt x="0" y="0"/>
                    </a:lnTo>
                    <a:lnTo>
                      <a:pt x="3" y="0"/>
                    </a:lnTo>
                  </a:path>
                </a:pathLst>
              </a:custGeom>
              <a:noFill/>
              <a:ln w="12700">
                <a:solidFill>
                  <a:srgbClr val="BE0E00"/>
                </a:solidFill>
                <a:round/>
                <a:headEnd/>
                <a:tailEnd/>
              </a:ln>
            </p:spPr>
            <p:txBody>
              <a:bodyPr wrap="none"/>
              <a:lstStyle/>
              <a:p>
                <a:pPr fontAlgn="auto">
                  <a:spcBef>
                    <a:spcPts val="0"/>
                  </a:spcBef>
                  <a:spcAft>
                    <a:spcPts val="0"/>
                  </a:spcAft>
                  <a:defRPr/>
                </a:pPr>
                <a:endParaRPr lang="en-IE" sz="2800" kern="0" dirty="0">
                  <a:solidFill>
                    <a:prstClr val="black"/>
                  </a:solidFill>
                  <a:latin typeface="Lato" panose="020F0502020204030203" pitchFamily="34" charset="0"/>
                  <a:cs typeface="+mn-cs"/>
                </a:endParaRPr>
              </a:p>
            </p:txBody>
          </p:sp>
          <p:sp>
            <p:nvSpPr>
              <p:cNvPr id="439" name="Line 100">
                <a:extLst>
                  <a:ext uri="{FF2B5EF4-FFF2-40B4-BE49-F238E27FC236}">
                    <a16:creationId xmlns:a16="http://schemas.microsoft.com/office/drawing/2014/main" id="{A919058A-E7C2-4AF0-888A-1E427BCEEDB0}"/>
                  </a:ext>
                </a:extLst>
              </p:cNvPr>
              <p:cNvSpPr>
                <a:spLocks noChangeShapeType="1"/>
              </p:cNvSpPr>
              <p:nvPr/>
            </p:nvSpPr>
            <p:spPr bwMode="auto">
              <a:xfrm flipV="1">
                <a:off x="-645862" y="2428425"/>
                <a:ext cx="0" cy="506984"/>
              </a:xfrm>
              <a:prstGeom prst="line">
                <a:avLst/>
              </a:prstGeom>
              <a:noFill/>
              <a:ln w="12700">
                <a:solidFill>
                  <a:srgbClr val="BE0E00"/>
                </a:solidFill>
                <a:round/>
                <a:headEnd/>
                <a:tailEnd/>
              </a:ln>
            </p:spPr>
            <p:txBody>
              <a:bodyPr wrap="none"/>
              <a:lstStyle/>
              <a:p>
                <a:pPr fontAlgn="auto">
                  <a:spcBef>
                    <a:spcPts val="0"/>
                  </a:spcBef>
                  <a:spcAft>
                    <a:spcPts val="0"/>
                  </a:spcAft>
                  <a:defRPr/>
                </a:pPr>
                <a:endParaRPr lang="en-IE" sz="2800" kern="0" dirty="0">
                  <a:solidFill>
                    <a:prstClr val="black"/>
                  </a:solidFill>
                  <a:latin typeface="Lato" panose="020F0502020204030203" pitchFamily="34" charset="0"/>
                  <a:cs typeface="+mn-cs"/>
                </a:endParaRPr>
              </a:p>
            </p:txBody>
          </p:sp>
        </p:grpSp>
        <p:grpSp>
          <p:nvGrpSpPr>
            <p:cNvPr id="425" name="Group 424">
              <a:extLst>
                <a:ext uri="{FF2B5EF4-FFF2-40B4-BE49-F238E27FC236}">
                  <a16:creationId xmlns:a16="http://schemas.microsoft.com/office/drawing/2014/main" id="{3FB9DC73-0486-420E-A5C6-6A5432C16108}"/>
                </a:ext>
              </a:extLst>
            </p:cNvPr>
            <p:cNvGrpSpPr/>
            <p:nvPr/>
          </p:nvGrpSpPr>
          <p:grpSpPr>
            <a:xfrm>
              <a:off x="9073925" y="2916823"/>
              <a:ext cx="148624" cy="161501"/>
              <a:chOff x="-1065300" y="2428425"/>
              <a:chExt cx="568099" cy="506984"/>
            </a:xfrm>
          </p:grpSpPr>
          <p:sp>
            <p:nvSpPr>
              <p:cNvPr id="426" name="Freeform 94">
                <a:extLst>
                  <a:ext uri="{FF2B5EF4-FFF2-40B4-BE49-F238E27FC236}">
                    <a16:creationId xmlns:a16="http://schemas.microsoft.com/office/drawing/2014/main" id="{3EE5B062-5FF1-4DC6-A48B-4442A14EF0BC}"/>
                  </a:ext>
                </a:extLst>
              </p:cNvPr>
              <p:cNvSpPr>
                <a:spLocks/>
              </p:cNvSpPr>
              <p:nvPr/>
            </p:nvSpPr>
            <p:spPr bwMode="auto">
              <a:xfrm>
                <a:off x="-1065300" y="2428425"/>
                <a:ext cx="568099" cy="506984"/>
              </a:xfrm>
              <a:custGeom>
                <a:avLst/>
                <a:gdLst>
                  <a:gd name="T0" fmla="*/ 0 w 213"/>
                  <a:gd name="T1" fmla="*/ 206 h 199"/>
                  <a:gd name="T2" fmla="*/ 0 w 213"/>
                  <a:gd name="T3" fmla="*/ 0 h 199"/>
                  <a:gd name="T4" fmla="*/ 220 w 213"/>
                  <a:gd name="T5" fmla="*/ 0 h 199"/>
                  <a:gd name="T6" fmla="*/ 0 60000 65536"/>
                  <a:gd name="T7" fmla="*/ 0 60000 65536"/>
                  <a:gd name="T8" fmla="*/ 0 60000 65536"/>
                  <a:gd name="T9" fmla="*/ 0 w 213"/>
                  <a:gd name="T10" fmla="*/ 0 h 199"/>
                  <a:gd name="T11" fmla="*/ 213 w 213"/>
                  <a:gd name="T12" fmla="*/ 199 h 199"/>
                </a:gdLst>
                <a:ahLst/>
                <a:cxnLst>
                  <a:cxn ang="T6">
                    <a:pos x="T0" y="T1"/>
                  </a:cxn>
                  <a:cxn ang="T7">
                    <a:pos x="T2" y="T3"/>
                  </a:cxn>
                  <a:cxn ang="T8">
                    <a:pos x="T4" y="T5"/>
                  </a:cxn>
                </a:cxnLst>
                <a:rect l="T9" t="T10" r="T11" b="T12"/>
                <a:pathLst>
                  <a:path w="213" h="199">
                    <a:moveTo>
                      <a:pt x="0" y="199"/>
                    </a:moveTo>
                    <a:lnTo>
                      <a:pt x="0" y="0"/>
                    </a:lnTo>
                    <a:lnTo>
                      <a:pt x="213" y="0"/>
                    </a:lnTo>
                  </a:path>
                </a:pathLst>
              </a:custGeom>
              <a:noFill/>
              <a:ln w="12700">
                <a:solidFill>
                  <a:srgbClr val="BE0E00"/>
                </a:solidFill>
                <a:round/>
                <a:headEnd/>
                <a:tailEnd/>
              </a:ln>
            </p:spPr>
            <p:txBody>
              <a:bodyPr wrap="none"/>
              <a:lstStyle/>
              <a:p>
                <a:pPr fontAlgn="auto">
                  <a:spcBef>
                    <a:spcPts val="0"/>
                  </a:spcBef>
                  <a:spcAft>
                    <a:spcPts val="0"/>
                  </a:spcAft>
                  <a:defRPr/>
                </a:pPr>
                <a:endParaRPr lang="en-IE" sz="2800" kern="0" dirty="0">
                  <a:solidFill>
                    <a:prstClr val="black"/>
                  </a:solidFill>
                  <a:latin typeface="Lato" panose="020F0502020204030203" pitchFamily="34" charset="0"/>
                  <a:cs typeface="+mn-cs"/>
                </a:endParaRPr>
              </a:p>
            </p:txBody>
          </p:sp>
          <p:sp>
            <p:nvSpPr>
              <p:cNvPr id="427" name="Line 95">
                <a:extLst>
                  <a:ext uri="{FF2B5EF4-FFF2-40B4-BE49-F238E27FC236}">
                    <a16:creationId xmlns:a16="http://schemas.microsoft.com/office/drawing/2014/main" id="{BD79756E-2919-40EE-824D-6EC5CE7B7FCB}"/>
                  </a:ext>
                </a:extLst>
              </p:cNvPr>
              <p:cNvSpPr>
                <a:spLocks noChangeShapeType="1"/>
              </p:cNvSpPr>
              <p:nvPr/>
            </p:nvSpPr>
            <p:spPr bwMode="auto">
              <a:xfrm flipV="1">
                <a:off x="-921947" y="2428425"/>
                <a:ext cx="0" cy="506984"/>
              </a:xfrm>
              <a:prstGeom prst="line">
                <a:avLst/>
              </a:prstGeom>
              <a:noFill/>
              <a:ln w="12700">
                <a:solidFill>
                  <a:srgbClr val="BE0E00"/>
                </a:solidFill>
                <a:round/>
                <a:headEnd/>
                <a:tailEnd/>
              </a:ln>
            </p:spPr>
            <p:txBody>
              <a:bodyPr wrap="none"/>
              <a:lstStyle/>
              <a:p>
                <a:pPr fontAlgn="auto">
                  <a:spcBef>
                    <a:spcPts val="0"/>
                  </a:spcBef>
                  <a:spcAft>
                    <a:spcPts val="0"/>
                  </a:spcAft>
                  <a:defRPr/>
                </a:pPr>
                <a:endParaRPr lang="en-IE" sz="2800" kern="0" dirty="0">
                  <a:solidFill>
                    <a:prstClr val="black"/>
                  </a:solidFill>
                  <a:latin typeface="Lato" panose="020F0502020204030203" pitchFamily="34" charset="0"/>
                  <a:cs typeface="+mn-cs"/>
                </a:endParaRPr>
              </a:p>
            </p:txBody>
          </p:sp>
          <p:sp>
            <p:nvSpPr>
              <p:cNvPr id="428" name="Line 96">
                <a:extLst>
                  <a:ext uri="{FF2B5EF4-FFF2-40B4-BE49-F238E27FC236}">
                    <a16:creationId xmlns:a16="http://schemas.microsoft.com/office/drawing/2014/main" id="{20CD10AB-FA8A-40BD-8ACD-4A85F1EF7E4A}"/>
                  </a:ext>
                </a:extLst>
              </p:cNvPr>
              <p:cNvSpPr>
                <a:spLocks noChangeShapeType="1"/>
              </p:cNvSpPr>
              <p:nvPr/>
            </p:nvSpPr>
            <p:spPr bwMode="auto">
              <a:xfrm flipV="1">
                <a:off x="-786559" y="2428425"/>
                <a:ext cx="0" cy="506984"/>
              </a:xfrm>
              <a:prstGeom prst="line">
                <a:avLst/>
              </a:prstGeom>
              <a:noFill/>
              <a:ln w="12700">
                <a:solidFill>
                  <a:srgbClr val="BE0E00"/>
                </a:solidFill>
                <a:round/>
                <a:headEnd/>
                <a:tailEnd/>
              </a:ln>
            </p:spPr>
            <p:txBody>
              <a:bodyPr wrap="none"/>
              <a:lstStyle/>
              <a:p>
                <a:pPr fontAlgn="auto">
                  <a:spcBef>
                    <a:spcPts val="0"/>
                  </a:spcBef>
                  <a:spcAft>
                    <a:spcPts val="0"/>
                  </a:spcAft>
                  <a:defRPr/>
                </a:pPr>
                <a:endParaRPr lang="en-IE" sz="2800" kern="0" dirty="0">
                  <a:solidFill>
                    <a:prstClr val="black"/>
                  </a:solidFill>
                  <a:latin typeface="Lato" panose="020F0502020204030203" pitchFamily="34" charset="0"/>
                  <a:cs typeface="+mn-cs"/>
                </a:endParaRPr>
              </a:p>
            </p:txBody>
          </p:sp>
          <p:sp>
            <p:nvSpPr>
              <p:cNvPr id="429" name="Line 97">
                <a:extLst>
                  <a:ext uri="{FF2B5EF4-FFF2-40B4-BE49-F238E27FC236}">
                    <a16:creationId xmlns:a16="http://schemas.microsoft.com/office/drawing/2014/main" id="{A91EA05F-531D-42D7-96E3-5BA88C8B926D}"/>
                  </a:ext>
                </a:extLst>
              </p:cNvPr>
              <p:cNvSpPr>
                <a:spLocks noChangeShapeType="1"/>
              </p:cNvSpPr>
              <p:nvPr/>
            </p:nvSpPr>
            <p:spPr bwMode="auto">
              <a:xfrm flipH="1">
                <a:off x="-1065300" y="2557706"/>
                <a:ext cx="568099" cy="0"/>
              </a:xfrm>
              <a:prstGeom prst="line">
                <a:avLst/>
              </a:prstGeom>
              <a:noFill/>
              <a:ln w="12700">
                <a:solidFill>
                  <a:srgbClr val="BE0E00"/>
                </a:solidFill>
                <a:round/>
                <a:headEnd/>
                <a:tailEnd/>
              </a:ln>
            </p:spPr>
            <p:txBody>
              <a:bodyPr wrap="none"/>
              <a:lstStyle/>
              <a:p>
                <a:pPr fontAlgn="auto">
                  <a:spcBef>
                    <a:spcPts val="0"/>
                  </a:spcBef>
                  <a:spcAft>
                    <a:spcPts val="0"/>
                  </a:spcAft>
                  <a:defRPr/>
                </a:pPr>
                <a:endParaRPr lang="en-IE" sz="2800" kern="0" dirty="0">
                  <a:solidFill>
                    <a:prstClr val="black"/>
                  </a:solidFill>
                  <a:latin typeface="Lato" panose="020F0502020204030203" pitchFamily="34" charset="0"/>
                  <a:cs typeface="+mn-cs"/>
                </a:endParaRPr>
              </a:p>
            </p:txBody>
          </p:sp>
          <p:sp>
            <p:nvSpPr>
              <p:cNvPr id="430" name="Line 98">
                <a:extLst>
                  <a:ext uri="{FF2B5EF4-FFF2-40B4-BE49-F238E27FC236}">
                    <a16:creationId xmlns:a16="http://schemas.microsoft.com/office/drawing/2014/main" id="{29F31F27-9911-4EF1-AFC5-C19A3037CDAC}"/>
                  </a:ext>
                </a:extLst>
              </p:cNvPr>
              <p:cNvSpPr>
                <a:spLocks noChangeShapeType="1"/>
              </p:cNvSpPr>
              <p:nvPr/>
            </p:nvSpPr>
            <p:spPr bwMode="auto">
              <a:xfrm flipH="1">
                <a:off x="-1065300" y="2689521"/>
                <a:ext cx="568099" cy="0"/>
              </a:xfrm>
              <a:prstGeom prst="line">
                <a:avLst/>
              </a:prstGeom>
              <a:noFill/>
              <a:ln w="12700">
                <a:solidFill>
                  <a:srgbClr val="BE0E00"/>
                </a:solidFill>
                <a:round/>
                <a:headEnd/>
                <a:tailEnd/>
              </a:ln>
            </p:spPr>
            <p:txBody>
              <a:bodyPr wrap="none"/>
              <a:lstStyle/>
              <a:p>
                <a:pPr fontAlgn="auto">
                  <a:spcBef>
                    <a:spcPts val="0"/>
                  </a:spcBef>
                  <a:spcAft>
                    <a:spcPts val="0"/>
                  </a:spcAft>
                  <a:defRPr/>
                </a:pPr>
                <a:endParaRPr lang="en-IE" sz="2800" kern="0" dirty="0">
                  <a:solidFill>
                    <a:prstClr val="black"/>
                  </a:solidFill>
                  <a:latin typeface="Lato" panose="020F0502020204030203" pitchFamily="34" charset="0"/>
                  <a:cs typeface="+mn-cs"/>
                </a:endParaRPr>
              </a:p>
            </p:txBody>
          </p:sp>
          <p:sp>
            <p:nvSpPr>
              <p:cNvPr id="431" name="Freeform 99">
                <a:extLst>
                  <a:ext uri="{FF2B5EF4-FFF2-40B4-BE49-F238E27FC236}">
                    <a16:creationId xmlns:a16="http://schemas.microsoft.com/office/drawing/2014/main" id="{3F421C45-4B7C-43B6-BB85-4C9DD709EFAE}"/>
                  </a:ext>
                </a:extLst>
              </p:cNvPr>
              <p:cNvSpPr>
                <a:spLocks/>
              </p:cNvSpPr>
              <p:nvPr/>
            </p:nvSpPr>
            <p:spPr bwMode="auto">
              <a:xfrm>
                <a:off x="-1065300" y="2808662"/>
                <a:ext cx="568099" cy="0"/>
              </a:xfrm>
              <a:custGeom>
                <a:avLst/>
                <a:gdLst>
                  <a:gd name="T0" fmla="*/ 220 w 213"/>
                  <a:gd name="T1" fmla="*/ 0 w 213"/>
                  <a:gd name="T2" fmla="*/ 3 w 213"/>
                  <a:gd name="T3" fmla="*/ 0 60000 65536"/>
                  <a:gd name="T4" fmla="*/ 0 60000 65536"/>
                  <a:gd name="T5" fmla="*/ 0 60000 65536"/>
                  <a:gd name="T6" fmla="*/ 0 w 213"/>
                  <a:gd name="T7" fmla="*/ 213 w 213"/>
                </a:gdLst>
                <a:ahLst/>
                <a:cxnLst>
                  <a:cxn ang="T3">
                    <a:pos x="T0" y="0"/>
                  </a:cxn>
                  <a:cxn ang="T4">
                    <a:pos x="T1" y="0"/>
                  </a:cxn>
                  <a:cxn ang="T5">
                    <a:pos x="T2" y="0"/>
                  </a:cxn>
                </a:cxnLst>
                <a:rect l="T6" t="0" r="T7" b="0"/>
                <a:pathLst>
                  <a:path w="213">
                    <a:moveTo>
                      <a:pt x="213" y="0"/>
                    </a:moveTo>
                    <a:lnTo>
                      <a:pt x="0" y="0"/>
                    </a:lnTo>
                    <a:lnTo>
                      <a:pt x="3" y="0"/>
                    </a:lnTo>
                  </a:path>
                </a:pathLst>
              </a:custGeom>
              <a:noFill/>
              <a:ln w="12700">
                <a:solidFill>
                  <a:srgbClr val="BE0E00"/>
                </a:solidFill>
                <a:round/>
                <a:headEnd/>
                <a:tailEnd/>
              </a:ln>
            </p:spPr>
            <p:txBody>
              <a:bodyPr wrap="none"/>
              <a:lstStyle/>
              <a:p>
                <a:pPr fontAlgn="auto">
                  <a:spcBef>
                    <a:spcPts val="0"/>
                  </a:spcBef>
                  <a:spcAft>
                    <a:spcPts val="0"/>
                  </a:spcAft>
                  <a:defRPr/>
                </a:pPr>
                <a:endParaRPr lang="en-IE" sz="2800" kern="0" dirty="0">
                  <a:solidFill>
                    <a:prstClr val="black"/>
                  </a:solidFill>
                  <a:latin typeface="Lato" panose="020F0502020204030203" pitchFamily="34" charset="0"/>
                  <a:cs typeface="+mn-cs"/>
                </a:endParaRPr>
              </a:p>
            </p:txBody>
          </p:sp>
          <p:sp>
            <p:nvSpPr>
              <p:cNvPr id="432" name="Line 100">
                <a:extLst>
                  <a:ext uri="{FF2B5EF4-FFF2-40B4-BE49-F238E27FC236}">
                    <a16:creationId xmlns:a16="http://schemas.microsoft.com/office/drawing/2014/main" id="{8A57AF8F-077F-4782-8150-CE28E26081BB}"/>
                  </a:ext>
                </a:extLst>
              </p:cNvPr>
              <p:cNvSpPr>
                <a:spLocks noChangeShapeType="1"/>
              </p:cNvSpPr>
              <p:nvPr/>
            </p:nvSpPr>
            <p:spPr bwMode="auto">
              <a:xfrm flipV="1">
                <a:off x="-645862" y="2428425"/>
                <a:ext cx="0" cy="506984"/>
              </a:xfrm>
              <a:prstGeom prst="line">
                <a:avLst/>
              </a:prstGeom>
              <a:noFill/>
              <a:ln w="12700">
                <a:solidFill>
                  <a:srgbClr val="BE0E00"/>
                </a:solidFill>
                <a:round/>
                <a:headEnd/>
                <a:tailEnd/>
              </a:ln>
            </p:spPr>
            <p:txBody>
              <a:bodyPr wrap="none"/>
              <a:lstStyle/>
              <a:p>
                <a:pPr fontAlgn="auto">
                  <a:spcBef>
                    <a:spcPts val="0"/>
                  </a:spcBef>
                  <a:spcAft>
                    <a:spcPts val="0"/>
                  </a:spcAft>
                  <a:defRPr/>
                </a:pPr>
                <a:endParaRPr lang="en-IE" sz="2800" kern="0" dirty="0">
                  <a:solidFill>
                    <a:prstClr val="black"/>
                  </a:solidFill>
                  <a:latin typeface="Lato" panose="020F0502020204030203" pitchFamily="34" charset="0"/>
                  <a:cs typeface="+mn-cs"/>
                </a:endParaRPr>
              </a:p>
            </p:txBody>
          </p:sp>
        </p:grpSp>
      </p:grpSp>
      <p:sp>
        <p:nvSpPr>
          <p:cNvPr id="401" name="TextBox 400">
            <a:extLst>
              <a:ext uri="{FF2B5EF4-FFF2-40B4-BE49-F238E27FC236}">
                <a16:creationId xmlns:a16="http://schemas.microsoft.com/office/drawing/2014/main" id="{2CC94306-1A97-4C42-B63E-4CB4F14D01C8}"/>
              </a:ext>
            </a:extLst>
          </p:cNvPr>
          <p:cNvSpPr txBox="1"/>
          <p:nvPr/>
        </p:nvSpPr>
        <p:spPr>
          <a:xfrm>
            <a:off x="8661720" y="3533593"/>
            <a:ext cx="1450031" cy="285460"/>
          </a:xfrm>
          <a:prstGeom prst="rect">
            <a:avLst/>
          </a:prstGeom>
          <a:noFill/>
        </p:spPr>
        <p:txBody>
          <a:bodyPr wrap="none" rtlCol="0">
            <a:noAutofit/>
          </a:bodyPr>
          <a:lstStyle>
            <a:defPPr>
              <a:defRPr lang="en-US"/>
            </a:defPPr>
            <a:lvl1pPr algn="ctr">
              <a:defRPr sz="1600">
                <a:solidFill>
                  <a:schemeClr val="bg1"/>
                </a:solidFill>
                <a:effectLst>
                  <a:outerShdw blurRad="38100" dist="38100" dir="2700000" algn="tl">
                    <a:srgbClr val="000000">
                      <a:alpha val="43137"/>
                    </a:srgbClr>
                  </a:outerShdw>
                </a:effectLst>
                <a:latin typeface="Candara" pitchFamily="34" charset="0"/>
              </a:defRPr>
            </a:lvl1pPr>
          </a:lstStyle>
          <a:p>
            <a:pPr fontAlgn="auto">
              <a:spcBef>
                <a:spcPts val="0"/>
              </a:spcBef>
              <a:spcAft>
                <a:spcPts val="0"/>
              </a:spcAft>
              <a:defRPr/>
            </a:pPr>
            <a:r>
              <a:rPr lang="en-IE" sz="1800" kern="0">
                <a:solidFill>
                  <a:prstClr val="white"/>
                </a:solidFill>
                <a:latin typeface="Lato" panose="020F0502020204030203" pitchFamily="34" charset="0"/>
              </a:rPr>
              <a:t>Assimilation</a:t>
            </a:r>
            <a:endParaRPr lang="en-IE" sz="1800" kern="0" dirty="0">
              <a:solidFill>
                <a:prstClr val="white"/>
              </a:solidFill>
              <a:latin typeface="Lato" panose="020F0502020204030203" pitchFamily="34" charset="0"/>
            </a:endParaRPr>
          </a:p>
        </p:txBody>
      </p:sp>
      <p:sp>
        <p:nvSpPr>
          <p:cNvPr id="402" name="Text Box 86">
            <a:extLst>
              <a:ext uri="{FF2B5EF4-FFF2-40B4-BE49-F238E27FC236}">
                <a16:creationId xmlns:a16="http://schemas.microsoft.com/office/drawing/2014/main" id="{A07904F8-F9B6-446E-8496-C99C94298CDE}"/>
              </a:ext>
            </a:extLst>
          </p:cNvPr>
          <p:cNvSpPr txBox="1">
            <a:spLocks noChangeArrowheads="1"/>
          </p:cNvSpPr>
          <p:nvPr/>
        </p:nvSpPr>
        <p:spPr bwMode="auto">
          <a:xfrm>
            <a:off x="7293353" y="3976757"/>
            <a:ext cx="4036499" cy="379370"/>
          </a:xfrm>
          <a:prstGeom prst="rect">
            <a:avLst/>
          </a:prstGeom>
          <a:noFill/>
          <a:ln w="9525">
            <a:noFill/>
            <a:miter lim="800000"/>
            <a:headEnd/>
            <a:tailEnd/>
          </a:ln>
          <a:effectLst/>
        </p:spPr>
        <p:txBody>
          <a:bodyPr wrap="square">
            <a:spAutoFit/>
          </a:bodyPr>
          <a:lstStyle>
            <a:defPPr>
              <a:defRPr lang="en-US"/>
            </a:defPPr>
            <a:lvl1pPr marR="0" lvl="0" indent="0" algn="ctr" fontAlgn="auto">
              <a:lnSpc>
                <a:spcPct val="104000"/>
              </a:lnSpc>
              <a:spcBef>
                <a:spcPts val="0"/>
              </a:spcBef>
              <a:spcAft>
                <a:spcPts val="0"/>
              </a:spcAft>
              <a:buClr>
                <a:srgbClr val="000000"/>
              </a:buClr>
              <a:buSzPct val="100000"/>
              <a:buFont typeface="Times New Roman" pitchFamily="18" charset="0"/>
              <a:buNone/>
              <a:tabLst/>
              <a:defRPr kumimoji="0" sz="1500" b="1" i="1" u="none" strike="noStrike" kern="0" cap="none" spc="0" normalizeH="0" baseline="0">
                <a:ln>
                  <a:noFill/>
                </a:ln>
                <a:solidFill>
                  <a:schemeClr val="tx2"/>
                </a:solidFill>
                <a:uLnTx/>
                <a:uFillTx/>
                <a:latin typeface="Candara" pitchFamily="34" charset="0"/>
              </a:defRPr>
            </a:lvl1pPr>
          </a:lstStyle>
          <a:p>
            <a:pPr>
              <a:defRPr/>
            </a:pPr>
            <a:r>
              <a:rPr lang="en-IE" sz="2000" spc="100" dirty="0">
                <a:solidFill>
                  <a:srgbClr val="1F497D"/>
                </a:solidFill>
                <a:latin typeface="Lato" panose="020F0502020204030203" pitchFamily="34" charset="0"/>
              </a:rPr>
              <a:t>Context-setting information</a:t>
            </a:r>
          </a:p>
        </p:txBody>
      </p:sp>
      <p:grpSp>
        <p:nvGrpSpPr>
          <p:cNvPr id="10" name="Group 9">
            <a:extLst>
              <a:ext uri="{FF2B5EF4-FFF2-40B4-BE49-F238E27FC236}">
                <a16:creationId xmlns:a16="http://schemas.microsoft.com/office/drawing/2014/main" id="{4AE8C313-2D16-4547-BC01-F59B9E0F8C0D}"/>
              </a:ext>
            </a:extLst>
          </p:cNvPr>
          <p:cNvGrpSpPr/>
          <p:nvPr/>
        </p:nvGrpSpPr>
        <p:grpSpPr>
          <a:xfrm>
            <a:off x="7901967" y="2930996"/>
            <a:ext cx="3094214" cy="2015897"/>
            <a:chOff x="7433857" y="2970558"/>
            <a:chExt cx="3094214" cy="2015897"/>
          </a:xfrm>
        </p:grpSpPr>
        <p:grpSp>
          <p:nvGrpSpPr>
            <p:cNvPr id="399" name="Group 398">
              <a:extLst>
                <a:ext uri="{FF2B5EF4-FFF2-40B4-BE49-F238E27FC236}">
                  <a16:creationId xmlns:a16="http://schemas.microsoft.com/office/drawing/2014/main" id="{F21E673E-C56C-432F-8E3B-95421D408872}"/>
                </a:ext>
              </a:extLst>
            </p:cNvPr>
            <p:cNvGrpSpPr/>
            <p:nvPr/>
          </p:nvGrpSpPr>
          <p:grpSpPr>
            <a:xfrm>
              <a:off x="9155698" y="3723024"/>
              <a:ext cx="1372373" cy="1263431"/>
              <a:chOff x="5158888" y="2998761"/>
              <a:chExt cx="789525" cy="829663"/>
            </a:xfrm>
          </p:grpSpPr>
          <p:cxnSp>
            <p:nvCxnSpPr>
              <p:cNvPr id="406" name="Connector: Elbow 405">
                <a:extLst>
                  <a:ext uri="{FF2B5EF4-FFF2-40B4-BE49-F238E27FC236}">
                    <a16:creationId xmlns:a16="http://schemas.microsoft.com/office/drawing/2014/main" id="{E7F2E65E-C720-4121-863F-71FD35D92EDA}"/>
                  </a:ext>
                </a:extLst>
              </p:cNvPr>
              <p:cNvCxnSpPr>
                <a:cxnSpLocks/>
                <a:stCxn id="407" idx="1"/>
                <a:endCxn id="408" idx="0"/>
              </p:cNvCxnSpPr>
              <p:nvPr/>
            </p:nvCxnSpPr>
            <p:spPr>
              <a:xfrm rot="10800000" flipV="1">
                <a:off x="5240703" y="3088201"/>
                <a:ext cx="544080" cy="561341"/>
              </a:xfrm>
              <a:prstGeom prst="bentConnector2">
                <a:avLst/>
              </a:prstGeom>
              <a:noFill/>
              <a:ln w="44450" cap="flat" cmpd="sng" algn="ctr">
                <a:solidFill>
                  <a:srgbClr val="00B050"/>
                </a:solidFill>
                <a:prstDash val="solid"/>
                <a:headEnd type="stealth" w="med" len="lg"/>
                <a:tailEnd type="stealth" w="med" len="lg"/>
              </a:ln>
              <a:effectLst/>
            </p:spPr>
          </p:cxnSp>
          <p:sp>
            <p:nvSpPr>
              <p:cNvPr id="407" name="Rectangle 406">
                <a:extLst>
                  <a:ext uri="{FF2B5EF4-FFF2-40B4-BE49-F238E27FC236}">
                    <a16:creationId xmlns:a16="http://schemas.microsoft.com/office/drawing/2014/main" id="{E8A69463-E1B6-4625-86F2-9A73E69190EE}"/>
                  </a:ext>
                </a:extLst>
              </p:cNvPr>
              <p:cNvSpPr/>
              <p:nvPr/>
            </p:nvSpPr>
            <p:spPr>
              <a:xfrm>
                <a:off x="5784783" y="2998761"/>
                <a:ext cx="163630" cy="178881"/>
              </a:xfrm>
              <a:prstGeom prst="rect">
                <a:avLst/>
              </a:prstGeom>
              <a:noFill/>
              <a:ln w="25400" cap="flat" cmpd="sng" algn="ctr">
                <a:noFill/>
                <a:prstDash val="solid"/>
              </a:ln>
              <a:effectLst/>
            </p:spPr>
            <p:txBody>
              <a:bodyPr rtlCol="0" anchor="ctr"/>
              <a:lstStyle/>
              <a:p>
                <a:pPr algn="ctr" fontAlgn="auto">
                  <a:spcBef>
                    <a:spcPts val="0"/>
                  </a:spcBef>
                  <a:spcAft>
                    <a:spcPts val="0"/>
                  </a:spcAft>
                  <a:defRPr/>
                </a:pPr>
                <a:endParaRPr lang="en-IE" sz="2400" kern="0" dirty="0">
                  <a:solidFill>
                    <a:prstClr val="white"/>
                  </a:solidFill>
                  <a:latin typeface="Lato" panose="020F0502020204030203" pitchFamily="34" charset="0"/>
                  <a:cs typeface="+mn-cs"/>
                </a:endParaRPr>
              </a:p>
            </p:txBody>
          </p:sp>
          <p:sp>
            <p:nvSpPr>
              <p:cNvPr id="408" name="Rectangle 407">
                <a:extLst>
                  <a:ext uri="{FF2B5EF4-FFF2-40B4-BE49-F238E27FC236}">
                    <a16:creationId xmlns:a16="http://schemas.microsoft.com/office/drawing/2014/main" id="{3865E6BE-2E14-48F8-B153-D89DFBD44F03}"/>
                  </a:ext>
                </a:extLst>
              </p:cNvPr>
              <p:cNvSpPr/>
              <p:nvPr/>
            </p:nvSpPr>
            <p:spPr>
              <a:xfrm>
                <a:off x="5158888" y="3649543"/>
                <a:ext cx="163630" cy="178881"/>
              </a:xfrm>
              <a:prstGeom prst="rect">
                <a:avLst/>
              </a:prstGeom>
              <a:noFill/>
              <a:ln w="25400" cap="flat" cmpd="sng" algn="ctr">
                <a:noFill/>
                <a:prstDash val="solid"/>
              </a:ln>
              <a:effectLst/>
            </p:spPr>
            <p:txBody>
              <a:bodyPr rtlCol="0" anchor="ctr"/>
              <a:lstStyle/>
              <a:p>
                <a:pPr algn="ctr" fontAlgn="auto">
                  <a:spcBef>
                    <a:spcPts val="0"/>
                  </a:spcBef>
                  <a:spcAft>
                    <a:spcPts val="0"/>
                  </a:spcAft>
                  <a:defRPr/>
                </a:pPr>
                <a:endParaRPr lang="en-IE" sz="2400" kern="0" dirty="0">
                  <a:solidFill>
                    <a:prstClr val="white"/>
                  </a:solidFill>
                  <a:latin typeface="Lato" panose="020F0502020204030203" pitchFamily="34" charset="0"/>
                  <a:cs typeface="+mn-cs"/>
                </a:endParaRPr>
              </a:p>
            </p:txBody>
          </p:sp>
        </p:grpSp>
        <p:grpSp>
          <p:nvGrpSpPr>
            <p:cNvPr id="400" name="Group 399">
              <a:extLst>
                <a:ext uri="{FF2B5EF4-FFF2-40B4-BE49-F238E27FC236}">
                  <a16:creationId xmlns:a16="http://schemas.microsoft.com/office/drawing/2014/main" id="{2BCA1008-A8E2-4D0F-A15E-35B886613399}"/>
                </a:ext>
              </a:extLst>
            </p:cNvPr>
            <p:cNvGrpSpPr/>
            <p:nvPr/>
          </p:nvGrpSpPr>
          <p:grpSpPr>
            <a:xfrm flipH="1">
              <a:off x="7433857" y="3721637"/>
              <a:ext cx="1138394" cy="1263431"/>
              <a:chOff x="5158888" y="2998761"/>
              <a:chExt cx="789525" cy="829663"/>
            </a:xfrm>
          </p:grpSpPr>
          <p:cxnSp>
            <p:nvCxnSpPr>
              <p:cNvPr id="403" name="Connector: Elbow 402">
                <a:extLst>
                  <a:ext uri="{FF2B5EF4-FFF2-40B4-BE49-F238E27FC236}">
                    <a16:creationId xmlns:a16="http://schemas.microsoft.com/office/drawing/2014/main" id="{9983D10B-BB39-4104-97E8-01A9B9544DBF}"/>
                  </a:ext>
                </a:extLst>
              </p:cNvPr>
              <p:cNvCxnSpPr>
                <a:cxnSpLocks/>
                <a:stCxn id="404" idx="1"/>
                <a:endCxn id="405" idx="0"/>
              </p:cNvCxnSpPr>
              <p:nvPr/>
            </p:nvCxnSpPr>
            <p:spPr>
              <a:xfrm rot="10800000" flipV="1">
                <a:off x="5240703" y="3088201"/>
                <a:ext cx="544080" cy="561341"/>
              </a:xfrm>
              <a:prstGeom prst="bentConnector2">
                <a:avLst/>
              </a:prstGeom>
              <a:noFill/>
              <a:ln w="44450" cap="flat" cmpd="sng" algn="ctr">
                <a:solidFill>
                  <a:srgbClr val="00B050"/>
                </a:solidFill>
                <a:prstDash val="solid"/>
                <a:headEnd type="stealth" w="med" len="lg"/>
                <a:tailEnd type="stealth" w="med" len="lg"/>
              </a:ln>
              <a:effectLst/>
            </p:spPr>
          </p:cxnSp>
          <p:sp>
            <p:nvSpPr>
              <p:cNvPr id="404" name="Rectangle 403">
                <a:extLst>
                  <a:ext uri="{FF2B5EF4-FFF2-40B4-BE49-F238E27FC236}">
                    <a16:creationId xmlns:a16="http://schemas.microsoft.com/office/drawing/2014/main" id="{316586C4-D2DD-45BF-97A0-CE9C81699183}"/>
                  </a:ext>
                </a:extLst>
              </p:cNvPr>
              <p:cNvSpPr/>
              <p:nvPr/>
            </p:nvSpPr>
            <p:spPr>
              <a:xfrm>
                <a:off x="5784783" y="2998761"/>
                <a:ext cx="163630" cy="178881"/>
              </a:xfrm>
              <a:prstGeom prst="rect">
                <a:avLst/>
              </a:prstGeom>
              <a:noFill/>
              <a:ln w="25400" cap="flat" cmpd="sng" algn="ctr">
                <a:noFill/>
                <a:prstDash val="solid"/>
              </a:ln>
              <a:effectLst/>
            </p:spPr>
            <p:txBody>
              <a:bodyPr rtlCol="0" anchor="ctr"/>
              <a:lstStyle/>
              <a:p>
                <a:pPr algn="ctr" fontAlgn="auto">
                  <a:spcBef>
                    <a:spcPts val="0"/>
                  </a:spcBef>
                  <a:spcAft>
                    <a:spcPts val="0"/>
                  </a:spcAft>
                  <a:defRPr/>
                </a:pPr>
                <a:endParaRPr lang="en-IE" sz="2400" kern="0" dirty="0">
                  <a:solidFill>
                    <a:prstClr val="white"/>
                  </a:solidFill>
                  <a:latin typeface="Lato" panose="020F0502020204030203" pitchFamily="34" charset="0"/>
                  <a:cs typeface="+mn-cs"/>
                </a:endParaRPr>
              </a:p>
            </p:txBody>
          </p:sp>
          <p:sp>
            <p:nvSpPr>
              <p:cNvPr id="405" name="Rectangle 404">
                <a:extLst>
                  <a:ext uri="{FF2B5EF4-FFF2-40B4-BE49-F238E27FC236}">
                    <a16:creationId xmlns:a16="http://schemas.microsoft.com/office/drawing/2014/main" id="{A126ED21-492D-4D38-90CE-2BC30D62BA13}"/>
                  </a:ext>
                </a:extLst>
              </p:cNvPr>
              <p:cNvSpPr/>
              <p:nvPr/>
            </p:nvSpPr>
            <p:spPr>
              <a:xfrm>
                <a:off x="5158888" y="3649543"/>
                <a:ext cx="163630" cy="178881"/>
              </a:xfrm>
              <a:prstGeom prst="rect">
                <a:avLst/>
              </a:prstGeom>
              <a:noFill/>
              <a:ln w="25400" cap="flat" cmpd="sng" algn="ctr">
                <a:noFill/>
                <a:prstDash val="solid"/>
              </a:ln>
              <a:effectLst/>
            </p:spPr>
            <p:txBody>
              <a:bodyPr rtlCol="0" anchor="ctr"/>
              <a:lstStyle/>
              <a:p>
                <a:pPr algn="ctr" fontAlgn="auto">
                  <a:spcBef>
                    <a:spcPts val="0"/>
                  </a:spcBef>
                  <a:spcAft>
                    <a:spcPts val="0"/>
                  </a:spcAft>
                  <a:defRPr/>
                </a:pPr>
                <a:endParaRPr lang="en-IE" sz="2400" kern="0" dirty="0">
                  <a:solidFill>
                    <a:prstClr val="white"/>
                  </a:solidFill>
                  <a:latin typeface="Lato" panose="020F0502020204030203" pitchFamily="34" charset="0"/>
                  <a:cs typeface="+mn-cs"/>
                </a:endParaRPr>
              </a:p>
            </p:txBody>
          </p:sp>
        </p:grpSp>
        <p:grpSp>
          <p:nvGrpSpPr>
            <p:cNvPr id="174" name="Group 173">
              <a:extLst>
                <a:ext uri="{FF2B5EF4-FFF2-40B4-BE49-F238E27FC236}">
                  <a16:creationId xmlns:a16="http://schemas.microsoft.com/office/drawing/2014/main" id="{666D87C9-F8F4-4424-9322-0CD3F2F04849}"/>
                </a:ext>
              </a:extLst>
            </p:cNvPr>
            <p:cNvGrpSpPr/>
            <p:nvPr/>
          </p:nvGrpSpPr>
          <p:grpSpPr>
            <a:xfrm flipV="1">
              <a:off x="9183656" y="2970558"/>
              <a:ext cx="1341714" cy="747445"/>
              <a:chOff x="5158888" y="2998761"/>
              <a:chExt cx="789525" cy="829663"/>
            </a:xfrm>
          </p:grpSpPr>
          <p:cxnSp>
            <p:nvCxnSpPr>
              <p:cNvPr id="175" name="Connector: Elbow 174">
                <a:extLst>
                  <a:ext uri="{FF2B5EF4-FFF2-40B4-BE49-F238E27FC236}">
                    <a16:creationId xmlns:a16="http://schemas.microsoft.com/office/drawing/2014/main" id="{4D41C0C7-776A-476C-88A4-975E8D5ABFD8}"/>
                  </a:ext>
                </a:extLst>
              </p:cNvPr>
              <p:cNvCxnSpPr>
                <a:cxnSpLocks/>
                <a:stCxn id="176" idx="1"/>
                <a:endCxn id="177" idx="0"/>
              </p:cNvCxnSpPr>
              <p:nvPr/>
            </p:nvCxnSpPr>
            <p:spPr>
              <a:xfrm rot="10800000" flipV="1">
                <a:off x="5240703" y="3088201"/>
                <a:ext cx="544080" cy="561341"/>
              </a:xfrm>
              <a:prstGeom prst="bentConnector2">
                <a:avLst/>
              </a:prstGeom>
              <a:noFill/>
              <a:ln w="44450" cap="flat" cmpd="sng" algn="ctr">
                <a:solidFill>
                  <a:srgbClr val="00B050"/>
                </a:solidFill>
                <a:prstDash val="solid"/>
                <a:headEnd type="stealth" w="med" len="lg"/>
                <a:tailEnd type="stealth" w="med" len="lg"/>
              </a:ln>
              <a:effectLst/>
            </p:spPr>
          </p:cxnSp>
          <p:sp>
            <p:nvSpPr>
              <p:cNvPr id="176" name="Rectangle 175">
                <a:extLst>
                  <a:ext uri="{FF2B5EF4-FFF2-40B4-BE49-F238E27FC236}">
                    <a16:creationId xmlns:a16="http://schemas.microsoft.com/office/drawing/2014/main" id="{2386CA6A-C429-410B-A6BC-F0A4F171CEB2}"/>
                  </a:ext>
                </a:extLst>
              </p:cNvPr>
              <p:cNvSpPr/>
              <p:nvPr/>
            </p:nvSpPr>
            <p:spPr>
              <a:xfrm>
                <a:off x="5784783" y="2998761"/>
                <a:ext cx="163630" cy="178881"/>
              </a:xfrm>
              <a:prstGeom prst="rect">
                <a:avLst/>
              </a:prstGeom>
              <a:noFill/>
              <a:ln w="25400" cap="flat" cmpd="sng" algn="ctr">
                <a:noFill/>
                <a:prstDash val="solid"/>
              </a:ln>
              <a:effectLst/>
            </p:spPr>
            <p:txBody>
              <a:bodyPr rtlCol="0" anchor="ctr"/>
              <a:lstStyle/>
              <a:p>
                <a:pPr algn="ctr" fontAlgn="auto">
                  <a:spcBef>
                    <a:spcPts val="0"/>
                  </a:spcBef>
                  <a:spcAft>
                    <a:spcPts val="0"/>
                  </a:spcAft>
                  <a:defRPr/>
                </a:pPr>
                <a:endParaRPr lang="en-IE" sz="2400" kern="0" dirty="0">
                  <a:solidFill>
                    <a:prstClr val="white"/>
                  </a:solidFill>
                  <a:latin typeface="Lato" panose="020F0502020204030203" pitchFamily="34" charset="0"/>
                  <a:cs typeface="+mn-cs"/>
                </a:endParaRPr>
              </a:p>
            </p:txBody>
          </p:sp>
          <p:sp>
            <p:nvSpPr>
              <p:cNvPr id="177" name="Rectangle 176">
                <a:extLst>
                  <a:ext uri="{FF2B5EF4-FFF2-40B4-BE49-F238E27FC236}">
                    <a16:creationId xmlns:a16="http://schemas.microsoft.com/office/drawing/2014/main" id="{A9814136-D003-4F57-B0BA-4351C3128781}"/>
                  </a:ext>
                </a:extLst>
              </p:cNvPr>
              <p:cNvSpPr/>
              <p:nvPr/>
            </p:nvSpPr>
            <p:spPr>
              <a:xfrm>
                <a:off x="5158888" y="3649543"/>
                <a:ext cx="163630" cy="178881"/>
              </a:xfrm>
              <a:prstGeom prst="rect">
                <a:avLst/>
              </a:prstGeom>
              <a:noFill/>
              <a:ln w="25400" cap="flat" cmpd="sng" algn="ctr">
                <a:noFill/>
                <a:prstDash val="solid"/>
              </a:ln>
              <a:effectLst/>
            </p:spPr>
            <p:txBody>
              <a:bodyPr rtlCol="0" anchor="ctr"/>
              <a:lstStyle/>
              <a:p>
                <a:pPr algn="ctr" fontAlgn="auto">
                  <a:spcBef>
                    <a:spcPts val="0"/>
                  </a:spcBef>
                  <a:spcAft>
                    <a:spcPts val="0"/>
                  </a:spcAft>
                  <a:defRPr/>
                </a:pPr>
                <a:endParaRPr lang="en-IE" sz="2400" kern="0" dirty="0">
                  <a:solidFill>
                    <a:prstClr val="white"/>
                  </a:solidFill>
                  <a:latin typeface="Lato" panose="020F0502020204030203" pitchFamily="34" charset="0"/>
                  <a:cs typeface="+mn-cs"/>
                </a:endParaRPr>
              </a:p>
            </p:txBody>
          </p:sp>
        </p:grpSp>
        <p:grpSp>
          <p:nvGrpSpPr>
            <p:cNvPr id="178" name="Group 177">
              <a:extLst>
                <a:ext uri="{FF2B5EF4-FFF2-40B4-BE49-F238E27FC236}">
                  <a16:creationId xmlns:a16="http://schemas.microsoft.com/office/drawing/2014/main" id="{47EF1655-FFCD-46E3-B590-241F64FD22DE}"/>
                </a:ext>
              </a:extLst>
            </p:cNvPr>
            <p:cNvGrpSpPr/>
            <p:nvPr/>
          </p:nvGrpSpPr>
          <p:grpSpPr>
            <a:xfrm flipH="1" flipV="1">
              <a:off x="7461815" y="2993390"/>
              <a:ext cx="1138394" cy="723229"/>
              <a:chOff x="5158888" y="2998761"/>
              <a:chExt cx="789525" cy="829663"/>
            </a:xfrm>
          </p:grpSpPr>
          <p:cxnSp>
            <p:nvCxnSpPr>
              <p:cNvPr id="179" name="Connector: Elbow 178">
                <a:extLst>
                  <a:ext uri="{FF2B5EF4-FFF2-40B4-BE49-F238E27FC236}">
                    <a16:creationId xmlns:a16="http://schemas.microsoft.com/office/drawing/2014/main" id="{1AAEB3BC-D0B0-4CC5-B811-C0AC8F40607F}"/>
                  </a:ext>
                </a:extLst>
              </p:cNvPr>
              <p:cNvCxnSpPr>
                <a:cxnSpLocks/>
                <a:stCxn id="180" idx="1"/>
                <a:endCxn id="181" idx="0"/>
              </p:cNvCxnSpPr>
              <p:nvPr/>
            </p:nvCxnSpPr>
            <p:spPr>
              <a:xfrm rot="10800000" flipV="1">
                <a:off x="5240703" y="3088201"/>
                <a:ext cx="544080" cy="561341"/>
              </a:xfrm>
              <a:prstGeom prst="bentConnector2">
                <a:avLst/>
              </a:prstGeom>
              <a:noFill/>
              <a:ln w="44450" cap="flat" cmpd="sng" algn="ctr">
                <a:solidFill>
                  <a:srgbClr val="00B050"/>
                </a:solidFill>
                <a:prstDash val="solid"/>
                <a:headEnd type="stealth" w="med" len="lg"/>
                <a:tailEnd type="stealth" w="med" len="lg"/>
              </a:ln>
              <a:effectLst/>
            </p:spPr>
          </p:cxnSp>
          <p:sp>
            <p:nvSpPr>
              <p:cNvPr id="180" name="Rectangle 179">
                <a:extLst>
                  <a:ext uri="{FF2B5EF4-FFF2-40B4-BE49-F238E27FC236}">
                    <a16:creationId xmlns:a16="http://schemas.microsoft.com/office/drawing/2014/main" id="{C0859B7C-DFB6-4BAD-A068-FCECA7D89455}"/>
                  </a:ext>
                </a:extLst>
              </p:cNvPr>
              <p:cNvSpPr/>
              <p:nvPr/>
            </p:nvSpPr>
            <p:spPr>
              <a:xfrm>
                <a:off x="5784783" y="2998761"/>
                <a:ext cx="163630" cy="178881"/>
              </a:xfrm>
              <a:prstGeom prst="rect">
                <a:avLst/>
              </a:prstGeom>
              <a:noFill/>
              <a:ln w="25400" cap="flat" cmpd="sng" algn="ctr">
                <a:noFill/>
                <a:prstDash val="solid"/>
              </a:ln>
              <a:effectLst/>
            </p:spPr>
            <p:txBody>
              <a:bodyPr rtlCol="0" anchor="ctr"/>
              <a:lstStyle/>
              <a:p>
                <a:pPr algn="ctr" fontAlgn="auto">
                  <a:spcBef>
                    <a:spcPts val="0"/>
                  </a:spcBef>
                  <a:spcAft>
                    <a:spcPts val="0"/>
                  </a:spcAft>
                  <a:defRPr/>
                </a:pPr>
                <a:endParaRPr lang="en-IE" sz="2400" kern="0" dirty="0">
                  <a:solidFill>
                    <a:prstClr val="white"/>
                  </a:solidFill>
                  <a:latin typeface="Lato" panose="020F0502020204030203" pitchFamily="34" charset="0"/>
                  <a:cs typeface="+mn-cs"/>
                </a:endParaRPr>
              </a:p>
            </p:txBody>
          </p:sp>
          <p:sp>
            <p:nvSpPr>
              <p:cNvPr id="181" name="Rectangle 180">
                <a:extLst>
                  <a:ext uri="{FF2B5EF4-FFF2-40B4-BE49-F238E27FC236}">
                    <a16:creationId xmlns:a16="http://schemas.microsoft.com/office/drawing/2014/main" id="{1FE1B456-B50B-4FFA-AE50-2DC4AE855C38}"/>
                  </a:ext>
                </a:extLst>
              </p:cNvPr>
              <p:cNvSpPr/>
              <p:nvPr/>
            </p:nvSpPr>
            <p:spPr>
              <a:xfrm>
                <a:off x="5158888" y="3649543"/>
                <a:ext cx="163630" cy="178881"/>
              </a:xfrm>
              <a:prstGeom prst="rect">
                <a:avLst/>
              </a:prstGeom>
              <a:noFill/>
              <a:ln w="25400" cap="flat" cmpd="sng" algn="ctr">
                <a:noFill/>
                <a:prstDash val="solid"/>
              </a:ln>
              <a:effectLst/>
            </p:spPr>
            <p:txBody>
              <a:bodyPr rtlCol="0" anchor="ctr"/>
              <a:lstStyle/>
              <a:p>
                <a:pPr algn="ctr" fontAlgn="auto">
                  <a:spcBef>
                    <a:spcPts val="0"/>
                  </a:spcBef>
                  <a:spcAft>
                    <a:spcPts val="0"/>
                  </a:spcAft>
                  <a:defRPr/>
                </a:pPr>
                <a:endParaRPr lang="en-IE" sz="2400" kern="0" dirty="0">
                  <a:solidFill>
                    <a:prstClr val="white"/>
                  </a:solidFill>
                  <a:latin typeface="Lato" panose="020F0502020204030203" pitchFamily="34" charset="0"/>
                  <a:cs typeface="+mn-cs"/>
                </a:endParaRPr>
              </a:p>
            </p:txBody>
          </p:sp>
        </p:grpSp>
      </p:grpSp>
      <p:grpSp>
        <p:nvGrpSpPr>
          <p:cNvPr id="182" name="Group 181">
            <a:extLst>
              <a:ext uri="{FF2B5EF4-FFF2-40B4-BE49-F238E27FC236}">
                <a16:creationId xmlns:a16="http://schemas.microsoft.com/office/drawing/2014/main" id="{02E84CD9-C52A-4694-AC60-BCC79DEF1B4B}"/>
              </a:ext>
            </a:extLst>
          </p:cNvPr>
          <p:cNvGrpSpPr/>
          <p:nvPr/>
        </p:nvGrpSpPr>
        <p:grpSpPr>
          <a:xfrm>
            <a:off x="7192326" y="6083994"/>
            <a:ext cx="4270685" cy="373055"/>
            <a:chOff x="4967845" y="5745065"/>
            <a:chExt cx="3172914" cy="331304"/>
          </a:xfrm>
        </p:grpSpPr>
        <p:sp>
          <p:nvSpPr>
            <p:cNvPr id="183" name="Snip Diagonal Corner Rectangle 111">
              <a:extLst>
                <a:ext uri="{FF2B5EF4-FFF2-40B4-BE49-F238E27FC236}">
                  <a16:creationId xmlns:a16="http://schemas.microsoft.com/office/drawing/2014/main" id="{319ACC76-2AAA-443C-8863-491DF627CFF8}"/>
                </a:ext>
              </a:extLst>
            </p:cNvPr>
            <p:cNvSpPr/>
            <p:nvPr/>
          </p:nvSpPr>
          <p:spPr>
            <a:xfrm>
              <a:off x="7085454" y="5745065"/>
              <a:ext cx="1055305" cy="331304"/>
            </a:xfrm>
            <a:prstGeom prst="snip2DiagRect">
              <a:avLst>
                <a:gd name="adj1" fmla="val 0"/>
                <a:gd name="adj2" fmla="val 35816"/>
              </a:avLst>
            </a:prstGeom>
            <a:gradFill>
              <a:gsLst>
                <a:gs pos="0">
                  <a:srgbClr val="438FFF"/>
                </a:gs>
                <a:gs pos="39999">
                  <a:srgbClr val="75BAFF"/>
                </a:gs>
                <a:gs pos="70000">
                  <a:srgbClr val="97B7DD"/>
                </a:gs>
                <a:gs pos="100000">
                  <a:srgbClr val="C0504D">
                    <a:lumMod val="40000"/>
                    <a:lumOff val="60000"/>
                  </a:srgbClr>
                </a:gs>
              </a:gsLst>
              <a:lin ang="5400000" scaled="0"/>
            </a:gradFill>
            <a:ln w="25400" cap="flat" cmpd="sng" algn="ctr">
              <a:noFill/>
              <a:prstDash val="solid"/>
            </a:ln>
            <a:effectLst>
              <a:outerShdw blurRad="50800" dist="38100" dir="2700000" algn="tl" rotWithShape="0">
                <a:prstClr val="black">
                  <a:alpha val="40000"/>
                </a:prstClr>
              </a:outerShdw>
            </a:effectLst>
            <a:scene3d>
              <a:camera prst="orthographicFront"/>
              <a:lightRig rig="threePt" dir="t"/>
            </a:scene3d>
            <a:sp3d>
              <a:bevelT w="50800" h="38100"/>
            </a:sp3d>
          </p:spPr>
          <p:txBody>
            <a:bodyPr lIns="0" rIns="0" rtlCol="0" anchor="ctr"/>
            <a:lstStyle/>
            <a:p>
              <a:pPr algn="ctr" defTabSz="914305" fontAlgn="auto">
                <a:spcBef>
                  <a:spcPts val="0"/>
                </a:spcBef>
                <a:spcAft>
                  <a:spcPts val="0"/>
                </a:spcAft>
                <a:defRPr/>
              </a:pPr>
              <a:r>
                <a:rPr lang="en-IE" sz="1600" kern="0" dirty="0">
                  <a:solidFill>
                    <a:prstClr val="black"/>
                  </a:solidFill>
                  <a:latin typeface="Lato" pitchFamily="34" charset="0"/>
                  <a:cs typeface="Arial"/>
                </a:rPr>
                <a:t>Messages</a:t>
              </a:r>
            </a:p>
          </p:txBody>
        </p:sp>
        <p:sp>
          <p:nvSpPr>
            <p:cNvPr id="184" name="Snip Diagonal Corner Rectangle 109">
              <a:extLst>
                <a:ext uri="{FF2B5EF4-FFF2-40B4-BE49-F238E27FC236}">
                  <a16:creationId xmlns:a16="http://schemas.microsoft.com/office/drawing/2014/main" id="{3E3E7D46-1068-4DD7-8204-C566819A192E}"/>
                </a:ext>
              </a:extLst>
            </p:cNvPr>
            <p:cNvSpPr/>
            <p:nvPr/>
          </p:nvSpPr>
          <p:spPr>
            <a:xfrm>
              <a:off x="5926815" y="5745065"/>
              <a:ext cx="1113512" cy="331304"/>
            </a:xfrm>
            <a:prstGeom prst="snip2DiagRect">
              <a:avLst>
                <a:gd name="adj1" fmla="val 0"/>
                <a:gd name="adj2" fmla="val 35816"/>
              </a:avLst>
            </a:prstGeom>
            <a:gradFill>
              <a:gsLst>
                <a:gs pos="0">
                  <a:srgbClr val="438FFF"/>
                </a:gs>
                <a:gs pos="39999">
                  <a:srgbClr val="75BAFF"/>
                </a:gs>
                <a:gs pos="70000">
                  <a:srgbClr val="97B7DD"/>
                </a:gs>
                <a:gs pos="100000">
                  <a:srgbClr val="C0504D">
                    <a:lumMod val="40000"/>
                    <a:lumOff val="60000"/>
                  </a:srgbClr>
                </a:gs>
              </a:gsLst>
              <a:lin ang="5400000" scaled="0"/>
            </a:gradFill>
            <a:ln w="25400" cap="flat" cmpd="sng" algn="ctr">
              <a:noFill/>
              <a:prstDash val="solid"/>
            </a:ln>
            <a:effectLst>
              <a:outerShdw blurRad="50800" dist="38100" dir="2700000" algn="tl" rotWithShape="0">
                <a:prstClr val="black">
                  <a:alpha val="40000"/>
                </a:prstClr>
              </a:outerShdw>
            </a:effectLst>
            <a:scene3d>
              <a:camera prst="orthographicFront"/>
              <a:lightRig rig="threePt" dir="t"/>
            </a:scene3d>
            <a:sp3d>
              <a:bevelT w="50800" h="38100"/>
            </a:sp3d>
          </p:spPr>
          <p:txBody>
            <a:bodyPr rtlCol="0" anchor="ctr"/>
            <a:lstStyle/>
            <a:p>
              <a:pPr algn="ctr" defTabSz="914305" fontAlgn="auto">
                <a:spcBef>
                  <a:spcPts val="0"/>
                </a:spcBef>
                <a:spcAft>
                  <a:spcPts val="0"/>
                </a:spcAft>
                <a:defRPr/>
              </a:pPr>
              <a:r>
                <a:rPr lang="en-IE" sz="1400" kern="0" dirty="0">
                  <a:solidFill>
                    <a:prstClr val="black"/>
                  </a:solidFill>
                  <a:latin typeface="Lato" pitchFamily="34" charset="0"/>
                  <a:cs typeface="Arial"/>
                </a:rPr>
                <a:t>Events</a:t>
              </a:r>
            </a:p>
          </p:txBody>
        </p:sp>
        <p:sp>
          <p:nvSpPr>
            <p:cNvPr id="185" name="Snip Diagonal Corner Rectangle 110">
              <a:extLst>
                <a:ext uri="{FF2B5EF4-FFF2-40B4-BE49-F238E27FC236}">
                  <a16:creationId xmlns:a16="http://schemas.microsoft.com/office/drawing/2014/main" id="{081A2442-86CA-4D39-9FED-B401883DAD5E}"/>
                </a:ext>
              </a:extLst>
            </p:cNvPr>
            <p:cNvSpPr/>
            <p:nvPr/>
          </p:nvSpPr>
          <p:spPr>
            <a:xfrm>
              <a:off x="4967845" y="5745065"/>
              <a:ext cx="908716" cy="331304"/>
            </a:xfrm>
            <a:prstGeom prst="snip2DiagRect">
              <a:avLst>
                <a:gd name="adj1" fmla="val 0"/>
                <a:gd name="adj2" fmla="val 35816"/>
              </a:avLst>
            </a:prstGeom>
            <a:gradFill>
              <a:gsLst>
                <a:gs pos="0">
                  <a:srgbClr val="438FFF"/>
                </a:gs>
                <a:gs pos="39999">
                  <a:srgbClr val="75BAFF"/>
                </a:gs>
                <a:gs pos="70000">
                  <a:srgbClr val="97B7DD"/>
                </a:gs>
                <a:gs pos="100000">
                  <a:srgbClr val="C0504D">
                    <a:lumMod val="40000"/>
                    <a:lumOff val="60000"/>
                  </a:srgbClr>
                </a:gs>
              </a:gsLst>
              <a:lin ang="5400000" scaled="0"/>
            </a:gradFill>
            <a:ln w="25400" cap="flat" cmpd="sng" algn="ctr">
              <a:noFill/>
              <a:prstDash val="solid"/>
            </a:ln>
            <a:effectLst>
              <a:outerShdw blurRad="50800" dist="38100" dir="2700000" algn="tl" rotWithShape="0">
                <a:prstClr val="black">
                  <a:alpha val="40000"/>
                </a:prstClr>
              </a:outerShdw>
            </a:effectLst>
            <a:scene3d>
              <a:camera prst="orthographicFront"/>
              <a:lightRig rig="threePt" dir="t"/>
            </a:scene3d>
            <a:sp3d>
              <a:bevelT w="50800" h="38100"/>
            </a:sp3d>
          </p:spPr>
          <p:txBody>
            <a:bodyPr rtlCol="0" anchor="ctr"/>
            <a:lstStyle/>
            <a:p>
              <a:pPr algn="ctr" defTabSz="914305" fontAlgn="auto">
                <a:spcBef>
                  <a:spcPts val="0"/>
                </a:spcBef>
                <a:spcAft>
                  <a:spcPts val="0"/>
                </a:spcAft>
                <a:defRPr/>
              </a:pPr>
              <a:r>
                <a:rPr lang="en-IE" sz="1400" kern="0" dirty="0">
                  <a:solidFill>
                    <a:prstClr val="black"/>
                  </a:solidFill>
                  <a:latin typeface="Lato" pitchFamily="34" charset="0"/>
                  <a:cs typeface="Arial"/>
                </a:rPr>
                <a:t>Measures</a:t>
              </a:r>
            </a:p>
          </p:txBody>
        </p:sp>
      </p:grpSp>
      <p:sp>
        <p:nvSpPr>
          <p:cNvPr id="186" name="Rectangle 185">
            <a:extLst>
              <a:ext uri="{FF2B5EF4-FFF2-40B4-BE49-F238E27FC236}">
                <a16:creationId xmlns:a16="http://schemas.microsoft.com/office/drawing/2014/main" id="{49D3BEB6-BA32-47F3-905B-3F4B3D1FD372}"/>
              </a:ext>
            </a:extLst>
          </p:cNvPr>
          <p:cNvSpPr/>
          <p:nvPr/>
        </p:nvSpPr>
        <p:spPr>
          <a:xfrm flipV="1">
            <a:off x="7473757" y="6176800"/>
            <a:ext cx="235386" cy="170574"/>
          </a:xfrm>
          <a:prstGeom prst="rect">
            <a:avLst/>
          </a:prstGeom>
          <a:noFill/>
          <a:ln w="3175" cap="flat" cmpd="sng" algn="ctr">
            <a:noFill/>
            <a:prstDash val="solid"/>
          </a:ln>
          <a:effectLst/>
        </p:spPr>
        <p:txBody>
          <a:bodyPr rtlCol="0" anchor="ctr"/>
          <a:lstStyle/>
          <a:p>
            <a:pPr algn="ctr" defTabSz="914305" fontAlgn="auto">
              <a:spcBef>
                <a:spcPts val="0"/>
              </a:spcBef>
              <a:spcAft>
                <a:spcPts val="0"/>
              </a:spcAft>
              <a:defRPr/>
            </a:pPr>
            <a:endParaRPr lang="en-IE" sz="2400" kern="0" dirty="0">
              <a:solidFill>
                <a:prstClr val="white"/>
              </a:solidFill>
              <a:latin typeface="Lato" pitchFamily="34" charset="0"/>
              <a:cs typeface="Arial"/>
            </a:endParaRPr>
          </a:p>
        </p:txBody>
      </p:sp>
      <p:sp>
        <p:nvSpPr>
          <p:cNvPr id="187" name="Rectangle 186">
            <a:extLst>
              <a:ext uri="{FF2B5EF4-FFF2-40B4-BE49-F238E27FC236}">
                <a16:creationId xmlns:a16="http://schemas.microsoft.com/office/drawing/2014/main" id="{476A49A5-AF38-4746-B680-7CCD4E5ACE2A}"/>
              </a:ext>
            </a:extLst>
          </p:cNvPr>
          <p:cNvSpPr/>
          <p:nvPr/>
        </p:nvSpPr>
        <p:spPr>
          <a:xfrm>
            <a:off x="10538698" y="6176800"/>
            <a:ext cx="235386" cy="125385"/>
          </a:xfrm>
          <a:prstGeom prst="rect">
            <a:avLst/>
          </a:prstGeom>
          <a:noFill/>
          <a:ln w="3175" cap="flat" cmpd="sng" algn="ctr">
            <a:noFill/>
            <a:prstDash val="solid"/>
          </a:ln>
          <a:effectLst/>
        </p:spPr>
        <p:txBody>
          <a:bodyPr rtlCol="0" anchor="ctr"/>
          <a:lstStyle/>
          <a:p>
            <a:pPr algn="ctr" defTabSz="914305" fontAlgn="auto">
              <a:spcBef>
                <a:spcPts val="0"/>
              </a:spcBef>
              <a:spcAft>
                <a:spcPts val="0"/>
              </a:spcAft>
              <a:defRPr/>
            </a:pPr>
            <a:endParaRPr lang="en-IE" sz="2000" kern="0" dirty="0">
              <a:solidFill>
                <a:prstClr val="white"/>
              </a:solidFill>
              <a:latin typeface="Lato" pitchFamily="34" charset="0"/>
              <a:cs typeface="Arial"/>
            </a:endParaRPr>
          </a:p>
        </p:txBody>
      </p:sp>
      <p:sp>
        <p:nvSpPr>
          <p:cNvPr id="189" name="Snip Diagonal Corner Rectangle 118">
            <a:extLst>
              <a:ext uri="{FF2B5EF4-FFF2-40B4-BE49-F238E27FC236}">
                <a16:creationId xmlns:a16="http://schemas.microsoft.com/office/drawing/2014/main" id="{24D778E5-B5DB-40A8-A9E5-939E838D2334}"/>
              </a:ext>
            </a:extLst>
          </p:cNvPr>
          <p:cNvSpPr/>
          <p:nvPr/>
        </p:nvSpPr>
        <p:spPr>
          <a:xfrm>
            <a:off x="8710197" y="5031890"/>
            <a:ext cx="1226594" cy="323720"/>
          </a:xfrm>
          <a:prstGeom prst="snip2DiagRect">
            <a:avLst>
              <a:gd name="adj1" fmla="val 0"/>
              <a:gd name="adj2" fmla="val 35816"/>
            </a:avLst>
          </a:prstGeom>
          <a:gradFill>
            <a:gsLst>
              <a:gs pos="0">
                <a:srgbClr val="438FFF"/>
              </a:gs>
              <a:gs pos="39999">
                <a:srgbClr val="75BAFF"/>
              </a:gs>
              <a:gs pos="70000">
                <a:srgbClr val="97B7DD"/>
              </a:gs>
              <a:gs pos="100000">
                <a:srgbClr val="C0504D">
                  <a:lumMod val="40000"/>
                  <a:lumOff val="60000"/>
                </a:srgbClr>
              </a:gs>
            </a:gsLst>
            <a:lin ang="5400000" scaled="0"/>
          </a:gradFill>
          <a:ln w="25400" cap="flat" cmpd="sng" algn="ctr">
            <a:noFill/>
            <a:prstDash val="solid"/>
          </a:ln>
          <a:effectLst>
            <a:outerShdw blurRad="50800" dist="38100" dir="2700000" algn="tl" rotWithShape="0">
              <a:prstClr val="black">
                <a:alpha val="40000"/>
              </a:prstClr>
            </a:outerShdw>
          </a:effectLst>
          <a:scene3d>
            <a:camera prst="orthographicFront"/>
            <a:lightRig rig="threePt" dir="t"/>
          </a:scene3d>
          <a:sp3d>
            <a:bevelT w="50800" h="38100"/>
          </a:sp3d>
        </p:spPr>
        <p:txBody>
          <a:bodyPr rtlCol="0" anchor="b" anchorCtr="0"/>
          <a:lstStyle/>
          <a:p>
            <a:pPr algn="ctr" defTabSz="914305" fontAlgn="auto">
              <a:spcBef>
                <a:spcPts val="0"/>
              </a:spcBef>
              <a:spcAft>
                <a:spcPts val="0"/>
              </a:spcAft>
              <a:defRPr/>
            </a:pPr>
            <a:endParaRPr lang="en-IE" sz="1100" kern="0" dirty="0">
              <a:solidFill>
                <a:prstClr val="black"/>
              </a:solidFill>
              <a:latin typeface="Lato" pitchFamily="34" charset="0"/>
              <a:cs typeface="Arial"/>
            </a:endParaRPr>
          </a:p>
        </p:txBody>
      </p:sp>
      <p:cxnSp>
        <p:nvCxnSpPr>
          <p:cNvPr id="190" name="Straight Arrow Connector 189">
            <a:extLst>
              <a:ext uri="{FF2B5EF4-FFF2-40B4-BE49-F238E27FC236}">
                <a16:creationId xmlns:a16="http://schemas.microsoft.com/office/drawing/2014/main" id="{194EDB7C-2981-4D3B-B7B2-B89F857227DB}"/>
              </a:ext>
            </a:extLst>
          </p:cNvPr>
          <p:cNvCxnSpPr>
            <a:cxnSpLocks/>
            <a:stCxn id="199" idx="0"/>
            <a:endCxn id="200" idx="2"/>
          </p:cNvCxnSpPr>
          <p:nvPr/>
        </p:nvCxnSpPr>
        <p:spPr>
          <a:xfrm flipH="1" flipV="1">
            <a:off x="9313469" y="5270418"/>
            <a:ext cx="9856" cy="906382"/>
          </a:xfrm>
          <a:prstGeom prst="straightConnector1">
            <a:avLst/>
          </a:prstGeom>
          <a:noFill/>
          <a:ln w="31750" cap="flat" cmpd="sng" algn="ctr">
            <a:solidFill>
              <a:srgbClr val="4F81BD">
                <a:shade val="95000"/>
                <a:satMod val="105000"/>
              </a:srgbClr>
            </a:solidFill>
            <a:prstDash val="solid"/>
            <a:tailEnd type="stealth" w="med" len="lg"/>
          </a:ln>
          <a:effectLst/>
        </p:spPr>
      </p:cxnSp>
      <p:cxnSp>
        <p:nvCxnSpPr>
          <p:cNvPr id="192" name="Straight Arrow Connector 162">
            <a:extLst>
              <a:ext uri="{FF2B5EF4-FFF2-40B4-BE49-F238E27FC236}">
                <a16:creationId xmlns:a16="http://schemas.microsoft.com/office/drawing/2014/main" id="{E976D268-F546-489C-A220-D53166BFE5F1}"/>
              </a:ext>
            </a:extLst>
          </p:cNvPr>
          <p:cNvCxnSpPr>
            <a:cxnSpLocks/>
            <a:stCxn id="186" idx="2"/>
            <a:endCxn id="194" idx="2"/>
          </p:cNvCxnSpPr>
          <p:nvPr/>
        </p:nvCxnSpPr>
        <p:spPr>
          <a:xfrm rot="5400000" flipH="1" flipV="1">
            <a:off x="7845194" y="5022868"/>
            <a:ext cx="900188" cy="1407677"/>
          </a:xfrm>
          <a:prstGeom prst="bentConnector3">
            <a:avLst>
              <a:gd name="adj1" fmla="val 50000"/>
            </a:avLst>
          </a:prstGeom>
          <a:noFill/>
          <a:ln w="31750" cap="flat" cmpd="sng" algn="ctr">
            <a:solidFill>
              <a:srgbClr val="4F81BD">
                <a:shade val="95000"/>
                <a:satMod val="105000"/>
              </a:srgbClr>
            </a:solidFill>
            <a:prstDash val="solid"/>
            <a:tailEnd type="stealth" w="med" len="lg"/>
          </a:ln>
          <a:effectLst/>
        </p:spPr>
      </p:cxnSp>
      <p:grpSp>
        <p:nvGrpSpPr>
          <p:cNvPr id="9" name="Group 8">
            <a:extLst>
              <a:ext uri="{FF2B5EF4-FFF2-40B4-BE49-F238E27FC236}">
                <a16:creationId xmlns:a16="http://schemas.microsoft.com/office/drawing/2014/main" id="{FB23A41D-C3E3-4F31-9ACC-B4220DCDD801}"/>
              </a:ext>
            </a:extLst>
          </p:cNvPr>
          <p:cNvGrpSpPr/>
          <p:nvPr/>
        </p:nvGrpSpPr>
        <p:grpSpPr>
          <a:xfrm>
            <a:off x="7572341" y="4584768"/>
            <a:ext cx="3552160" cy="1592032"/>
            <a:chOff x="7104231" y="4624332"/>
            <a:chExt cx="3552160" cy="1592032"/>
          </a:xfrm>
        </p:grpSpPr>
        <p:cxnSp>
          <p:nvCxnSpPr>
            <p:cNvPr id="496" name="Straight Arrow Connector 495">
              <a:extLst>
                <a:ext uri="{FF2B5EF4-FFF2-40B4-BE49-F238E27FC236}">
                  <a16:creationId xmlns:a16="http://schemas.microsoft.com/office/drawing/2014/main" id="{3C6D02BC-A3DF-4B0F-B226-B41C081B9E06}"/>
                </a:ext>
              </a:extLst>
            </p:cNvPr>
            <p:cNvCxnSpPr>
              <a:cxnSpLocks/>
              <a:stCxn id="186" idx="2"/>
              <a:endCxn id="202" idx="2"/>
            </p:cNvCxnSpPr>
            <p:nvPr/>
          </p:nvCxnSpPr>
          <p:spPr>
            <a:xfrm flipH="1" flipV="1">
              <a:off x="7104231" y="4624332"/>
              <a:ext cx="19109" cy="1592032"/>
            </a:xfrm>
            <a:prstGeom prst="straightConnector1">
              <a:avLst/>
            </a:prstGeom>
            <a:noFill/>
            <a:ln w="34925" cap="flat" cmpd="sng" algn="ctr">
              <a:solidFill>
                <a:srgbClr val="00B050"/>
              </a:solidFill>
              <a:prstDash val="solid"/>
              <a:tailEnd type="stealth" w="med" len="lg"/>
            </a:ln>
            <a:effectLst/>
          </p:spPr>
        </p:cxnSp>
        <p:cxnSp>
          <p:nvCxnSpPr>
            <p:cNvPr id="498" name="Straight Arrow Connector 497">
              <a:extLst>
                <a:ext uri="{FF2B5EF4-FFF2-40B4-BE49-F238E27FC236}">
                  <a16:creationId xmlns:a16="http://schemas.microsoft.com/office/drawing/2014/main" id="{AF22E4C2-F394-4B33-AE71-A750C7D10679}"/>
                </a:ext>
              </a:extLst>
            </p:cNvPr>
            <p:cNvCxnSpPr>
              <a:cxnSpLocks/>
              <a:stCxn id="187" idx="0"/>
            </p:cNvCxnSpPr>
            <p:nvPr/>
          </p:nvCxnSpPr>
          <p:spPr>
            <a:xfrm flipH="1" flipV="1">
              <a:off x="10649375" y="5022342"/>
              <a:ext cx="7016" cy="1154456"/>
            </a:xfrm>
            <a:prstGeom prst="straightConnector1">
              <a:avLst/>
            </a:prstGeom>
            <a:noFill/>
            <a:ln w="34925" cap="flat" cmpd="sng" algn="ctr">
              <a:solidFill>
                <a:srgbClr val="00B050"/>
              </a:solidFill>
              <a:prstDash val="solid"/>
              <a:tailEnd type="stealth" w="med" len="lg"/>
            </a:ln>
            <a:effectLst/>
          </p:spPr>
        </p:cxnSp>
        <p:cxnSp>
          <p:nvCxnSpPr>
            <p:cNvPr id="193" name="Straight Arrow Connector 152">
              <a:extLst>
                <a:ext uri="{FF2B5EF4-FFF2-40B4-BE49-F238E27FC236}">
                  <a16:creationId xmlns:a16="http://schemas.microsoft.com/office/drawing/2014/main" id="{D0BD0EFE-40CC-4BEA-8FB5-A6DF02550826}"/>
                </a:ext>
              </a:extLst>
            </p:cNvPr>
            <p:cNvCxnSpPr>
              <a:cxnSpLocks/>
              <a:stCxn id="198" idx="0"/>
              <a:endCxn id="203" idx="2"/>
            </p:cNvCxnSpPr>
            <p:nvPr/>
          </p:nvCxnSpPr>
          <p:spPr>
            <a:xfrm rot="16200000" flipV="1">
              <a:off x="7312693" y="5397253"/>
              <a:ext cx="1276498" cy="361724"/>
            </a:xfrm>
            <a:prstGeom prst="bentConnector3">
              <a:avLst>
                <a:gd name="adj1" fmla="val 43011"/>
              </a:avLst>
            </a:prstGeom>
            <a:noFill/>
            <a:ln w="31750" cap="flat" cmpd="sng" algn="ctr">
              <a:solidFill>
                <a:srgbClr val="00B050"/>
              </a:solidFill>
              <a:prstDash val="solid"/>
              <a:tailEnd type="stealth" w="med" len="lg"/>
            </a:ln>
            <a:effectLst/>
          </p:spPr>
        </p:cxnSp>
      </p:grpSp>
      <p:sp>
        <p:nvSpPr>
          <p:cNvPr id="194" name="Rectangle 193">
            <a:extLst>
              <a:ext uri="{FF2B5EF4-FFF2-40B4-BE49-F238E27FC236}">
                <a16:creationId xmlns:a16="http://schemas.microsoft.com/office/drawing/2014/main" id="{FB3BE37E-7A92-4AAA-ABF9-740F4A7733D3}"/>
              </a:ext>
            </a:extLst>
          </p:cNvPr>
          <p:cNvSpPr/>
          <p:nvPr/>
        </p:nvSpPr>
        <p:spPr>
          <a:xfrm>
            <a:off x="8870757" y="5151226"/>
            <a:ext cx="256740" cy="125385"/>
          </a:xfrm>
          <a:prstGeom prst="rect">
            <a:avLst/>
          </a:prstGeom>
          <a:noFill/>
          <a:ln w="3175" cap="flat" cmpd="sng" algn="ctr">
            <a:noFill/>
            <a:prstDash val="solid"/>
          </a:ln>
          <a:effectLst/>
        </p:spPr>
        <p:txBody>
          <a:bodyPr rtlCol="0" anchor="ctr"/>
          <a:lstStyle/>
          <a:p>
            <a:pPr algn="ctr" defTabSz="914305" fontAlgn="auto">
              <a:spcBef>
                <a:spcPts val="0"/>
              </a:spcBef>
              <a:spcAft>
                <a:spcPts val="0"/>
              </a:spcAft>
              <a:defRPr/>
            </a:pPr>
            <a:endParaRPr lang="en-IE" sz="2400" kern="0" dirty="0">
              <a:solidFill>
                <a:prstClr val="white"/>
              </a:solidFill>
              <a:latin typeface="Lato" pitchFamily="34" charset="0"/>
              <a:cs typeface="Arial"/>
            </a:endParaRPr>
          </a:p>
        </p:txBody>
      </p:sp>
      <p:sp>
        <p:nvSpPr>
          <p:cNvPr id="195" name="Rectangle 194">
            <a:extLst>
              <a:ext uri="{FF2B5EF4-FFF2-40B4-BE49-F238E27FC236}">
                <a16:creationId xmlns:a16="http://schemas.microsoft.com/office/drawing/2014/main" id="{DB892D36-B458-4CEE-AD03-307403F81E4A}"/>
              </a:ext>
            </a:extLst>
          </p:cNvPr>
          <p:cNvSpPr/>
          <p:nvPr/>
        </p:nvSpPr>
        <p:spPr>
          <a:xfrm>
            <a:off x="9489898" y="5139973"/>
            <a:ext cx="256740" cy="125385"/>
          </a:xfrm>
          <a:prstGeom prst="rect">
            <a:avLst/>
          </a:prstGeom>
          <a:noFill/>
          <a:ln w="3175" cap="flat" cmpd="sng" algn="ctr">
            <a:noFill/>
            <a:prstDash val="solid"/>
          </a:ln>
          <a:effectLst/>
        </p:spPr>
        <p:txBody>
          <a:bodyPr rtlCol="0" anchor="ctr"/>
          <a:lstStyle/>
          <a:p>
            <a:pPr algn="ctr" defTabSz="914305" fontAlgn="auto">
              <a:spcBef>
                <a:spcPts val="0"/>
              </a:spcBef>
              <a:spcAft>
                <a:spcPts val="0"/>
              </a:spcAft>
              <a:defRPr/>
            </a:pPr>
            <a:endParaRPr lang="en-IE" sz="2400" kern="0" dirty="0">
              <a:solidFill>
                <a:prstClr val="white"/>
              </a:solidFill>
              <a:latin typeface="Lato" pitchFamily="34" charset="0"/>
              <a:cs typeface="Arial"/>
            </a:endParaRPr>
          </a:p>
        </p:txBody>
      </p:sp>
      <p:cxnSp>
        <p:nvCxnSpPr>
          <p:cNvPr id="196" name="Straight Arrow Connector 162">
            <a:extLst>
              <a:ext uri="{FF2B5EF4-FFF2-40B4-BE49-F238E27FC236}">
                <a16:creationId xmlns:a16="http://schemas.microsoft.com/office/drawing/2014/main" id="{49DDED71-20E2-4B9B-96FC-0D6EBF47ACB7}"/>
              </a:ext>
            </a:extLst>
          </p:cNvPr>
          <p:cNvCxnSpPr>
            <a:cxnSpLocks/>
            <a:stCxn id="187" idx="0"/>
            <a:endCxn id="195" idx="2"/>
          </p:cNvCxnSpPr>
          <p:nvPr/>
        </p:nvCxnSpPr>
        <p:spPr>
          <a:xfrm rot="16200000" flipV="1">
            <a:off x="9681610" y="5202017"/>
            <a:ext cx="911441" cy="1038123"/>
          </a:xfrm>
          <a:prstGeom prst="bentConnector3">
            <a:avLst>
              <a:gd name="adj1" fmla="val 50000"/>
            </a:avLst>
          </a:prstGeom>
          <a:noFill/>
          <a:ln w="31750" cap="flat" cmpd="sng" algn="ctr">
            <a:solidFill>
              <a:srgbClr val="4F81BD">
                <a:shade val="95000"/>
                <a:satMod val="105000"/>
              </a:srgbClr>
            </a:solidFill>
            <a:prstDash val="solid"/>
            <a:tailEnd type="stealth" w="med" len="lg"/>
          </a:ln>
          <a:effectLst/>
        </p:spPr>
      </p:cxnSp>
      <p:sp>
        <p:nvSpPr>
          <p:cNvPr id="197" name="Rectangle 196">
            <a:extLst>
              <a:ext uri="{FF2B5EF4-FFF2-40B4-BE49-F238E27FC236}">
                <a16:creationId xmlns:a16="http://schemas.microsoft.com/office/drawing/2014/main" id="{5169B783-EE29-43F6-8FBC-101E7D5757C8}"/>
              </a:ext>
            </a:extLst>
          </p:cNvPr>
          <p:cNvSpPr/>
          <p:nvPr/>
        </p:nvSpPr>
        <p:spPr>
          <a:xfrm>
            <a:off x="8601254" y="5032872"/>
            <a:ext cx="1437959" cy="301686"/>
          </a:xfrm>
          <a:prstGeom prst="rect">
            <a:avLst/>
          </a:prstGeom>
        </p:spPr>
        <p:txBody>
          <a:bodyPr wrap="square">
            <a:spAutoFit/>
          </a:bodyPr>
          <a:lstStyle/>
          <a:p>
            <a:pPr algn="ctr" defTabSz="914305" fontAlgn="auto">
              <a:spcBef>
                <a:spcPts val="0"/>
              </a:spcBef>
              <a:spcAft>
                <a:spcPts val="0"/>
              </a:spcAft>
              <a:defRPr/>
            </a:pPr>
            <a:r>
              <a:rPr lang="en-IE" sz="1400" kern="0" dirty="0">
                <a:solidFill>
                  <a:prstClr val="black"/>
                </a:solidFill>
                <a:latin typeface="Lato" pitchFamily="34" charset="0"/>
                <a:cs typeface="Arial"/>
              </a:rPr>
              <a:t>Transactions</a:t>
            </a:r>
          </a:p>
        </p:txBody>
      </p:sp>
      <p:sp>
        <p:nvSpPr>
          <p:cNvPr id="198" name="Rectangle 197">
            <a:extLst>
              <a:ext uri="{FF2B5EF4-FFF2-40B4-BE49-F238E27FC236}">
                <a16:creationId xmlns:a16="http://schemas.microsoft.com/office/drawing/2014/main" id="{3436CA5B-C850-48D3-9706-C70A50FEE574}"/>
              </a:ext>
            </a:extLst>
          </p:cNvPr>
          <p:cNvSpPr/>
          <p:nvPr/>
        </p:nvSpPr>
        <p:spPr>
          <a:xfrm>
            <a:off x="8492500" y="6176800"/>
            <a:ext cx="214827" cy="125385"/>
          </a:xfrm>
          <a:prstGeom prst="rect">
            <a:avLst/>
          </a:prstGeom>
          <a:noFill/>
          <a:ln w="3175" cap="flat" cmpd="sng" algn="ctr">
            <a:noFill/>
            <a:prstDash val="solid"/>
          </a:ln>
          <a:effectLst/>
        </p:spPr>
        <p:txBody>
          <a:bodyPr rtlCol="0" anchor="ctr"/>
          <a:lstStyle/>
          <a:p>
            <a:pPr algn="ctr" defTabSz="914305" fontAlgn="auto">
              <a:spcBef>
                <a:spcPts val="0"/>
              </a:spcBef>
              <a:spcAft>
                <a:spcPts val="0"/>
              </a:spcAft>
              <a:defRPr/>
            </a:pPr>
            <a:endParaRPr lang="en-IE" sz="2400" kern="0" dirty="0">
              <a:solidFill>
                <a:prstClr val="white"/>
              </a:solidFill>
              <a:latin typeface="Lato" pitchFamily="34" charset="0"/>
              <a:cs typeface="Arial"/>
            </a:endParaRPr>
          </a:p>
        </p:txBody>
      </p:sp>
      <p:sp>
        <p:nvSpPr>
          <p:cNvPr id="199" name="Rectangle 198">
            <a:extLst>
              <a:ext uri="{FF2B5EF4-FFF2-40B4-BE49-F238E27FC236}">
                <a16:creationId xmlns:a16="http://schemas.microsoft.com/office/drawing/2014/main" id="{0F3E6D45-66F5-4787-870E-0A43C6BB0FD0}"/>
              </a:ext>
            </a:extLst>
          </p:cNvPr>
          <p:cNvSpPr/>
          <p:nvPr/>
        </p:nvSpPr>
        <p:spPr>
          <a:xfrm>
            <a:off x="9230676" y="6176800"/>
            <a:ext cx="185296" cy="125385"/>
          </a:xfrm>
          <a:prstGeom prst="rect">
            <a:avLst/>
          </a:prstGeom>
          <a:noFill/>
          <a:ln w="3175" cap="flat" cmpd="sng" algn="ctr">
            <a:noFill/>
            <a:prstDash val="solid"/>
          </a:ln>
          <a:effectLst/>
        </p:spPr>
        <p:txBody>
          <a:bodyPr rtlCol="0" anchor="ctr"/>
          <a:lstStyle/>
          <a:p>
            <a:pPr algn="ctr" defTabSz="914305" fontAlgn="auto">
              <a:spcBef>
                <a:spcPts val="0"/>
              </a:spcBef>
              <a:spcAft>
                <a:spcPts val="0"/>
              </a:spcAft>
              <a:defRPr/>
            </a:pPr>
            <a:endParaRPr lang="en-IE" sz="2400" kern="0" dirty="0">
              <a:solidFill>
                <a:prstClr val="white"/>
              </a:solidFill>
              <a:latin typeface="Lato" pitchFamily="34" charset="0"/>
              <a:cs typeface="Arial"/>
            </a:endParaRPr>
          </a:p>
        </p:txBody>
      </p:sp>
      <p:sp>
        <p:nvSpPr>
          <p:cNvPr id="200" name="Rectangle 199">
            <a:extLst>
              <a:ext uri="{FF2B5EF4-FFF2-40B4-BE49-F238E27FC236}">
                <a16:creationId xmlns:a16="http://schemas.microsoft.com/office/drawing/2014/main" id="{6A129DE7-106E-4842-9153-5D8E4E0352D4}"/>
              </a:ext>
            </a:extLst>
          </p:cNvPr>
          <p:cNvSpPr/>
          <p:nvPr/>
        </p:nvSpPr>
        <p:spPr>
          <a:xfrm>
            <a:off x="9185099" y="5145032"/>
            <a:ext cx="256740" cy="125385"/>
          </a:xfrm>
          <a:prstGeom prst="rect">
            <a:avLst/>
          </a:prstGeom>
          <a:noFill/>
          <a:ln w="3175" cap="flat" cmpd="sng" algn="ctr">
            <a:noFill/>
            <a:prstDash val="solid"/>
          </a:ln>
          <a:effectLst/>
        </p:spPr>
        <p:txBody>
          <a:bodyPr rtlCol="0" anchor="ctr"/>
          <a:lstStyle/>
          <a:p>
            <a:pPr algn="ctr" defTabSz="914305" fontAlgn="auto">
              <a:spcBef>
                <a:spcPts val="0"/>
              </a:spcBef>
              <a:spcAft>
                <a:spcPts val="0"/>
              </a:spcAft>
              <a:defRPr/>
            </a:pPr>
            <a:endParaRPr lang="en-IE" sz="2400" kern="0" dirty="0">
              <a:solidFill>
                <a:prstClr val="white"/>
              </a:solidFill>
              <a:latin typeface="Lato" pitchFamily="34" charset="0"/>
              <a:cs typeface="Arial"/>
            </a:endParaRPr>
          </a:p>
        </p:txBody>
      </p:sp>
      <p:sp>
        <p:nvSpPr>
          <p:cNvPr id="201" name="Rectangle 200">
            <a:extLst>
              <a:ext uri="{FF2B5EF4-FFF2-40B4-BE49-F238E27FC236}">
                <a16:creationId xmlns:a16="http://schemas.microsoft.com/office/drawing/2014/main" id="{CAD89F38-6C1E-4B66-A905-C62E12D17154}"/>
              </a:ext>
            </a:extLst>
          </p:cNvPr>
          <p:cNvSpPr/>
          <p:nvPr/>
        </p:nvSpPr>
        <p:spPr>
          <a:xfrm>
            <a:off x="10519273" y="5143998"/>
            <a:ext cx="256740" cy="125385"/>
          </a:xfrm>
          <a:prstGeom prst="rect">
            <a:avLst/>
          </a:prstGeom>
          <a:noFill/>
          <a:ln w="3175" cap="flat" cmpd="sng" algn="ctr">
            <a:noFill/>
            <a:prstDash val="solid"/>
          </a:ln>
          <a:effectLst/>
        </p:spPr>
        <p:txBody>
          <a:bodyPr rtlCol="0" anchor="ctr"/>
          <a:lstStyle/>
          <a:p>
            <a:pPr algn="ctr" defTabSz="914305" fontAlgn="auto">
              <a:spcBef>
                <a:spcPts val="0"/>
              </a:spcBef>
              <a:spcAft>
                <a:spcPts val="0"/>
              </a:spcAft>
              <a:defRPr/>
            </a:pPr>
            <a:endParaRPr lang="en-IE" sz="2400" kern="0" dirty="0">
              <a:solidFill>
                <a:prstClr val="white"/>
              </a:solidFill>
              <a:latin typeface="Lato" pitchFamily="34" charset="0"/>
              <a:cs typeface="Arial"/>
            </a:endParaRPr>
          </a:p>
        </p:txBody>
      </p:sp>
      <p:sp>
        <p:nvSpPr>
          <p:cNvPr id="202" name="Rectangle 201">
            <a:extLst>
              <a:ext uri="{FF2B5EF4-FFF2-40B4-BE49-F238E27FC236}">
                <a16:creationId xmlns:a16="http://schemas.microsoft.com/office/drawing/2014/main" id="{59F23701-3041-4B6A-8EFF-428A58CA8AA9}"/>
              </a:ext>
            </a:extLst>
          </p:cNvPr>
          <p:cNvSpPr/>
          <p:nvPr/>
        </p:nvSpPr>
        <p:spPr>
          <a:xfrm>
            <a:off x="7443971" y="4459383"/>
            <a:ext cx="256740" cy="125385"/>
          </a:xfrm>
          <a:prstGeom prst="rect">
            <a:avLst/>
          </a:prstGeom>
          <a:noFill/>
          <a:ln w="3175" cap="flat" cmpd="sng" algn="ctr">
            <a:noFill/>
            <a:prstDash val="solid"/>
          </a:ln>
          <a:effectLst/>
        </p:spPr>
        <p:txBody>
          <a:bodyPr rtlCol="0" anchor="ctr"/>
          <a:lstStyle/>
          <a:p>
            <a:pPr algn="ctr" defTabSz="914305" fontAlgn="auto">
              <a:spcBef>
                <a:spcPts val="0"/>
              </a:spcBef>
              <a:spcAft>
                <a:spcPts val="0"/>
              </a:spcAft>
              <a:defRPr/>
            </a:pPr>
            <a:endParaRPr lang="en-IE" sz="2400" kern="0" dirty="0">
              <a:solidFill>
                <a:prstClr val="white"/>
              </a:solidFill>
              <a:latin typeface="Lato" pitchFamily="34" charset="0"/>
              <a:cs typeface="Arial"/>
            </a:endParaRPr>
          </a:p>
        </p:txBody>
      </p:sp>
      <p:sp>
        <p:nvSpPr>
          <p:cNvPr id="203" name="Rectangle 202">
            <a:extLst>
              <a:ext uri="{FF2B5EF4-FFF2-40B4-BE49-F238E27FC236}">
                <a16:creationId xmlns:a16="http://schemas.microsoft.com/office/drawing/2014/main" id="{327B9A83-E101-4C37-ABA5-B180D8F69262}"/>
              </a:ext>
            </a:extLst>
          </p:cNvPr>
          <p:cNvSpPr/>
          <p:nvPr/>
        </p:nvSpPr>
        <p:spPr>
          <a:xfrm>
            <a:off x="8109820" y="4774917"/>
            <a:ext cx="256740" cy="125385"/>
          </a:xfrm>
          <a:prstGeom prst="rect">
            <a:avLst/>
          </a:prstGeom>
          <a:noFill/>
          <a:ln w="3175" cap="flat" cmpd="sng" algn="ctr">
            <a:noFill/>
            <a:prstDash val="solid"/>
          </a:ln>
          <a:effectLst/>
        </p:spPr>
        <p:txBody>
          <a:bodyPr rtlCol="0" anchor="ctr"/>
          <a:lstStyle/>
          <a:p>
            <a:pPr algn="ctr" defTabSz="914305" fontAlgn="auto">
              <a:spcBef>
                <a:spcPts val="0"/>
              </a:spcBef>
              <a:spcAft>
                <a:spcPts val="0"/>
              </a:spcAft>
              <a:defRPr/>
            </a:pPr>
            <a:endParaRPr lang="en-IE" sz="2400" kern="0" dirty="0">
              <a:solidFill>
                <a:prstClr val="white"/>
              </a:solidFill>
              <a:latin typeface="Lato" pitchFamily="34" charset="0"/>
              <a:cs typeface="Arial"/>
            </a:endParaRPr>
          </a:p>
        </p:txBody>
      </p:sp>
      <p:sp>
        <p:nvSpPr>
          <p:cNvPr id="204" name="Rounded Rectangle 123">
            <a:extLst>
              <a:ext uri="{FF2B5EF4-FFF2-40B4-BE49-F238E27FC236}">
                <a16:creationId xmlns:a16="http://schemas.microsoft.com/office/drawing/2014/main" id="{90358EC6-CC18-49E1-BC74-6E795C0A3208}"/>
              </a:ext>
            </a:extLst>
          </p:cNvPr>
          <p:cNvSpPr/>
          <p:nvPr/>
        </p:nvSpPr>
        <p:spPr>
          <a:xfrm>
            <a:off x="7192326" y="5540099"/>
            <a:ext cx="4270685" cy="493577"/>
          </a:xfrm>
          <a:prstGeom prst="roundRect">
            <a:avLst>
              <a:gd name="adj" fmla="val 20051"/>
            </a:avLst>
          </a:prstGeom>
          <a:gradFill rotWithShape="1">
            <a:gsLst>
              <a:gs pos="0">
                <a:srgbClr val="C0504D">
                  <a:lumMod val="75000"/>
                  <a:shade val="30000"/>
                  <a:satMod val="115000"/>
                  <a:alpha val="45000"/>
                </a:srgbClr>
              </a:gs>
              <a:gs pos="50000">
                <a:srgbClr val="C0504D">
                  <a:lumMod val="75000"/>
                  <a:shade val="67500"/>
                  <a:satMod val="115000"/>
                  <a:alpha val="73000"/>
                </a:srgbClr>
              </a:gs>
              <a:gs pos="100000">
                <a:srgbClr val="C0504D">
                  <a:lumMod val="75000"/>
                  <a:shade val="100000"/>
                  <a:satMod val="115000"/>
                  <a:alpha val="73000"/>
                </a:srgbClr>
              </a:gs>
            </a:gsLst>
            <a:lin ang="162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38100" h="12700"/>
          </a:sp3d>
        </p:spPr>
        <p:txBody>
          <a:bodyPr rtlCol="0" anchor="ctr"/>
          <a:lstStyle/>
          <a:p>
            <a:pPr algn="ctr" defTabSz="914305" fontAlgn="auto">
              <a:spcBef>
                <a:spcPts val="0"/>
              </a:spcBef>
              <a:spcAft>
                <a:spcPts val="0"/>
              </a:spcAft>
              <a:defRPr/>
            </a:pPr>
            <a:endParaRPr lang="en-IE" sz="2400" kern="0" dirty="0">
              <a:solidFill>
                <a:srgbClr val="FFFFFF"/>
              </a:solidFill>
              <a:effectLst>
                <a:outerShdw blurRad="38100" dist="38100" dir="2700000" algn="tl">
                  <a:srgbClr val="000000">
                    <a:alpha val="43137"/>
                  </a:srgbClr>
                </a:outerShdw>
              </a:effectLst>
              <a:latin typeface="Lato" pitchFamily="34" charset="0"/>
              <a:cs typeface="+mn-cs"/>
            </a:endParaRPr>
          </a:p>
        </p:txBody>
      </p:sp>
      <p:sp>
        <p:nvSpPr>
          <p:cNvPr id="205" name="TextBox 204">
            <a:extLst>
              <a:ext uri="{FF2B5EF4-FFF2-40B4-BE49-F238E27FC236}">
                <a16:creationId xmlns:a16="http://schemas.microsoft.com/office/drawing/2014/main" id="{6033FA90-4452-436D-95FA-4DE5643880F2}"/>
              </a:ext>
            </a:extLst>
          </p:cNvPr>
          <p:cNvSpPr txBox="1"/>
          <p:nvPr/>
        </p:nvSpPr>
        <p:spPr>
          <a:xfrm>
            <a:off x="8307907" y="5642437"/>
            <a:ext cx="1782432" cy="263706"/>
          </a:xfrm>
          <a:prstGeom prst="rect">
            <a:avLst/>
          </a:prstGeom>
          <a:noFill/>
        </p:spPr>
        <p:txBody>
          <a:bodyPr wrap="none" rtlCol="0" anchor="ctr" anchorCtr="0">
            <a:noAutofit/>
          </a:bodyPr>
          <a:lstStyle/>
          <a:p>
            <a:pPr algn="ctr" defTabSz="914305" fontAlgn="auto">
              <a:spcBef>
                <a:spcPts val="0"/>
              </a:spcBef>
              <a:spcAft>
                <a:spcPts val="0"/>
              </a:spcAft>
              <a:defRPr/>
            </a:pPr>
            <a:r>
              <a:rPr lang="en-IE" kern="0" dirty="0">
                <a:solidFill>
                  <a:prstClr val="white"/>
                </a:solidFill>
                <a:effectLst>
                  <a:outerShdw blurRad="38100" dist="38100" dir="2700000" algn="tl">
                    <a:srgbClr val="000000">
                      <a:alpha val="43137"/>
                    </a:srgbClr>
                  </a:outerShdw>
                </a:effectLst>
                <a:latin typeface="Lato" pitchFamily="34" charset="0"/>
                <a:cs typeface="+mn-cs"/>
              </a:rPr>
              <a:t>Instantiation</a:t>
            </a:r>
          </a:p>
        </p:txBody>
      </p:sp>
      <p:sp>
        <p:nvSpPr>
          <p:cNvPr id="188" name="Content Placeholder 2">
            <a:extLst>
              <a:ext uri="{FF2B5EF4-FFF2-40B4-BE49-F238E27FC236}">
                <a16:creationId xmlns:a16="http://schemas.microsoft.com/office/drawing/2014/main" id="{40D3923C-6CBE-4516-A3D0-BED8EC493CCD}"/>
              </a:ext>
            </a:extLst>
          </p:cNvPr>
          <p:cNvSpPr txBox="1">
            <a:spLocks/>
          </p:cNvSpPr>
          <p:nvPr/>
        </p:nvSpPr>
        <p:spPr bwMode="auto">
          <a:xfrm>
            <a:off x="1305062" y="1840709"/>
            <a:ext cx="4799243" cy="12949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spcBef>
                <a:spcPct val="40000"/>
              </a:spcBef>
              <a:spcAft>
                <a:spcPct val="0"/>
              </a:spcAft>
              <a:buClr>
                <a:schemeClr val="accent2"/>
              </a:buClr>
              <a:buFont typeface="Wingdings" pitchFamily="2" charset="2"/>
              <a:buChar char="§"/>
              <a:defRPr sz="2000" b="1">
                <a:solidFill>
                  <a:schemeClr val="tx1"/>
                </a:solidFill>
                <a:latin typeface="+mn-lt"/>
                <a:ea typeface="+mn-ea"/>
                <a:cs typeface="+mn-cs"/>
              </a:defRPr>
            </a:lvl1pPr>
            <a:lvl2pPr marL="600075" indent="-257175" algn="l" rtl="0" eaLnBrk="1" fontAlgn="base" hangingPunct="1">
              <a:spcBef>
                <a:spcPct val="0"/>
              </a:spcBef>
              <a:spcAft>
                <a:spcPct val="0"/>
              </a:spcAft>
              <a:buClr>
                <a:schemeClr val="accent2"/>
              </a:buClr>
              <a:buFont typeface="Arial" charset="0"/>
              <a:buChar char="–"/>
              <a:defRPr sz="1800">
                <a:solidFill>
                  <a:schemeClr val="tx1"/>
                </a:solidFill>
                <a:latin typeface="Lato Light" pitchFamily="34" charset="0"/>
                <a:cs typeface="+mn-cs"/>
              </a:defRPr>
            </a:lvl2pPr>
            <a:lvl3pPr marL="885825" indent="-171450" algn="l" rtl="0" eaLnBrk="1" fontAlgn="base" hangingPunct="1">
              <a:spcBef>
                <a:spcPct val="0"/>
              </a:spcBef>
              <a:spcAft>
                <a:spcPct val="0"/>
              </a:spcAft>
              <a:buClr>
                <a:schemeClr val="accent2"/>
              </a:buClr>
              <a:buFont typeface="Arial" charset="0"/>
              <a:buChar char="–"/>
              <a:defRPr sz="1800" i="1">
                <a:solidFill>
                  <a:schemeClr val="tx1"/>
                </a:solidFill>
                <a:latin typeface="Lato Light" pitchFamily="34" charset="0"/>
                <a:cs typeface="+mn-cs"/>
              </a:defRPr>
            </a:lvl3pPr>
            <a:lvl4pPr marL="1236663" indent="-171450" algn="l" rtl="0" eaLnBrk="1" fontAlgn="base" hangingPunct="1">
              <a:spcBef>
                <a:spcPct val="20000"/>
              </a:spcBef>
              <a:spcAft>
                <a:spcPct val="0"/>
              </a:spcAft>
              <a:buClr>
                <a:schemeClr val="accent2"/>
              </a:buClr>
              <a:buChar char="–"/>
              <a:defRPr sz="1600">
                <a:solidFill>
                  <a:schemeClr val="tx1"/>
                </a:solidFill>
                <a:latin typeface="Lato Light" pitchFamily="34" charset="0"/>
                <a:cs typeface="+mn-cs"/>
              </a:defRPr>
            </a:lvl4pPr>
            <a:lvl5pPr marL="1587500" indent="-171450" algn="l" rtl="0" eaLnBrk="1" fontAlgn="base" hangingPunct="1">
              <a:spcBef>
                <a:spcPct val="20000"/>
              </a:spcBef>
              <a:spcAft>
                <a:spcPct val="0"/>
              </a:spcAft>
              <a:buClr>
                <a:schemeClr val="accent2"/>
              </a:buClr>
              <a:buFont typeface="Arial" charset="0"/>
              <a:buChar char="–"/>
              <a:defRPr sz="1600" i="1">
                <a:solidFill>
                  <a:schemeClr val="tx1"/>
                </a:solidFill>
                <a:latin typeface="Lato Light" pitchFamily="34" charset="0"/>
                <a:cs typeface="+mn-cs"/>
              </a:defRPr>
            </a:lvl5pPr>
            <a:lvl6pPr marL="2044700" indent="-171450" algn="l" rtl="0" eaLnBrk="1" fontAlgn="base" hangingPunct="1">
              <a:spcBef>
                <a:spcPct val="20000"/>
              </a:spcBef>
              <a:spcAft>
                <a:spcPct val="0"/>
              </a:spcAft>
              <a:buClr>
                <a:schemeClr val="accent2"/>
              </a:buClr>
              <a:buFont typeface="Arial" charset="0"/>
              <a:buChar char="–"/>
              <a:defRPr sz="1400">
                <a:solidFill>
                  <a:schemeClr val="tx1"/>
                </a:solidFill>
                <a:latin typeface="+mn-lt"/>
                <a:cs typeface="+mn-cs"/>
              </a:defRPr>
            </a:lvl6pPr>
            <a:lvl7pPr marL="2501900" indent="-171450" algn="l" rtl="0" eaLnBrk="1" fontAlgn="base" hangingPunct="1">
              <a:spcBef>
                <a:spcPct val="20000"/>
              </a:spcBef>
              <a:spcAft>
                <a:spcPct val="0"/>
              </a:spcAft>
              <a:buClr>
                <a:schemeClr val="accent2"/>
              </a:buClr>
              <a:buFont typeface="Arial" charset="0"/>
              <a:buChar char="–"/>
              <a:defRPr sz="1400">
                <a:solidFill>
                  <a:schemeClr val="tx1"/>
                </a:solidFill>
                <a:latin typeface="+mn-lt"/>
                <a:cs typeface="+mn-cs"/>
              </a:defRPr>
            </a:lvl7pPr>
            <a:lvl8pPr marL="2959100" indent="-171450" algn="l" rtl="0" eaLnBrk="1" fontAlgn="base" hangingPunct="1">
              <a:spcBef>
                <a:spcPct val="20000"/>
              </a:spcBef>
              <a:spcAft>
                <a:spcPct val="0"/>
              </a:spcAft>
              <a:buClr>
                <a:schemeClr val="accent2"/>
              </a:buClr>
              <a:buFont typeface="Arial" charset="0"/>
              <a:buChar char="–"/>
              <a:defRPr sz="1400">
                <a:solidFill>
                  <a:schemeClr val="tx1"/>
                </a:solidFill>
                <a:latin typeface="+mn-lt"/>
                <a:cs typeface="+mn-cs"/>
              </a:defRPr>
            </a:lvl8pPr>
            <a:lvl9pPr marL="3416300" indent="-171450" algn="l" rtl="0" eaLnBrk="1" fontAlgn="base" hangingPunct="1">
              <a:spcBef>
                <a:spcPct val="20000"/>
              </a:spcBef>
              <a:spcAft>
                <a:spcPct val="0"/>
              </a:spcAft>
              <a:buClr>
                <a:schemeClr val="accent2"/>
              </a:buClr>
              <a:buFont typeface="Arial" charset="0"/>
              <a:buChar char="–"/>
              <a:defRPr sz="1400">
                <a:solidFill>
                  <a:schemeClr val="tx1"/>
                </a:solidFill>
                <a:latin typeface="+mn-lt"/>
                <a:cs typeface="+mn-cs"/>
              </a:defRPr>
            </a:lvl9pPr>
          </a:lstStyle>
          <a:p>
            <a:r>
              <a:rPr lang="en-IE" kern="0" dirty="0"/>
              <a:t>Data Lake – predict / influence the future, </a:t>
            </a:r>
            <a:br>
              <a:rPr lang="en-IE" kern="0" dirty="0"/>
            </a:br>
            <a:r>
              <a:rPr lang="en-IE" kern="0" dirty="0"/>
              <a:t>from digital activities</a:t>
            </a:r>
          </a:p>
          <a:p>
            <a:pPr lvl="1"/>
            <a:r>
              <a:rPr lang="en-IE" kern="0" dirty="0"/>
              <a:t>Flexible, innovative, often near real-time</a:t>
            </a:r>
          </a:p>
          <a:p>
            <a:pPr lvl="1"/>
            <a:r>
              <a:rPr lang="en-IE" kern="0" dirty="0"/>
              <a:t>Limited data management</a:t>
            </a:r>
          </a:p>
        </p:txBody>
      </p:sp>
      <p:sp>
        <p:nvSpPr>
          <p:cNvPr id="191" name="Content Placeholder 2">
            <a:extLst>
              <a:ext uri="{FF2B5EF4-FFF2-40B4-BE49-F238E27FC236}">
                <a16:creationId xmlns:a16="http://schemas.microsoft.com/office/drawing/2014/main" id="{CA35B475-3F85-49B8-8E4E-FE755AC03B79}"/>
              </a:ext>
            </a:extLst>
          </p:cNvPr>
          <p:cNvSpPr txBox="1">
            <a:spLocks/>
          </p:cNvSpPr>
          <p:nvPr/>
        </p:nvSpPr>
        <p:spPr bwMode="auto">
          <a:xfrm>
            <a:off x="1313282" y="3125083"/>
            <a:ext cx="4799243" cy="522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spcBef>
                <a:spcPct val="40000"/>
              </a:spcBef>
              <a:spcAft>
                <a:spcPct val="0"/>
              </a:spcAft>
              <a:buClr>
                <a:schemeClr val="accent2"/>
              </a:buClr>
              <a:buFont typeface="Wingdings" pitchFamily="2" charset="2"/>
              <a:buChar char="§"/>
              <a:defRPr sz="2000" b="1">
                <a:solidFill>
                  <a:schemeClr val="tx1"/>
                </a:solidFill>
                <a:latin typeface="+mn-lt"/>
                <a:ea typeface="+mn-ea"/>
                <a:cs typeface="+mn-cs"/>
              </a:defRPr>
            </a:lvl1pPr>
            <a:lvl2pPr marL="600075" indent="-257175" algn="l" rtl="0" eaLnBrk="1" fontAlgn="base" hangingPunct="1">
              <a:spcBef>
                <a:spcPct val="0"/>
              </a:spcBef>
              <a:spcAft>
                <a:spcPct val="0"/>
              </a:spcAft>
              <a:buClr>
                <a:schemeClr val="accent2"/>
              </a:buClr>
              <a:buFont typeface="Arial" charset="0"/>
              <a:buChar char="–"/>
              <a:defRPr sz="1800">
                <a:solidFill>
                  <a:schemeClr val="tx1"/>
                </a:solidFill>
                <a:latin typeface="Lato Light" pitchFamily="34" charset="0"/>
                <a:cs typeface="+mn-cs"/>
              </a:defRPr>
            </a:lvl2pPr>
            <a:lvl3pPr marL="885825" indent="-171450" algn="l" rtl="0" eaLnBrk="1" fontAlgn="base" hangingPunct="1">
              <a:spcBef>
                <a:spcPct val="0"/>
              </a:spcBef>
              <a:spcAft>
                <a:spcPct val="0"/>
              </a:spcAft>
              <a:buClr>
                <a:schemeClr val="accent2"/>
              </a:buClr>
              <a:buFont typeface="Arial" charset="0"/>
              <a:buChar char="–"/>
              <a:defRPr sz="1800" i="1">
                <a:solidFill>
                  <a:schemeClr val="tx1"/>
                </a:solidFill>
                <a:latin typeface="Lato Light" pitchFamily="34" charset="0"/>
                <a:cs typeface="+mn-cs"/>
              </a:defRPr>
            </a:lvl3pPr>
            <a:lvl4pPr marL="1236663" indent="-171450" algn="l" rtl="0" eaLnBrk="1" fontAlgn="base" hangingPunct="1">
              <a:spcBef>
                <a:spcPct val="20000"/>
              </a:spcBef>
              <a:spcAft>
                <a:spcPct val="0"/>
              </a:spcAft>
              <a:buClr>
                <a:schemeClr val="accent2"/>
              </a:buClr>
              <a:buChar char="–"/>
              <a:defRPr sz="1600">
                <a:solidFill>
                  <a:schemeClr val="tx1"/>
                </a:solidFill>
                <a:latin typeface="Lato Light" pitchFamily="34" charset="0"/>
                <a:cs typeface="+mn-cs"/>
              </a:defRPr>
            </a:lvl4pPr>
            <a:lvl5pPr marL="1587500" indent="-171450" algn="l" rtl="0" eaLnBrk="1" fontAlgn="base" hangingPunct="1">
              <a:spcBef>
                <a:spcPct val="20000"/>
              </a:spcBef>
              <a:spcAft>
                <a:spcPct val="0"/>
              </a:spcAft>
              <a:buClr>
                <a:schemeClr val="accent2"/>
              </a:buClr>
              <a:buFont typeface="Arial" charset="0"/>
              <a:buChar char="–"/>
              <a:defRPr sz="1600" i="1">
                <a:solidFill>
                  <a:schemeClr val="tx1"/>
                </a:solidFill>
                <a:latin typeface="Lato Light" pitchFamily="34" charset="0"/>
                <a:cs typeface="+mn-cs"/>
              </a:defRPr>
            </a:lvl5pPr>
            <a:lvl6pPr marL="2044700" indent="-171450" algn="l" rtl="0" eaLnBrk="1" fontAlgn="base" hangingPunct="1">
              <a:spcBef>
                <a:spcPct val="20000"/>
              </a:spcBef>
              <a:spcAft>
                <a:spcPct val="0"/>
              </a:spcAft>
              <a:buClr>
                <a:schemeClr val="accent2"/>
              </a:buClr>
              <a:buFont typeface="Arial" charset="0"/>
              <a:buChar char="–"/>
              <a:defRPr sz="1400">
                <a:solidFill>
                  <a:schemeClr val="tx1"/>
                </a:solidFill>
                <a:latin typeface="+mn-lt"/>
                <a:cs typeface="+mn-cs"/>
              </a:defRPr>
            </a:lvl6pPr>
            <a:lvl7pPr marL="2501900" indent="-171450" algn="l" rtl="0" eaLnBrk="1" fontAlgn="base" hangingPunct="1">
              <a:spcBef>
                <a:spcPct val="20000"/>
              </a:spcBef>
              <a:spcAft>
                <a:spcPct val="0"/>
              </a:spcAft>
              <a:buClr>
                <a:schemeClr val="accent2"/>
              </a:buClr>
              <a:buFont typeface="Arial" charset="0"/>
              <a:buChar char="–"/>
              <a:defRPr sz="1400">
                <a:solidFill>
                  <a:schemeClr val="tx1"/>
                </a:solidFill>
                <a:latin typeface="+mn-lt"/>
                <a:cs typeface="+mn-cs"/>
              </a:defRPr>
            </a:lvl7pPr>
            <a:lvl8pPr marL="2959100" indent="-171450" algn="l" rtl="0" eaLnBrk="1" fontAlgn="base" hangingPunct="1">
              <a:spcBef>
                <a:spcPct val="20000"/>
              </a:spcBef>
              <a:spcAft>
                <a:spcPct val="0"/>
              </a:spcAft>
              <a:buClr>
                <a:schemeClr val="accent2"/>
              </a:buClr>
              <a:buFont typeface="Arial" charset="0"/>
              <a:buChar char="–"/>
              <a:defRPr sz="1400">
                <a:solidFill>
                  <a:schemeClr val="tx1"/>
                </a:solidFill>
                <a:latin typeface="+mn-lt"/>
                <a:cs typeface="+mn-cs"/>
              </a:defRPr>
            </a:lvl8pPr>
            <a:lvl9pPr marL="3416300" indent="-171450" algn="l" rtl="0" eaLnBrk="1" fontAlgn="base" hangingPunct="1">
              <a:spcBef>
                <a:spcPct val="20000"/>
              </a:spcBef>
              <a:spcAft>
                <a:spcPct val="0"/>
              </a:spcAft>
              <a:buClr>
                <a:schemeClr val="accent2"/>
              </a:buClr>
              <a:buFont typeface="Arial" charset="0"/>
              <a:buChar char="–"/>
              <a:defRPr sz="1400">
                <a:solidFill>
                  <a:schemeClr val="tx1"/>
                </a:solidFill>
                <a:latin typeface="+mn-lt"/>
                <a:cs typeface="+mn-cs"/>
              </a:defRPr>
            </a:lvl9pPr>
          </a:lstStyle>
          <a:p>
            <a:r>
              <a:rPr lang="en-IE" kern="0" dirty="0"/>
              <a:t>Together: Logical Data Warehouse</a:t>
            </a:r>
          </a:p>
        </p:txBody>
      </p:sp>
      <p:sp>
        <p:nvSpPr>
          <p:cNvPr id="206" name="Rounded Rectangle 157">
            <a:extLst>
              <a:ext uri="{FF2B5EF4-FFF2-40B4-BE49-F238E27FC236}">
                <a16:creationId xmlns:a16="http://schemas.microsoft.com/office/drawing/2014/main" id="{7262D4AB-1F02-45F8-B85F-93D113099A06}"/>
              </a:ext>
            </a:extLst>
          </p:cNvPr>
          <p:cNvSpPr/>
          <p:nvPr/>
        </p:nvSpPr>
        <p:spPr>
          <a:xfrm>
            <a:off x="6701554" y="1452166"/>
            <a:ext cx="426735" cy="4581510"/>
          </a:xfrm>
          <a:prstGeom prst="roundRect">
            <a:avLst>
              <a:gd name="adj" fmla="val 20051"/>
            </a:avLst>
          </a:prstGeom>
          <a:gradFill flip="none" rotWithShape="1">
            <a:gsLst>
              <a:gs pos="0">
                <a:srgbClr val="C0504D">
                  <a:lumMod val="75000"/>
                  <a:shade val="30000"/>
                  <a:satMod val="115000"/>
                  <a:alpha val="80000"/>
                </a:srgbClr>
              </a:gs>
              <a:gs pos="50000">
                <a:srgbClr val="C0504D">
                  <a:lumMod val="75000"/>
                  <a:shade val="67500"/>
                  <a:satMod val="115000"/>
                </a:srgbClr>
              </a:gs>
              <a:gs pos="100000">
                <a:srgbClr val="C0504D">
                  <a:lumMod val="75000"/>
                  <a:shade val="100000"/>
                  <a:satMod val="115000"/>
                  <a:alpha val="85000"/>
                </a:srgbClr>
              </a:gs>
            </a:gsLst>
            <a:lin ang="162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38100" h="12700"/>
          </a:sp3d>
        </p:spPr>
        <p:txBody>
          <a:bodyPr rtlCol="0" anchor="ctr"/>
          <a:lstStyle/>
          <a:p>
            <a:pPr algn="ctr" defTabSz="914305" fontAlgn="auto">
              <a:spcBef>
                <a:spcPts val="0"/>
              </a:spcBef>
              <a:spcAft>
                <a:spcPts val="0"/>
              </a:spcAft>
              <a:defRPr/>
            </a:pPr>
            <a:endParaRPr lang="en-IE" sz="1600" kern="0" dirty="0">
              <a:solidFill>
                <a:srgbClr val="FFFFFF"/>
              </a:solidFill>
              <a:effectLst>
                <a:outerShdw blurRad="38100" dist="38100" dir="2700000" algn="tl">
                  <a:srgbClr val="000000">
                    <a:alpha val="43137"/>
                  </a:srgbClr>
                </a:outerShdw>
              </a:effectLst>
              <a:latin typeface="Lato" pitchFamily="34" charset="0"/>
              <a:cs typeface="Arial"/>
            </a:endParaRPr>
          </a:p>
        </p:txBody>
      </p:sp>
      <p:sp>
        <p:nvSpPr>
          <p:cNvPr id="207" name="TextBox 206">
            <a:extLst>
              <a:ext uri="{FF2B5EF4-FFF2-40B4-BE49-F238E27FC236}">
                <a16:creationId xmlns:a16="http://schemas.microsoft.com/office/drawing/2014/main" id="{6059EE7C-FA25-4A07-AD82-E41AB24600AA}"/>
              </a:ext>
            </a:extLst>
          </p:cNvPr>
          <p:cNvSpPr txBox="1"/>
          <p:nvPr/>
        </p:nvSpPr>
        <p:spPr>
          <a:xfrm>
            <a:off x="6655181" y="2824224"/>
            <a:ext cx="461665" cy="1707149"/>
          </a:xfrm>
          <a:prstGeom prst="rect">
            <a:avLst/>
          </a:prstGeom>
          <a:noFill/>
        </p:spPr>
        <p:txBody>
          <a:bodyPr vert="vert270" wrap="square" rtlCol="0" anchor="ctr" anchorCtr="1">
            <a:spAutoFit/>
          </a:bodyPr>
          <a:lstStyle/>
          <a:p>
            <a:pPr algn="ctr" defTabSz="914305" fontAlgn="auto">
              <a:spcBef>
                <a:spcPts val="0"/>
              </a:spcBef>
              <a:spcAft>
                <a:spcPts val="0"/>
              </a:spcAft>
              <a:defRPr/>
            </a:pPr>
            <a:r>
              <a:rPr lang="en-IE" kern="0" dirty="0">
                <a:solidFill>
                  <a:prstClr val="white"/>
                </a:solidFill>
                <a:effectLst>
                  <a:outerShdw blurRad="38100" dist="38100" dir="2700000" algn="tl">
                    <a:srgbClr val="000000">
                      <a:alpha val="43137"/>
                    </a:srgbClr>
                  </a:outerShdw>
                </a:effectLst>
                <a:latin typeface="Lato" pitchFamily="34" charset="0"/>
                <a:cs typeface="Arial"/>
              </a:rPr>
              <a:t>Choreography</a:t>
            </a:r>
          </a:p>
        </p:txBody>
      </p:sp>
    </p:spTree>
    <p:extLst>
      <p:ext uri="{BB962C8B-B14F-4D97-AF65-F5344CB8AC3E}">
        <p14:creationId xmlns:p14="http://schemas.microsoft.com/office/powerpoint/2010/main" val="335382152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8"/>
                                        </p:tgtEl>
                                        <p:attrNameLst>
                                          <p:attrName>style.visibility</p:attrName>
                                        </p:attrNameLst>
                                      </p:cBhvr>
                                      <p:to>
                                        <p:strVal val="visible"/>
                                      </p:to>
                                    </p:set>
                                    <p:anim calcmode="lin" valueType="num">
                                      <p:cBhvr additive="base">
                                        <p:cTn id="7" dur="500" fill="hold"/>
                                        <p:tgtEl>
                                          <p:spTgt spid="188"/>
                                        </p:tgtEl>
                                        <p:attrNameLst>
                                          <p:attrName>ppt_x</p:attrName>
                                        </p:attrNameLst>
                                      </p:cBhvr>
                                      <p:tavLst>
                                        <p:tav tm="0">
                                          <p:val>
                                            <p:strVal val="0-#ppt_w/2"/>
                                          </p:val>
                                        </p:tav>
                                        <p:tav tm="100000">
                                          <p:val>
                                            <p:strVal val="#ppt_x"/>
                                          </p:val>
                                        </p:tav>
                                      </p:tavLst>
                                    </p:anim>
                                    <p:anim calcmode="lin" valueType="num">
                                      <p:cBhvr additive="base">
                                        <p:cTn id="8" dur="500" fill="hold"/>
                                        <p:tgtEl>
                                          <p:spTgt spid="188"/>
                                        </p:tgtEl>
                                        <p:attrNameLst>
                                          <p:attrName>ppt_y</p:attrName>
                                        </p:attrNameLst>
                                      </p:cBhvr>
                                      <p:tavLst>
                                        <p:tav tm="0">
                                          <p:val>
                                            <p:strVal val="#ppt_y"/>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par>
                                <p:cTn id="12" presetID="22" presetClass="entr" presetSubtype="4"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1"/>
                                        </p:tgtEl>
                                        <p:attrNameLst>
                                          <p:attrName>style.visibility</p:attrName>
                                        </p:attrNameLst>
                                      </p:cBhvr>
                                      <p:to>
                                        <p:strVal val="visible"/>
                                      </p:to>
                                    </p:set>
                                    <p:anim calcmode="lin" valueType="num">
                                      <p:cBhvr additive="base">
                                        <p:cTn id="19" dur="500" fill="hold"/>
                                        <p:tgtEl>
                                          <p:spTgt spid="191"/>
                                        </p:tgtEl>
                                        <p:attrNameLst>
                                          <p:attrName>ppt_x</p:attrName>
                                        </p:attrNameLst>
                                      </p:cBhvr>
                                      <p:tavLst>
                                        <p:tav tm="0">
                                          <p:val>
                                            <p:strVal val="0-#ppt_w/2"/>
                                          </p:val>
                                        </p:tav>
                                        <p:tav tm="100000">
                                          <p:val>
                                            <p:strVal val="#ppt_x"/>
                                          </p:val>
                                        </p:tav>
                                      </p:tavLst>
                                    </p:anim>
                                    <p:anim calcmode="lin" valueType="num">
                                      <p:cBhvr additive="base">
                                        <p:cTn id="20" dur="500" fill="hold"/>
                                        <p:tgtEl>
                                          <p:spTgt spid="191"/>
                                        </p:tgtEl>
                                        <p:attrNameLst>
                                          <p:attrName>ppt_y</p:attrName>
                                        </p:attrNameLst>
                                      </p:cBhvr>
                                      <p:tavLst>
                                        <p:tav tm="0">
                                          <p:val>
                                            <p:strVal val="#ppt_y"/>
                                          </p:val>
                                        </p:tav>
                                        <p:tav tm="100000">
                                          <p:val>
                                            <p:strVal val="#ppt_y"/>
                                          </p:val>
                                        </p:tav>
                                      </p:tavLst>
                                    </p:anim>
                                  </p:childTnLst>
                                </p:cTn>
                              </p:par>
                              <p:par>
                                <p:cTn id="21" presetID="21" presetClass="entr" presetSubtype="1"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heel(1)">
                                      <p:cBhvr>
                                        <p:cTn id="23" dur="2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88" grpId="0"/>
      <p:bldP spid="191" grpId="0"/>
    </p:bldLst>
  </p:timing>
</p:sld>
</file>

<file path=ppt/theme/theme1.xml><?xml version="1.0" encoding="utf-8"?>
<a:theme xmlns:a="http://schemas.openxmlformats.org/drawingml/2006/main" name="3_9sight 2016 template">
  <a:themeElements>
    <a:clrScheme name="9sight template 2">
      <a:dk1>
        <a:srgbClr val="000000"/>
      </a:dk1>
      <a:lt1>
        <a:srgbClr val="FFFFFF"/>
      </a:lt1>
      <a:dk2>
        <a:srgbClr val="339966"/>
      </a:dk2>
      <a:lt2>
        <a:srgbClr val="CCCCFF"/>
      </a:lt2>
      <a:accent1>
        <a:srgbClr val="7889FB"/>
      </a:accent1>
      <a:accent2>
        <a:srgbClr val="2DB6B3"/>
      </a:accent2>
      <a:accent3>
        <a:srgbClr val="FFFFFF"/>
      </a:accent3>
      <a:accent4>
        <a:srgbClr val="000000"/>
      </a:accent4>
      <a:accent5>
        <a:srgbClr val="BEC4FD"/>
      </a:accent5>
      <a:accent6>
        <a:srgbClr val="28A5A2"/>
      </a:accent6>
      <a:hlink>
        <a:srgbClr val="0909F9"/>
      </a:hlink>
      <a:folHlink>
        <a:srgbClr val="D18213"/>
      </a:folHlink>
    </a:clrScheme>
    <a:fontScheme name="9sight 2013">
      <a:majorFont>
        <a:latin typeface="Marcellus SC"/>
        <a:ea typeface=""/>
        <a:cs typeface="Arial"/>
      </a:majorFont>
      <a:minorFont>
        <a:latin typeface="Lato Ligh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dirty="0" smtClean="0">
            <a:latin typeface="+mn-lt"/>
          </a:defRPr>
        </a:defPPr>
      </a:lstStyle>
    </a:txDef>
  </a:objectDefaults>
  <a:extraClrSchemeLst>
    <a:extraClrScheme>
      <a:clrScheme name="9sight template 1">
        <a:dk1>
          <a:srgbClr val="000000"/>
        </a:dk1>
        <a:lt1>
          <a:srgbClr val="FFFFFF"/>
        </a:lt1>
        <a:dk2>
          <a:srgbClr val="808080"/>
        </a:dk2>
        <a:lt2>
          <a:srgbClr val="CCCCFF"/>
        </a:lt2>
        <a:accent1>
          <a:srgbClr val="7889FB"/>
        </a:accent1>
        <a:accent2>
          <a:srgbClr val="2DB6B3"/>
        </a:accent2>
        <a:accent3>
          <a:srgbClr val="FFFFFF"/>
        </a:accent3>
        <a:accent4>
          <a:srgbClr val="000000"/>
        </a:accent4>
        <a:accent5>
          <a:srgbClr val="BEC4FD"/>
        </a:accent5>
        <a:accent6>
          <a:srgbClr val="28A5A2"/>
        </a:accent6>
        <a:hlink>
          <a:srgbClr val="0909F9"/>
        </a:hlink>
        <a:folHlink>
          <a:srgbClr val="D18213"/>
        </a:folHlink>
      </a:clrScheme>
      <a:clrMap bg1="lt1" tx1="dk1" bg2="lt2" tx2="dk2" accent1="accent1" accent2="accent2" accent3="accent3" accent4="accent4" accent5="accent5" accent6="accent6" hlink="hlink" folHlink="folHlink"/>
    </a:extraClrScheme>
    <a:extraClrScheme>
      <a:clrScheme name="9sight template 2">
        <a:dk1>
          <a:srgbClr val="000000"/>
        </a:dk1>
        <a:lt1>
          <a:srgbClr val="FFFFFF"/>
        </a:lt1>
        <a:dk2>
          <a:srgbClr val="339966"/>
        </a:dk2>
        <a:lt2>
          <a:srgbClr val="CCCCFF"/>
        </a:lt2>
        <a:accent1>
          <a:srgbClr val="7889FB"/>
        </a:accent1>
        <a:accent2>
          <a:srgbClr val="2DB6B3"/>
        </a:accent2>
        <a:accent3>
          <a:srgbClr val="FFFFFF"/>
        </a:accent3>
        <a:accent4>
          <a:srgbClr val="000000"/>
        </a:accent4>
        <a:accent5>
          <a:srgbClr val="BEC4FD"/>
        </a:accent5>
        <a:accent6>
          <a:srgbClr val="28A5A2"/>
        </a:accent6>
        <a:hlink>
          <a:srgbClr val="0909F9"/>
        </a:hlink>
        <a:folHlink>
          <a:srgbClr val="D1821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7F677A85-41B0-4D84-80BD-AA700AF40D9F}" vid="{4252A61F-563E-43A5-A43B-213A64E20ED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5779</TotalTime>
  <Words>2525</Words>
  <Application>Microsoft Office PowerPoint</Application>
  <PresentationFormat>Widescreen</PresentationFormat>
  <Paragraphs>393</Paragraphs>
  <Slides>20</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Marcellus SC</vt:lpstr>
      <vt:lpstr>Lucida Handwriting</vt:lpstr>
      <vt:lpstr>Lucida Console</vt:lpstr>
      <vt:lpstr>Lato Hairline</vt:lpstr>
      <vt:lpstr>Arial</vt:lpstr>
      <vt:lpstr>Lato</vt:lpstr>
      <vt:lpstr>Times New Roman</vt:lpstr>
      <vt:lpstr>Lato Light</vt:lpstr>
      <vt:lpstr>Wingdings</vt:lpstr>
      <vt:lpstr>3_9sight 2016 template</vt:lpstr>
      <vt:lpstr>Cutting Data Fabric and Data Mesh to Measure      </vt:lpstr>
      <vt:lpstr>Dr. Barry Devlin</vt:lpstr>
      <vt:lpstr>What are data fabric and data mesh?</vt:lpstr>
      <vt:lpstr>A soupçon of architecture  as a basis for comparison</vt:lpstr>
      <vt:lpstr>Data architecture since the mid-’80s</vt:lpstr>
      <vt:lpstr>Data and information domains of the  Digital Information Systems Architecture (DISA) </vt:lpstr>
      <vt:lpstr>Introducing Information pillars</vt:lpstr>
      <vt:lpstr>The logical (REAL) architecture implements IDEAL concepts</vt:lpstr>
      <vt:lpstr>Data warehouse and data lake today</vt:lpstr>
      <vt:lpstr>Meaningful definitions &amp; architected pictures</vt:lpstr>
      <vt:lpstr>Data fabric – as described by proponents</vt:lpstr>
      <vt:lpstr>REAL data fabric pattern – (simply) an evolution of Logical DW?</vt:lpstr>
      <vt:lpstr>So, do you need a data fabric?</vt:lpstr>
      <vt:lpstr>Data mesh – as described by proponents (1)</vt:lpstr>
      <vt:lpstr>Data mesh – as described by proponents (2)</vt:lpstr>
      <vt:lpstr>Data mesh: Service oriented architecture for data?</vt:lpstr>
      <vt:lpstr>So, do you need a data mesh?</vt:lpstr>
      <vt:lpstr>Are you really ready to build a data fabric or mesh?</vt:lpstr>
      <vt:lpstr>Conclusions</vt:lpstr>
      <vt:lpstr>Thank you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Fabric and Mesh</dc:title>
  <dc:creator>Barry Devlin</dc:creator>
  <cp:lastModifiedBy>Barry Devlin</cp:lastModifiedBy>
  <cp:revision>356</cp:revision>
  <cp:lastPrinted>2015-10-19T09:16:25Z</cp:lastPrinted>
  <dcterms:created xsi:type="dcterms:W3CDTF">2016-07-08T13:57:46Z</dcterms:created>
  <dcterms:modified xsi:type="dcterms:W3CDTF">2022-02-18T10:59:18Z</dcterms:modified>
</cp:coreProperties>
</file>