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4"/>
    <p:sldMasterId id="2147483790" r:id="rId5"/>
  </p:sldMasterIdLst>
  <p:notesMasterIdLst>
    <p:notesMasterId r:id="rId30"/>
  </p:notesMasterIdLst>
  <p:handoutMasterIdLst>
    <p:handoutMasterId r:id="rId31"/>
  </p:handoutMasterIdLst>
  <p:sldIdLst>
    <p:sldId id="256" r:id="rId6"/>
    <p:sldId id="265" r:id="rId7"/>
    <p:sldId id="6061" r:id="rId8"/>
    <p:sldId id="4750" r:id="rId9"/>
    <p:sldId id="365" r:id="rId10"/>
    <p:sldId id="6062" r:id="rId11"/>
    <p:sldId id="282" r:id="rId12"/>
    <p:sldId id="281" r:id="rId13"/>
    <p:sldId id="269" r:id="rId14"/>
    <p:sldId id="1423" r:id="rId15"/>
    <p:sldId id="262" r:id="rId16"/>
    <p:sldId id="6064" r:id="rId17"/>
    <p:sldId id="1414" r:id="rId18"/>
    <p:sldId id="268" r:id="rId19"/>
    <p:sldId id="6066" r:id="rId20"/>
    <p:sldId id="2147197756" r:id="rId21"/>
    <p:sldId id="413" r:id="rId22"/>
    <p:sldId id="2147197764" r:id="rId23"/>
    <p:sldId id="2147197750" r:id="rId24"/>
    <p:sldId id="2147197761" r:id="rId25"/>
    <p:sldId id="2147197767" r:id="rId26"/>
    <p:sldId id="263" r:id="rId27"/>
    <p:sldId id="2147197765" r:id="rId28"/>
    <p:sldId id="2147197766" r:id="rId29"/>
  </p:sldIdLst>
  <p:sldSz cx="12192000" cy="6858000"/>
  <p:notesSz cx="7102475" cy="10233025"/>
  <p:defaultTextStyle>
    <a:defPPr>
      <a:defRPr lang="en-US"/>
    </a:defPPr>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F11AE-6BFF-459D-9F6D-D7EB8FB4AD61}" v="45" dt="2022-03-07T20:04:14.246"/>
    <p1510:client id="{6113BDC3-DEB9-4353-A770-C4B08FDF71DD}" v="632" dt="2022-03-07T10:19:53.253"/>
  </p1510:revLst>
</p1510:revInfo>
</file>

<file path=ppt/tableStyles.xml><?xml version="1.0" encoding="utf-8"?>
<a:tblStyleLst xmlns:a="http://schemas.openxmlformats.org/drawingml/2006/main" def="{0817EA92-75D0-4044-A80A-286907CE0DDB}">
  <a:tblStyle styleId="{0817EA92-75D0-4044-A80A-286907CE0DDB}" styleName="APG tabel">
    <a:wholeTbl>
      <a:tcTxStyle>
        <a:fontRef idx="minor">
          <a:prstClr val="black"/>
        </a:fontRef>
        <a:srgbClr val="333333"/>
      </a:tcTxStyle>
      <a:tcStyle>
        <a:tcBdr>
          <a:left>
            <a:ln w="0" cmpd="sng">
              <a:solidFill>
                <a:srgbClr val="FFFFFF"/>
              </a:solidFill>
            </a:ln>
          </a:left>
          <a:right>
            <a:ln w="0" cmpd="sng">
              <a:solidFill>
                <a:srgbClr val="FFFFFF"/>
              </a:solidFill>
            </a:ln>
          </a:right>
          <a:top>
            <a:ln w="0" cmpd="sng">
              <a:solidFill>
                <a:srgbClr val="FFFFFF"/>
              </a:solidFill>
            </a:ln>
          </a:top>
          <a:bottom>
            <a:ln w="0" cmpd="sng">
              <a:solidFill>
                <a:srgbClr val="FFFFFF"/>
              </a:solidFill>
            </a:ln>
          </a:bottom>
          <a:insideH>
            <a:ln w="0" cmpd="sng">
              <a:solidFill>
                <a:srgbClr val="FFFFFF"/>
              </a:solidFill>
            </a:ln>
          </a:insideH>
          <a:insideV>
            <a:ln w="0" cmpd="sng">
              <a:solidFill>
                <a:srgbClr val="FFFFFF"/>
              </a:solidFill>
            </a:ln>
          </a:insideV>
        </a:tcBdr>
        <a:fill>
          <a:solidFill>
            <a:srgbClr val="FFFFFF">
              <a:tint val="100000"/>
              <a:alpha val="0"/>
            </a:srgbClr>
          </a:solidFill>
        </a:fill>
      </a:tcStyle>
    </a:wholeTbl>
    <a:band1H>
      <a:tcStyle>
        <a:tcBdr/>
        <a:fill>
          <a:solidFill>
            <a:srgbClr val="F2F0EB">
              <a:tint val="100000"/>
            </a:srgbClr>
          </a:solidFill>
        </a:fill>
      </a:tcStyle>
    </a:band1H>
    <a:band2H>
      <a:tcStyle>
        <a:tcBdr/>
        <a:fill>
          <a:solidFill>
            <a:srgbClr val="FFFFFF">
              <a:tint val="100000"/>
            </a:srgbClr>
          </a:solidFill>
        </a:fill>
      </a:tcStyle>
    </a:band2H>
    <a:band1V>
      <a:tcStyle>
        <a:tcBdr/>
        <a:fill>
          <a:solidFill>
            <a:srgbClr val="F2F0EB">
              <a:tint val="100000"/>
            </a:srgbClr>
          </a:solidFill>
        </a:fill>
      </a:tcStyle>
    </a:band1V>
    <a:band2V>
      <a:tcStyle>
        <a:tcBdr/>
        <a:fill>
          <a:solidFill>
            <a:srgbClr val="FFFFFF">
              <a:tint val="100000"/>
            </a:srgbClr>
          </a:solidFill>
        </a:fill>
      </a:tcStyle>
    </a:band2V>
    <a:lastCol>
      <a:tcTxStyle b="off">
        <a:fontRef idx="minor">
          <a:prstClr val="black"/>
        </a:fontRef>
        <a:srgbClr val="333333"/>
      </a:tcTxStyle>
      <a:tcStyle>
        <a:tcBdr/>
        <a:fill>
          <a:solidFill>
            <a:srgbClr val="DFAE41">
              <a:alpha val="100000"/>
            </a:srgbClr>
          </a:solidFill>
        </a:fill>
      </a:tcStyle>
    </a:lastCol>
    <a:firstCol>
      <a:tcTxStyle b="off">
        <a:fontRef idx="minor">
          <a:prstClr val="black"/>
        </a:fontRef>
        <a:srgbClr val="333333"/>
      </a:tcTxStyle>
      <a:tcStyle>
        <a:tcBdr/>
      </a:tcStyle>
    </a:firstCol>
    <a:lastRow>
      <a:tcTxStyle b="on">
        <a:fontRef idx="minor">
          <a:prstClr val="black"/>
        </a:fontRef>
        <a:srgbClr val="333333"/>
      </a:tcTxStyle>
      <a:tcStyle>
        <a:tcBdr>
          <a:top>
            <a:ln w="10000" cmpd="sng">
              <a:solidFill>
                <a:srgbClr val="333333"/>
              </a:solidFill>
            </a:ln>
          </a:top>
        </a:tcBdr>
      </a:tcStyle>
    </a:lastRow>
    <a:firstRow>
      <a:tcTxStyle b="on">
        <a:fontRef idx="minor">
          <a:prstClr val="black"/>
        </a:fontRef>
        <a:srgbClr val="2E318F"/>
      </a:tcTxStyle>
      <a:tcStyle>
        <a:tcBdr>
          <a:bottom>
            <a:ln w="10000" cmpd="sng">
              <a:solidFill>
                <a:srgbClr val="333333"/>
              </a:solidFill>
            </a:ln>
          </a:bottom>
        </a:tcBdr>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656" y="64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jnes, I (Igor)" userId="b47ab94e-bbaf-4640-b05d-db333ff94e50" providerId="ADAL" clId="{6113BDC3-DEB9-4353-A770-C4B08FDF71DD}"/>
    <pc:docChg chg="undo redo custSel addSld delSld modSld delMainMaster">
      <pc:chgData name="Trijnes, I (Igor)" userId="b47ab94e-bbaf-4640-b05d-db333ff94e50" providerId="ADAL" clId="{6113BDC3-DEB9-4353-A770-C4B08FDF71DD}" dt="2022-03-07T10:19:53.254" v="922" actId="20577"/>
      <pc:docMkLst>
        <pc:docMk/>
      </pc:docMkLst>
      <pc:sldChg chg="del mod modShow">
        <pc:chgData name="Trijnes, I (Igor)" userId="b47ab94e-bbaf-4640-b05d-db333ff94e50" providerId="ADAL" clId="{6113BDC3-DEB9-4353-A770-C4B08FDF71DD}" dt="2022-03-07T08:12:01.034" v="291" actId="47"/>
        <pc:sldMkLst>
          <pc:docMk/>
          <pc:sldMk cId="585573400" sldId="257"/>
        </pc:sldMkLst>
      </pc:sldChg>
      <pc:sldChg chg="addSp delSp modSp mod">
        <pc:chgData name="Trijnes, I (Igor)" userId="b47ab94e-bbaf-4640-b05d-db333ff94e50" providerId="ADAL" clId="{6113BDC3-DEB9-4353-A770-C4B08FDF71DD}" dt="2022-03-07T08:55:54.140" v="379" actId="478"/>
        <pc:sldMkLst>
          <pc:docMk/>
          <pc:sldMk cId="4040257649" sldId="262"/>
        </pc:sldMkLst>
        <pc:spChg chg="add del mod">
          <ac:chgData name="Trijnes, I (Igor)" userId="b47ab94e-bbaf-4640-b05d-db333ff94e50" providerId="ADAL" clId="{6113BDC3-DEB9-4353-A770-C4B08FDF71DD}" dt="2022-03-07T08:55:54.140" v="379" actId="478"/>
          <ac:spMkLst>
            <pc:docMk/>
            <pc:sldMk cId="4040257649" sldId="262"/>
            <ac:spMk id="9" creationId="{29F263D1-3E10-4B9F-ADC2-480139E91602}"/>
          </ac:spMkLst>
        </pc:spChg>
      </pc:sldChg>
      <pc:sldChg chg="addSp delSp modSp mod">
        <pc:chgData name="Trijnes, I (Igor)" userId="b47ab94e-bbaf-4640-b05d-db333ff94e50" providerId="ADAL" clId="{6113BDC3-DEB9-4353-A770-C4B08FDF71DD}" dt="2022-03-07T08:55:09.100" v="368" actId="478"/>
        <pc:sldMkLst>
          <pc:docMk/>
          <pc:sldMk cId="1727237839" sldId="263"/>
        </pc:sldMkLst>
        <pc:spChg chg="add del mod">
          <ac:chgData name="Trijnes, I (Igor)" userId="b47ab94e-bbaf-4640-b05d-db333ff94e50" providerId="ADAL" clId="{6113BDC3-DEB9-4353-A770-C4B08FDF71DD}" dt="2022-03-07T08:55:09.100" v="368" actId="478"/>
          <ac:spMkLst>
            <pc:docMk/>
            <pc:sldMk cId="1727237839" sldId="263"/>
            <ac:spMk id="55" creationId="{CE21DBED-D2A8-431E-8941-76D2D6D0FA88}"/>
          </ac:spMkLst>
        </pc:spChg>
      </pc:sldChg>
      <pc:sldChg chg="delSp modSp mod">
        <pc:chgData name="Trijnes, I (Igor)" userId="b47ab94e-bbaf-4640-b05d-db333ff94e50" providerId="ADAL" clId="{6113BDC3-DEB9-4353-A770-C4B08FDF71DD}" dt="2022-03-07T08:56:31.053" v="387" actId="478"/>
        <pc:sldMkLst>
          <pc:docMk/>
          <pc:sldMk cId="1946894988" sldId="265"/>
        </pc:sldMkLst>
        <pc:spChg chg="del">
          <ac:chgData name="Trijnes, I (Igor)" userId="b47ab94e-bbaf-4640-b05d-db333ff94e50" providerId="ADAL" clId="{6113BDC3-DEB9-4353-A770-C4B08FDF71DD}" dt="2022-03-07T08:56:31.053" v="387" actId="478"/>
          <ac:spMkLst>
            <pc:docMk/>
            <pc:sldMk cId="1946894988" sldId="265"/>
            <ac:spMk id="3" creationId="{211F1DAD-638A-4000-BF82-1757FD536B5F}"/>
          </ac:spMkLst>
        </pc:spChg>
        <pc:spChg chg="mod">
          <ac:chgData name="Trijnes, I (Igor)" userId="b47ab94e-bbaf-4640-b05d-db333ff94e50" providerId="ADAL" clId="{6113BDC3-DEB9-4353-A770-C4B08FDF71DD}" dt="2022-03-04T13:22:16.916" v="71" actId="14100"/>
          <ac:spMkLst>
            <pc:docMk/>
            <pc:sldMk cId="1946894988" sldId="265"/>
            <ac:spMk id="8" creationId="{14F6865A-7550-2940-96ED-2FD8D9D4DC21}"/>
          </ac:spMkLst>
        </pc:spChg>
        <pc:spChg chg="mod">
          <ac:chgData name="Trijnes, I (Igor)" userId="b47ab94e-bbaf-4640-b05d-db333ff94e50" providerId="ADAL" clId="{6113BDC3-DEB9-4353-A770-C4B08FDF71DD}" dt="2022-03-04T13:22:34.944" v="74" actId="14100"/>
          <ac:spMkLst>
            <pc:docMk/>
            <pc:sldMk cId="1946894988" sldId="265"/>
            <ac:spMk id="10" creationId="{D87EA4DC-5C68-A245-9392-61EB07A2C5BF}"/>
          </ac:spMkLst>
        </pc:spChg>
        <pc:spChg chg="mod">
          <ac:chgData name="Trijnes, I (Igor)" userId="b47ab94e-bbaf-4640-b05d-db333ff94e50" providerId="ADAL" clId="{6113BDC3-DEB9-4353-A770-C4B08FDF71DD}" dt="2022-03-04T13:21:18.385" v="26" actId="20577"/>
          <ac:spMkLst>
            <pc:docMk/>
            <pc:sldMk cId="1946894988" sldId="265"/>
            <ac:spMk id="12" creationId="{DE9FDABA-EC1C-414B-9FA5-4F90FBA67CBE}"/>
          </ac:spMkLst>
        </pc:spChg>
        <pc:spChg chg="mod">
          <ac:chgData name="Trijnes, I (Igor)" userId="b47ab94e-bbaf-4640-b05d-db333ff94e50" providerId="ADAL" clId="{6113BDC3-DEB9-4353-A770-C4B08FDF71DD}" dt="2022-03-04T13:22:27.056" v="73" actId="14100"/>
          <ac:spMkLst>
            <pc:docMk/>
            <pc:sldMk cId="1946894988" sldId="265"/>
            <ac:spMk id="15" creationId="{5B071565-6269-AF4E-A795-6FB60CD6E8B4}"/>
          </ac:spMkLst>
        </pc:spChg>
      </pc:sldChg>
      <pc:sldChg chg="addSp delSp modSp mod">
        <pc:chgData name="Trijnes, I (Igor)" userId="b47ab94e-bbaf-4640-b05d-db333ff94e50" providerId="ADAL" clId="{6113BDC3-DEB9-4353-A770-C4B08FDF71DD}" dt="2022-03-07T08:55:40.155" v="376" actId="478"/>
        <pc:sldMkLst>
          <pc:docMk/>
          <pc:sldMk cId="0" sldId="268"/>
        </pc:sldMkLst>
        <pc:spChg chg="add del mod">
          <ac:chgData name="Trijnes, I (Igor)" userId="b47ab94e-bbaf-4640-b05d-db333ff94e50" providerId="ADAL" clId="{6113BDC3-DEB9-4353-A770-C4B08FDF71DD}" dt="2022-03-07T08:55:40.155" v="376" actId="478"/>
          <ac:spMkLst>
            <pc:docMk/>
            <pc:sldMk cId="0" sldId="268"/>
            <ac:spMk id="6" creationId="{95061FAC-6CFD-41F5-8225-F32B395F8FF2}"/>
          </ac:spMkLst>
        </pc:spChg>
        <pc:spChg chg="add mod">
          <ac:chgData name="Trijnes, I (Igor)" userId="b47ab94e-bbaf-4640-b05d-db333ff94e50" providerId="ADAL" clId="{6113BDC3-DEB9-4353-A770-C4B08FDF71DD}" dt="2022-03-04T13:25:52.385" v="183"/>
          <ac:spMkLst>
            <pc:docMk/>
            <pc:sldMk cId="0" sldId="268"/>
            <ac:spMk id="7" creationId="{18AF9B6F-5F0E-4A9D-B19D-62DE71D876FF}"/>
          </ac:spMkLst>
        </pc:spChg>
        <pc:spChg chg="add mod">
          <ac:chgData name="Trijnes, I (Igor)" userId="b47ab94e-bbaf-4640-b05d-db333ff94e50" providerId="ADAL" clId="{6113BDC3-DEB9-4353-A770-C4B08FDF71DD}" dt="2022-03-07T08:15:24.074" v="294" actId="20577"/>
          <ac:spMkLst>
            <pc:docMk/>
            <pc:sldMk cId="0" sldId="268"/>
            <ac:spMk id="8" creationId="{5B1086B5-9062-4382-BFAB-DADA4B081F0B}"/>
          </ac:spMkLst>
        </pc:spChg>
        <pc:spChg chg="add mod">
          <ac:chgData name="Trijnes, I (Igor)" userId="b47ab94e-bbaf-4640-b05d-db333ff94e50" providerId="ADAL" clId="{6113BDC3-DEB9-4353-A770-C4B08FDF71DD}" dt="2022-03-04T13:45:17.148" v="290" actId="1037"/>
          <ac:spMkLst>
            <pc:docMk/>
            <pc:sldMk cId="0" sldId="268"/>
            <ac:spMk id="9" creationId="{E31626D2-29C5-4B02-AA30-5371B3B43C1A}"/>
          </ac:spMkLst>
        </pc:spChg>
        <pc:spChg chg="add mod">
          <ac:chgData name="Trijnes, I (Igor)" userId="b47ab94e-bbaf-4640-b05d-db333ff94e50" providerId="ADAL" clId="{6113BDC3-DEB9-4353-A770-C4B08FDF71DD}" dt="2022-03-07T08:18:49.979" v="295" actId="1076"/>
          <ac:spMkLst>
            <pc:docMk/>
            <pc:sldMk cId="0" sldId="268"/>
            <ac:spMk id="10" creationId="{114F8E47-4794-4104-BC46-53EF4B2BAF2B}"/>
          </ac:spMkLst>
        </pc:spChg>
        <pc:spChg chg="add del mod">
          <ac:chgData name="Trijnes, I (Igor)" userId="b47ab94e-bbaf-4640-b05d-db333ff94e50" providerId="ADAL" clId="{6113BDC3-DEB9-4353-A770-C4B08FDF71DD}" dt="2022-03-04T13:28:06.824" v="198" actId="478"/>
          <ac:spMkLst>
            <pc:docMk/>
            <pc:sldMk cId="0" sldId="268"/>
            <ac:spMk id="11" creationId="{0F672F2E-75DD-4997-8D4D-446BD5D3B2D9}"/>
          </ac:spMkLst>
        </pc:spChg>
        <pc:spChg chg="add del mod">
          <ac:chgData name="Trijnes, I (Igor)" userId="b47ab94e-bbaf-4640-b05d-db333ff94e50" providerId="ADAL" clId="{6113BDC3-DEB9-4353-A770-C4B08FDF71DD}" dt="2022-03-04T13:30:24.302" v="211" actId="478"/>
          <ac:spMkLst>
            <pc:docMk/>
            <pc:sldMk cId="0" sldId="268"/>
            <ac:spMk id="12" creationId="{AC4B2CCF-5039-4C64-89AE-AC108BD0C15B}"/>
          </ac:spMkLst>
        </pc:spChg>
        <pc:spChg chg="add del mod">
          <ac:chgData name="Trijnes, I (Igor)" userId="b47ab94e-bbaf-4640-b05d-db333ff94e50" providerId="ADAL" clId="{6113BDC3-DEB9-4353-A770-C4B08FDF71DD}" dt="2022-03-04T13:32:06.721" v="222" actId="478"/>
          <ac:spMkLst>
            <pc:docMk/>
            <pc:sldMk cId="0" sldId="268"/>
            <ac:spMk id="13" creationId="{D3D65E96-CBD9-4267-964D-17CFC0B127B4}"/>
          </ac:spMkLst>
        </pc:spChg>
        <pc:spChg chg="add del mod">
          <ac:chgData name="Trijnes, I (Igor)" userId="b47ab94e-bbaf-4640-b05d-db333ff94e50" providerId="ADAL" clId="{6113BDC3-DEB9-4353-A770-C4B08FDF71DD}" dt="2022-03-04T13:32:11.012" v="225" actId="478"/>
          <ac:spMkLst>
            <pc:docMk/>
            <pc:sldMk cId="0" sldId="268"/>
            <ac:spMk id="14" creationId="{1025C6BF-4B80-4AAA-B37E-7F5D3B778346}"/>
          </ac:spMkLst>
        </pc:spChg>
        <pc:spChg chg="del mod">
          <ac:chgData name="Trijnes, I (Igor)" userId="b47ab94e-bbaf-4640-b05d-db333ff94e50" providerId="ADAL" clId="{6113BDC3-DEB9-4353-A770-C4B08FDF71DD}" dt="2022-03-04T13:30:19.760" v="210" actId="478"/>
          <ac:spMkLst>
            <pc:docMk/>
            <pc:sldMk cId="0" sldId="268"/>
            <ac:spMk id="2795" creationId="{00000000-0000-0000-0000-000000000000}"/>
          </ac:spMkLst>
        </pc:spChg>
        <pc:spChg chg="del">
          <ac:chgData name="Trijnes, I (Igor)" userId="b47ab94e-bbaf-4640-b05d-db333ff94e50" providerId="ADAL" clId="{6113BDC3-DEB9-4353-A770-C4B08FDF71DD}" dt="2022-03-04T13:27:21.522" v="191" actId="478"/>
          <ac:spMkLst>
            <pc:docMk/>
            <pc:sldMk cId="0" sldId="268"/>
            <ac:spMk id="2796" creationId="{00000000-0000-0000-0000-000000000000}"/>
          </ac:spMkLst>
        </pc:spChg>
        <pc:spChg chg="mod">
          <ac:chgData name="Trijnes, I (Igor)" userId="b47ab94e-bbaf-4640-b05d-db333ff94e50" providerId="ADAL" clId="{6113BDC3-DEB9-4353-A770-C4B08FDF71DD}" dt="2022-03-07T08:18:55.720" v="296" actId="20577"/>
          <ac:spMkLst>
            <pc:docMk/>
            <pc:sldMk cId="0" sldId="268"/>
            <ac:spMk id="2797" creationId="{00000000-0000-0000-0000-000000000000}"/>
          </ac:spMkLst>
        </pc:spChg>
        <pc:spChg chg="del mod">
          <ac:chgData name="Trijnes, I (Igor)" userId="b47ab94e-bbaf-4640-b05d-db333ff94e50" providerId="ADAL" clId="{6113BDC3-DEB9-4353-A770-C4B08FDF71DD}" dt="2022-03-04T13:33:38.503" v="241" actId="478"/>
          <ac:spMkLst>
            <pc:docMk/>
            <pc:sldMk cId="0" sldId="268"/>
            <ac:spMk id="2799" creationId="{00000000-0000-0000-0000-000000000000}"/>
          </ac:spMkLst>
        </pc:spChg>
      </pc:sldChg>
      <pc:sldChg chg="addSp delSp modSp mod modClrScheme chgLayout">
        <pc:chgData name="Trijnes, I (Igor)" userId="b47ab94e-bbaf-4640-b05d-db333ff94e50" providerId="ADAL" clId="{6113BDC3-DEB9-4353-A770-C4B08FDF71DD}" dt="2022-03-07T08:56:02.572" v="381" actId="478"/>
        <pc:sldMkLst>
          <pc:docMk/>
          <pc:sldMk cId="3241222007" sldId="269"/>
        </pc:sldMkLst>
        <pc:spChg chg="mod ord">
          <ac:chgData name="Trijnes, I (Igor)" userId="b47ab94e-bbaf-4640-b05d-db333ff94e50" providerId="ADAL" clId="{6113BDC3-DEB9-4353-A770-C4B08FDF71DD}" dt="2022-03-04T13:16:38.729" v="7" actId="700"/>
          <ac:spMkLst>
            <pc:docMk/>
            <pc:sldMk cId="3241222007" sldId="269"/>
            <ac:spMk id="2" creationId="{7DDCB297-11E1-4534-8A25-B2F6FE6FABB0}"/>
          </ac:spMkLst>
        </pc:spChg>
        <pc:spChg chg="del">
          <ac:chgData name="Trijnes, I (Igor)" userId="b47ab94e-bbaf-4640-b05d-db333ff94e50" providerId="ADAL" clId="{6113BDC3-DEB9-4353-A770-C4B08FDF71DD}" dt="2022-03-04T13:16:20.959" v="5" actId="931"/>
          <ac:spMkLst>
            <pc:docMk/>
            <pc:sldMk cId="3241222007" sldId="269"/>
            <ac:spMk id="4" creationId="{EB649D91-4066-4023-9648-B6A3A19ABD76}"/>
          </ac:spMkLst>
        </pc:spChg>
        <pc:spChg chg="add mod ord">
          <ac:chgData name="Trijnes, I (Igor)" userId="b47ab94e-bbaf-4640-b05d-db333ff94e50" providerId="ADAL" clId="{6113BDC3-DEB9-4353-A770-C4B08FDF71DD}" dt="2022-03-04T13:16:50.274" v="11" actId="20577"/>
          <ac:spMkLst>
            <pc:docMk/>
            <pc:sldMk cId="3241222007" sldId="269"/>
            <ac:spMk id="6" creationId="{B3C8164F-A567-4F00-AC0B-4E47CCE0F19D}"/>
          </ac:spMkLst>
        </pc:spChg>
        <pc:spChg chg="del mod">
          <ac:chgData name="Trijnes, I (Igor)" userId="b47ab94e-bbaf-4640-b05d-db333ff94e50" providerId="ADAL" clId="{6113BDC3-DEB9-4353-A770-C4B08FDF71DD}" dt="2022-03-04T13:16:54.618" v="13"/>
          <ac:spMkLst>
            <pc:docMk/>
            <pc:sldMk cId="3241222007" sldId="269"/>
            <ac:spMk id="9" creationId="{A56F697B-5B8D-49F6-824F-19A278EAE506}"/>
          </ac:spMkLst>
        </pc:spChg>
        <pc:spChg chg="add del mod">
          <ac:chgData name="Trijnes, I (Igor)" userId="b47ab94e-bbaf-4640-b05d-db333ff94e50" providerId="ADAL" clId="{6113BDC3-DEB9-4353-A770-C4B08FDF71DD}" dt="2022-03-07T08:56:02.572" v="381" actId="478"/>
          <ac:spMkLst>
            <pc:docMk/>
            <pc:sldMk cId="3241222007" sldId="269"/>
            <ac:spMk id="10" creationId="{A658D530-262D-4F24-A285-E0E1EA10113D}"/>
          </ac:spMkLst>
        </pc:spChg>
        <pc:spChg chg="add mod">
          <ac:chgData name="Trijnes, I (Igor)" userId="b47ab94e-bbaf-4640-b05d-db333ff94e50" providerId="ADAL" clId="{6113BDC3-DEB9-4353-A770-C4B08FDF71DD}" dt="2022-03-04T13:25:41.570" v="181"/>
          <ac:spMkLst>
            <pc:docMk/>
            <pc:sldMk cId="3241222007" sldId="269"/>
            <ac:spMk id="11" creationId="{01C18AC5-59FF-44B7-AD05-4D85A5FF50E9}"/>
          </ac:spMkLst>
        </pc:spChg>
        <pc:picChg chg="add mod ord modCrop">
          <ac:chgData name="Trijnes, I (Igor)" userId="b47ab94e-bbaf-4640-b05d-db333ff94e50" providerId="ADAL" clId="{6113BDC3-DEB9-4353-A770-C4B08FDF71DD}" dt="2022-03-04T13:16:38.729" v="7" actId="700"/>
          <ac:picMkLst>
            <pc:docMk/>
            <pc:sldMk cId="3241222007" sldId="269"/>
            <ac:picMk id="5" creationId="{A9668F4D-84CF-4F8E-B116-182647EB580C}"/>
          </ac:picMkLst>
        </pc:picChg>
        <pc:picChg chg="del">
          <ac:chgData name="Trijnes, I (Igor)" userId="b47ab94e-bbaf-4640-b05d-db333ff94e50" providerId="ADAL" clId="{6113BDC3-DEB9-4353-A770-C4B08FDF71DD}" dt="2022-03-04T13:15:21.835" v="4" actId="478"/>
          <ac:picMkLst>
            <pc:docMk/>
            <pc:sldMk cId="3241222007" sldId="269"/>
            <ac:picMk id="7" creationId="{879D6FB3-CDA7-4E7E-96BB-61AC4630A8D5}"/>
          </ac:picMkLst>
        </pc:picChg>
      </pc:sldChg>
      <pc:sldChg chg="addSp modSp del">
        <pc:chgData name="Trijnes, I (Igor)" userId="b47ab94e-bbaf-4640-b05d-db333ff94e50" providerId="ADAL" clId="{6113BDC3-DEB9-4353-A770-C4B08FDF71DD}" dt="2022-03-07T08:48:05.842" v="366" actId="47"/>
        <pc:sldMkLst>
          <pc:docMk/>
          <pc:sldMk cId="0" sldId="274"/>
        </pc:sldMkLst>
        <pc:spChg chg="add mod">
          <ac:chgData name="Trijnes, I (Igor)" userId="b47ab94e-bbaf-4640-b05d-db333ff94e50" providerId="ADAL" clId="{6113BDC3-DEB9-4353-A770-C4B08FDF71DD}" dt="2022-03-04T13:25:15.625" v="176"/>
          <ac:spMkLst>
            <pc:docMk/>
            <pc:sldMk cId="0" sldId="274"/>
            <ac:spMk id="16" creationId="{66CB683D-7BAB-4C0D-8C8C-CB8D88E17A82}"/>
          </ac:spMkLst>
        </pc:spChg>
        <pc:spChg chg="add mod">
          <ac:chgData name="Trijnes, I (Igor)" userId="b47ab94e-bbaf-4640-b05d-db333ff94e50" providerId="ADAL" clId="{6113BDC3-DEB9-4353-A770-C4B08FDF71DD}" dt="2022-03-04T13:26:06.653" v="185"/>
          <ac:spMkLst>
            <pc:docMk/>
            <pc:sldMk cId="0" sldId="274"/>
            <ac:spMk id="17" creationId="{6514E892-62E2-4296-8EFD-B2AB5C4057F6}"/>
          </ac:spMkLst>
        </pc:spChg>
      </pc:sldChg>
      <pc:sldChg chg="addSp delSp modSp mod">
        <pc:chgData name="Trijnes, I (Igor)" userId="b47ab94e-bbaf-4640-b05d-db333ff94e50" providerId="ADAL" clId="{6113BDC3-DEB9-4353-A770-C4B08FDF71DD}" dt="2022-03-07T08:56:07.020" v="382" actId="478"/>
        <pc:sldMkLst>
          <pc:docMk/>
          <pc:sldMk cId="3733121322" sldId="281"/>
        </pc:sldMkLst>
        <pc:spChg chg="mod">
          <ac:chgData name="Trijnes, I (Igor)" userId="b47ab94e-bbaf-4640-b05d-db333ff94e50" providerId="ADAL" clId="{6113BDC3-DEB9-4353-A770-C4B08FDF71DD}" dt="2022-03-04T12:50:23.226" v="2" actId="404"/>
          <ac:spMkLst>
            <pc:docMk/>
            <pc:sldMk cId="3733121322" sldId="281"/>
            <ac:spMk id="3" creationId="{DD02142D-D57E-4B85-9B83-EA7756BDB1A0}"/>
          </ac:spMkLst>
        </pc:spChg>
        <pc:spChg chg="add del mod">
          <ac:chgData name="Trijnes, I (Igor)" userId="b47ab94e-bbaf-4640-b05d-db333ff94e50" providerId="ADAL" clId="{6113BDC3-DEB9-4353-A770-C4B08FDF71DD}" dt="2022-03-07T08:56:07.020" v="382" actId="478"/>
          <ac:spMkLst>
            <pc:docMk/>
            <pc:sldMk cId="3733121322" sldId="281"/>
            <ac:spMk id="6" creationId="{3C3B2CD4-C591-4FFE-B42C-5C59C15E2AFE}"/>
          </ac:spMkLst>
        </pc:spChg>
        <pc:spChg chg="add mod">
          <ac:chgData name="Trijnes, I (Igor)" userId="b47ab94e-bbaf-4640-b05d-db333ff94e50" providerId="ADAL" clId="{6113BDC3-DEB9-4353-A770-C4B08FDF71DD}" dt="2022-03-04T13:25:38.642" v="180"/>
          <ac:spMkLst>
            <pc:docMk/>
            <pc:sldMk cId="3733121322" sldId="281"/>
            <ac:spMk id="7" creationId="{48C56570-27CA-401C-B093-4F639A54EAD9}"/>
          </ac:spMkLst>
        </pc:spChg>
      </pc:sldChg>
      <pc:sldChg chg="addSp delSp modSp mod">
        <pc:chgData name="Trijnes, I (Igor)" userId="b47ab94e-bbaf-4640-b05d-db333ff94e50" providerId="ADAL" clId="{6113BDC3-DEB9-4353-A770-C4B08FDF71DD}" dt="2022-03-07T08:56:12.013" v="383" actId="478"/>
        <pc:sldMkLst>
          <pc:docMk/>
          <pc:sldMk cId="650944440" sldId="282"/>
        </pc:sldMkLst>
        <pc:spChg chg="mod">
          <ac:chgData name="Trijnes, I (Igor)" userId="b47ab94e-bbaf-4640-b05d-db333ff94e50" providerId="ADAL" clId="{6113BDC3-DEB9-4353-A770-C4B08FDF71DD}" dt="2022-03-04T12:49:59.934" v="1" actId="404"/>
          <ac:spMkLst>
            <pc:docMk/>
            <pc:sldMk cId="650944440" sldId="282"/>
            <ac:spMk id="3" creationId="{124EBAE0-0B57-433F-9040-20E3BF938451}"/>
          </ac:spMkLst>
        </pc:spChg>
        <pc:spChg chg="add del mod">
          <ac:chgData name="Trijnes, I (Igor)" userId="b47ab94e-bbaf-4640-b05d-db333ff94e50" providerId="ADAL" clId="{6113BDC3-DEB9-4353-A770-C4B08FDF71DD}" dt="2022-03-07T08:56:12.013" v="383" actId="478"/>
          <ac:spMkLst>
            <pc:docMk/>
            <pc:sldMk cId="650944440" sldId="282"/>
            <ac:spMk id="4" creationId="{CA346418-1B6C-4E0A-AB99-69F9B93AED64}"/>
          </ac:spMkLst>
        </pc:spChg>
        <pc:spChg chg="add mod">
          <ac:chgData name="Trijnes, I (Igor)" userId="b47ab94e-bbaf-4640-b05d-db333ff94e50" providerId="ADAL" clId="{6113BDC3-DEB9-4353-A770-C4B08FDF71DD}" dt="2022-03-04T13:25:35.189" v="179" actId="1035"/>
          <ac:spMkLst>
            <pc:docMk/>
            <pc:sldMk cId="650944440" sldId="282"/>
            <ac:spMk id="5" creationId="{88332EFE-9D71-40C3-9910-EC2C36164526}"/>
          </ac:spMkLst>
        </pc:spChg>
      </pc:sldChg>
      <pc:sldChg chg="delSp mod">
        <pc:chgData name="Trijnes, I (Igor)" userId="b47ab94e-bbaf-4640-b05d-db333ff94e50" providerId="ADAL" clId="{6113BDC3-DEB9-4353-A770-C4B08FDF71DD}" dt="2022-03-07T08:56:17.209" v="384" actId="478"/>
        <pc:sldMkLst>
          <pc:docMk/>
          <pc:sldMk cId="2044497987" sldId="365"/>
        </pc:sldMkLst>
        <pc:spChg chg="del">
          <ac:chgData name="Trijnes, I (Igor)" userId="b47ab94e-bbaf-4640-b05d-db333ff94e50" providerId="ADAL" clId="{6113BDC3-DEB9-4353-A770-C4B08FDF71DD}" dt="2022-03-07T08:56:17.209" v="384" actId="478"/>
          <ac:spMkLst>
            <pc:docMk/>
            <pc:sldMk cId="2044497987" sldId="365"/>
            <ac:spMk id="2" creationId="{7D3A9658-8379-4B54-9D09-34F8624B0593}"/>
          </ac:spMkLst>
        </pc:spChg>
      </pc:sldChg>
      <pc:sldChg chg="addSp delSp modSp mod">
        <pc:chgData name="Trijnes, I (Igor)" userId="b47ab94e-bbaf-4640-b05d-db333ff94e50" providerId="ADAL" clId="{6113BDC3-DEB9-4353-A770-C4B08FDF71DD}" dt="2022-03-07T08:55:27.979" v="373" actId="478"/>
        <pc:sldMkLst>
          <pc:docMk/>
          <pc:sldMk cId="775618577" sldId="413"/>
        </pc:sldMkLst>
        <pc:spChg chg="add del mod">
          <ac:chgData name="Trijnes, I (Igor)" userId="b47ab94e-bbaf-4640-b05d-db333ff94e50" providerId="ADAL" clId="{6113BDC3-DEB9-4353-A770-C4B08FDF71DD}" dt="2022-03-07T08:55:27.979" v="373" actId="478"/>
          <ac:spMkLst>
            <pc:docMk/>
            <pc:sldMk cId="775618577" sldId="413"/>
            <ac:spMk id="18" creationId="{F24E554A-21F3-45F9-9CFA-FDB4D18A3342}"/>
          </ac:spMkLst>
        </pc:spChg>
      </pc:sldChg>
      <pc:sldChg chg="addSp delSp modSp del mod">
        <pc:chgData name="Trijnes, I (Igor)" userId="b47ab94e-bbaf-4640-b05d-db333ff94e50" providerId="ADAL" clId="{6113BDC3-DEB9-4353-A770-C4B08FDF71DD}" dt="2022-03-07T10:12:23.462" v="869" actId="47"/>
        <pc:sldMkLst>
          <pc:docMk/>
          <pc:sldMk cId="35249349" sldId="414"/>
        </pc:sldMkLst>
        <pc:spChg chg="add del mod">
          <ac:chgData name="Trijnes, I (Igor)" userId="b47ab94e-bbaf-4640-b05d-db333ff94e50" providerId="ADAL" clId="{6113BDC3-DEB9-4353-A770-C4B08FDF71DD}" dt="2022-03-07T08:55:12.910" v="369" actId="478"/>
          <ac:spMkLst>
            <pc:docMk/>
            <pc:sldMk cId="35249349" sldId="414"/>
            <ac:spMk id="31" creationId="{6F11F58D-A648-4666-9A54-3333C7A05738}"/>
          </ac:spMkLst>
        </pc:spChg>
        <pc:spChg chg="mod">
          <ac:chgData name="Trijnes, I (Igor)" userId="b47ab94e-bbaf-4640-b05d-db333ff94e50" providerId="ADAL" clId="{6113BDC3-DEB9-4353-A770-C4B08FDF71DD}" dt="2022-03-07T09:37:48.100" v="696" actId="20577"/>
          <ac:spMkLst>
            <pc:docMk/>
            <pc:sldMk cId="35249349" sldId="414"/>
            <ac:spMk id="45" creationId="{A4CDCC19-69BD-47ED-BC07-08A79215DFEC}"/>
          </ac:spMkLst>
        </pc:spChg>
        <pc:spChg chg="mod">
          <ac:chgData name="Trijnes, I (Igor)" userId="b47ab94e-bbaf-4640-b05d-db333ff94e50" providerId="ADAL" clId="{6113BDC3-DEB9-4353-A770-C4B08FDF71DD}" dt="2022-03-07T09:37:58.757" v="697" actId="20577"/>
          <ac:spMkLst>
            <pc:docMk/>
            <pc:sldMk cId="35249349" sldId="414"/>
            <ac:spMk id="48" creationId="{FBF526C4-00AD-4D33-93C1-D6DFF00DA0C7}"/>
          </ac:spMkLst>
        </pc:spChg>
      </pc:sldChg>
      <pc:sldChg chg="addSp delSp modSp mod">
        <pc:chgData name="Trijnes, I (Igor)" userId="b47ab94e-bbaf-4640-b05d-db333ff94e50" providerId="ADAL" clId="{6113BDC3-DEB9-4353-A770-C4B08FDF71DD}" dt="2022-03-07T08:55:44.764" v="377" actId="478"/>
        <pc:sldMkLst>
          <pc:docMk/>
          <pc:sldMk cId="1153333642" sldId="1414"/>
        </pc:sldMkLst>
        <pc:spChg chg="mod">
          <ac:chgData name="Trijnes, I (Igor)" userId="b47ab94e-bbaf-4640-b05d-db333ff94e50" providerId="ADAL" clId="{6113BDC3-DEB9-4353-A770-C4B08FDF71DD}" dt="2022-03-07T08:13:35.642" v="292" actId="20577"/>
          <ac:spMkLst>
            <pc:docMk/>
            <pc:sldMk cId="1153333642" sldId="1414"/>
            <ac:spMk id="5" creationId="{40F9691D-E27B-4935-BC69-6E691896709B}"/>
          </ac:spMkLst>
        </pc:spChg>
        <pc:spChg chg="add del mod">
          <ac:chgData name="Trijnes, I (Igor)" userId="b47ab94e-bbaf-4640-b05d-db333ff94e50" providerId="ADAL" clId="{6113BDC3-DEB9-4353-A770-C4B08FDF71DD}" dt="2022-03-07T08:55:44.764" v="377" actId="478"/>
          <ac:spMkLst>
            <pc:docMk/>
            <pc:sldMk cId="1153333642" sldId="1414"/>
            <ac:spMk id="7" creationId="{652A74C8-63AA-4C75-BBE9-A485CF559065}"/>
          </ac:spMkLst>
        </pc:spChg>
      </pc:sldChg>
      <pc:sldChg chg="addSp delSp modSp mod">
        <pc:chgData name="Trijnes, I (Igor)" userId="b47ab94e-bbaf-4640-b05d-db333ff94e50" providerId="ADAL" clId="{6113BDC3-DEB9-4353-A770-C4B08FDF71DD}" dt="2022-03-07T08:55:58.764" v="380" actId="478"/>
        <pc:sldMkLst>
          <pc:docMk/>
          <pc:sldMk cId="3153778094" sldId="1423"/>
        </pc:sldMkLst>
        <pc:spChg chg="add del mod">
          <ac:chgData name="Trijnes, I (Igor)" userId="b47ab94e-bbaf-4640-b05d-db333ff94e50" providerId="ADAL" clId="{6113BDC3-DEB9-4353-A770-C4B08FDF71DD}" dt="2022-03-07T08:55:58.764" v="380" actId="478"/>
          <ac:spMkLst>
            <pc:docMk/>
            <pc:sldMk cId="3153778094" sldId="1423"/>
            <ac:spMk id="6" creationId="{47C01DD9-F6DE-45BC-9FE7-82CA59251DDE}"/>
          </ac:spMkLst>
        </pc:spChg>
        <pc:spChg chg="add mod">
          <ac:chgData name="Trijnes, I (Igor)" userId="b47ab94e-bbaf-4640-b05d-db333ff94e50" providerId="ADAL" clId="{6113BDC3-DEB9-4353-A770-C4B08FDF71DD}" dt="2022-03-04T13:25:45.800" v="182"/>
          <ac:spMkLst>
            <pc:docMk/>
            <pc:sldMk cId="3153778094" sldId="1423"/>
            <ac:spMk id="7" creationId="{346DB35D-0FF1-429C-B3B6-AF2428531463}"/>
          </ac:spMkLst>
        </pc:spChg>
        <pc:spChg chg="mod">
          <ac:chgData name="Trijnes, I (Igor)" userId="b47ab94e-bbaf-4640-b05d-db333ff94e50" providerId="ADAL" clId="{6113BDC3-DEB9-4353-A770-C4B08FDF71DD}" dt="2022-03-04T13:17:09.100" v="14" actId="404"/>
          <ac:spMkLst>
            <pc:docMk/>
            <pc:sldMk cId="3153778094" sldId="1423"/>
            <ac:spMk id="8" creationId="{C9CE9D42-E45F-47E6-B505-6746CE408D50}"/>
          </ac:spMkLst>
        </pc:spChg>
      </pc:sldChg>
      <pc:sldChg chg="delSp mod">
        <pc:chgData name="Trijnes, I (Igor)" userId="b47ab94e-bbaf-4640-b05d-db333ff94e50" providerId="ADAL" clId="{6113BDC3-DEB9-4353-A770-C4B08FDF71DD}" dt="2022-03-07T08:56:22.543" v="385" actId="478"/>
        <pc:sldMkLst>
          <pc:docMk/>
          <pc:sldMk cId="889233907" sldId="4750"/>
        </pc:sldMkLst>
        <pc:spChg chg="del">
          <ac:chgData name="Trijnes, I (Igor)" userId="b47ab94e-bbaf-4640-b05d-db333ff94e50" providerId="ADAL" clId="{6113BDC3-DEB9-4353-A770-C4B08FDF71DD}" dt="2022-03-07T08:56:22.543" v="385" actId="478"/>
          <ac:spMkLst>
            <pc:docMk/>
            <pc:sldMk cId="889233907" sldId="4750"/>
            <ac:spMk id="4" creationId="{06D8B91B-92F4-47C7-8D87-B02073C081D3}"/>
          </ac:spMkLst>
        </pc:spChg>
      </pc:sldChg>
      <pc:sldChg chg="addSp delSp modSp mod">
        <pc:chgData name="Trijnes, I (Igor)" userId="b47ab94e-bbaf-4640-b05d-db333ff94e50" providerId="ADAL" clId="{6113BDC3-DEB9-4353-A770-C4B08FDF71DD}" dt="2022-03-07T08:56:27.061" v="386" actId="478"/>
        <pc:sldMkLst>
          <pc:docMk/>
          <pc:sldMk cId="3159010304" sldId="6061"/>
        </pc:sldMkLst>
        <pc:spChg chg="del">
          <ac:chgData name="Trijnes, I (Igor)" userId="b47ab94e-bbaf-4640-b05d-db333ff94e50" providerId="ADAL" clId="{6113BDC3-DEB9-4353-A770-C4B08FDF71DD}" dt="2022-03-04T13:22:56.170" v="75" actId="478"/>
          <ac:spMkLst>
            <pc:docMk/>
            <pc:sldMk cId="3159010304" sldId="6061"/>
            <ac:spMk id="4" creationId="{43B3303C-7384-4320-9C96-785333B4EEEF}"/>
          </ac:spMkLst>
        </pc:spChg>
        <pc:spChg chg="add del mod">
          <ac:chgData name="Trijnes, I (Igor)" userId="b47ab94e-bbaf-4640-b05d-db333ff94e50" providerId="ADAL" clId="{6113BDC3-DEB9-4353-A770-C4B08FDF71DD}" dt="2022-03-07T08:56:27.061" v="386" actId="478"/>
          <ac:spMkLst>
            <pc:docMk/>
            <pc:sldMk cId="3159010304" sldId="6061"/>
            <ac:spMk id="6" creationId="{8A3C6F6B-1B2C-40E5-BC10-9BCF7050A1AF}"/>
          </ac:spMkLst>
        </pc:spChg>
      </pc:sldChg>
      <pc:sldChg chg="delSp mod">
        <pc:chgData name="Trijnes, I (Igor)" userId="b47ab94e-bbaf-4640-b05d-db333ff94e50" providerId="ADAL" clId="{6113BDC3-DEB9-4353-A770-C4B08FDF71DD}" dt="2022-03-04T13:23:05.154" v="77" actId="478"/>
        <pc:sldMkLst>
          <pc:docMk/>
          <pc:sldMk cId="3074316554" sldId="6062"/>
        </pc:sldMkLst>
        <pc:spChg chg="del">
          <ac:chgData name="Trijnes, I (Igor)" userId="b47ab94e-bbaf-4640-b05d-db333ff94e50" providerId="ADAL" clId="{6113BDC3-DEB9-4353-A770-C4B08FDF71DD}" dt="2022-03-04T13:23:05.154" v="77" actId="478"/>
          <ac:spMkLst>
            <pc:docMk/>
            <pc:sldMk cId="3074316554" sldId="6062"/>
            <ac:spMk id="4" creationId="{43B3303C-7384-4320-9C96-785333B4EEEF}"/>
          </ac:spMkLst>
        </pc:spChg>
      </pc:sldChg>
      <pc:sldChg chg="addSp delSp modSp mod">
        <pc:chgData name="Trijnes, I (Igor)" userId="b47ab94e-bbaf-4640-b05d-db333ff94e50" providerId="ADAL" clId="{6113BDC3-DEB9-4353-A770-C4B08FDF71DD}" dt="2022-03-07T08:55:49.819" v="378" actId="478"/>
        <pc:sldMkLst>
          <pc:docMk/>
          <pc:sldMk cId="1779461210" sldId="6064"/>
        </pc:sldMkLst>
        <pc:spChg chg="del">
          <ac:chgData name="Trijnes, I (Igor)" userId="b47ab94e-bbaf-4640-b05d-db333ff94e50" providerId="ADAL" clId="{6113BDC3-DEB9-4353-A770-C4B08FDF71DD}" dt="2022-03-04T13:23:24.984" v="83" actId="478"/>
          <ac:spMkLst>
            <pc:docMk/>
            <pc:sldMk cId="1779461210" sldId="6064"/>
            <ac:spMk id="4" creationId="{43B3303C-7384-4320-9C96-785333B4EEEF}"/>
          </ac:spMkLst>
        </pc:spChg>
        <pc:spChg chg="add del mod">
          <ac:chgData name="Trijnes, I (Igor)" userId="b47ab94e-bbaf-4640-b05d-db333ff94e50" providerId="ADAL" clId="{6113BDC3-DEB9-4353-A770-C4B08FDF71DD}" dt="2022-03-07T08:55:49.819" v="378" actId="478"/>
          <ac:spMkLst>
            <pc:docMk/>
            <pc:sldMk cId="1779461210" sldId="6064"/>
            <ac:spMk id="6" creationId="{F1219EE5-4722-4588-8CE0-9C45104E55A3}"/>
          </ac:spMkLst>
        </pc:spChg>
      </pc:sldChg>
      <pc:sldChg chg="addSp delSp modSp mod">
        <pc:chgData name="Trijnes, I (Igor)" userId="b47ab94e-bbaf-4640-b05d-db333ff94e50" providerId="ADAL" clId="{6113BDC3-DEB9-4353-A770-C4B08FDF71DD}" dt="2022-03-07T08:55:36.683" v="375" actId="478"/>
        <pc:sldMkLst>
          <pc:docMk/>
          <pc:sldMk cId="986163606" sldId="6066"/>
        </pc:sldMkLst>
        <pc:spChg chg="del">
          <ac:chgData name="Trijnes, I (Igor)" userId="b47ab94e-bbaf-4640-b05d-db333ff94e50" providerId="ADAL" clId="{6113BDC3-DEB9-4353-A770-C4B08FDF71DD}" dt="2022-03-04T13:23:37.086" v="87" actId="478"/>
          <ac:spMkLst>
            <pc:docMk/>
            <pc:sldMk cId="986163606" sldId="6066"/>
            <ac:spMk id="4" creationId="{43B3303C-7384-4320-9C96-785333B4EEEF}"/>
          </ac:spMkLst>
        </pc:spChg>
        <pc:spChg chg="add del mod">
          <ac:chgData name="Trijnes, I (Igor)" userId="b47ab94e-bbaf-4640-b05d-db333ff94e50" providerId="ADAL" clId="{6113BDC3-DEB9-4353-A770-C4B08FDF71DD}" dt="2022-03-07T08:55:36.683" v="375" actId="478"/>
          <ac:spMkLst>
            <pc:docMk/>
            <pc:sldMk cId="986163606" sldId="6066"/>
            <ac:spMk id="6" creationId="{0084DD6B-CC8F-47E0-BA7A-58C211EAC840}"/>
          </ac:spMkLst>
        </pc:spChg>
      </pc:sldChg>
      <pc:sldChg chg="del">
        <pc:chgData name="Trijnes, I (Igor)" userId="b47ab94e-bbaf-4640-b05d-db333ff94e50" providerId="ADAL" clId="{6113BDC3-DEB9-4353-A770-C4B08FDF71DD}" dt="2022-03-07T08:34:08.893" v="319" actId="47"/>
        <pc:sldMkLst>
          <pc:docMk/>
          <pc:sldMk cId="2227408023" sldId="2147197709"/>
        </pc:sldMkLst>
      </pc:sldChg>
      <pc:sldChg chg="addSp delSp modSp mod">
        <pc:chgData name="Trijnes, I (Igor)" userId="b47ab94e-bbaf-4640-b05d-db333ff94e50" providerId="ADAL" clId="{6113BDC3-DEB9-4353-A770-C4B08FDF71DD}" dt="2022-03-07T08:55:20.445" v="371" actId="478"/>
        <pc:sldMkLst>
          <pc:docMk/>
          <pc:sldMk cId="972734780" sldId="2147197750"/>
        </pc:sldMkLst>
        <pc:spChg chg="add del mod">
          <ac:chgData name="Trijnes, I (Igor)" userId="b47ab94e-bbaf-4640-b05d-db333ff94e50" providerId="ADAL" clId="{6113BDC3-DEB9-4353-A770-C4B08FDF71DD}" dt="2022-03-07T08:55:20.445" v="371" actId="478"/>
          <ac:spMkLst>
            <pc:docMk/>
            <pc:sldMk cId="972734780" sldId="2147197750"/>
            <ac:spMk id="19" creationId="{820EEB07-3C4A-4A43-85E5-B0FE18DBF8B1}"/>
          </ac:spMkLst>
        </pc:spChg>
      </pc:sldChg>
      <pc:sldChg chg="addSp modSp del mod">
        <pc:chgData name="Trijnes, I (Igor)" userId="b47ab94e-bbaf-4640-b05d-db333ff94e50" providerId="ADAL" clId="{6113BDC3-DEB9-4353-A770-C4B08FDF71DD}" dt="2022-03-07T08:34:05.578" v="318" actId="47"/>
        <pc:sldMkLst>
          <pc:docMk/>
          <pc:sldMk cId="1527347561" sldId="2147197753"/>
        </pc:sldMkLst>
        <pc:spChg chg="mod">
          <ac:chgData name="Trijnes, I (Igor)" userId="b47ab94e-bbaf-4640-b05d-db333ff94e50" providerId="ADAL" clId="{6113BDC3-DEB9-4353-A770-C4B08FDF71DD}" dt="2022-03-04T13:24:48.303" v="169" actId="6549"/>
          <ac:spMkLst>
            <pc:docMk/>
            <pc:sldMk cId="1527347561" sldId="2147197753"/>
            <ac:spMk id="59" creationId="{496B8216-FB41-46C2-876B-57922FBB4D89}"/>
          </ac:spMkLst>
        </pc:spChg>
        <pc:spChg chg="add mod">
          <ac:chgData name="Trijnes, I (Igor)" userId="b47ab94e-bbaf-4640-b05d-db333ff94e50" providerId="ADAL" clId="{6113BDC3-DEB9-4353-A770-C4B08FDF71DD}" dt="2022-03-04T13:23:50.643" v="92"/>
          <ac:spMkLst>
            <pc:docMk/>
            <pc:sldMk cId="1527347561" sldId="2147197753"/>
            <ac:spMk id="60" creationId="{C8B098E2-EE44-4ABC-A98F-5236263338EA}"/>
          </ac:spMkLst>
        </pc:spChg>
      </pc:sldChg>
      <pc:sldChg chg="addSp delSp modSp mod">
        <pc:chgData name="Trijnes, I (Igor)" userId="b47ab94e-bbaf-4640-b05d-db333ff94e50" providerId="ADAL" clId="{6113BDC3-DEB9-4353-A770-C4B08FDF71DD}" dt="2022-03-07T08:55:31.918" v="374" actId="478"/>
        <pc:sldMkLst>
          <pc:docMk/>
          <pc:sldMk cId="2672999410" sldId="2147197756"/>
        </pc:sldMkLst>
        <pc:spChg chg="add del mod">
          <ac:chgData name="Trijnes, I (Igor)" userId="b47ab94e-bbaf-4640-b05d-db333ff94e50" providerId="ADAL" clId="{6113BDC3-DEB9-4353-A770-C4B08FDF71DD}" dt="2022-03-07T08:55:31.918" v="374" actId="478"/>
          <ac:spMkLst>
            <pc:docMk/>
            <pc:sldMk cId="2672999410" sldId="2147197756"/>
            <ac:spMk id="71" creationId="{CC06BA82-FD2D-40AC-BD07-FE92B6BE1BD3}"/>
          </ac:spMkLst>
        </pc:spChg>
      </pc:sldChg>
      <pc:sldChg chg="addSp delSp modSp mod">
        <pc:chgData name="Trijnes, I (Igor)" userId="b47ab94e-bbaf-4640-b05d-db333ff94e50" providerId="ADAL" clId="{6113BDC3-DEB9-4353-A770-C4B08FDF71DD}" dt="2022-03-07T08:55:16.813" v="370" actId="478"/>
        <pc:sldMkLst>
          <pc:docMk/>
          <pc:sldMk cId="2870124274" sldId="2147197761"/>
        </pc:sldMkLst>
        <pc:spChg chg="add del mod">
          <ac:chgData name="Trijnes, I (Igor)" userId="b47ab94e-bbaf-4640-b05d-db333ff94e50" providerId="ADAL" clId="{6113BDC3-DEB9-4353-A770-C4B08FDF71DD}" dt="2022-03-07T08:55:16.813" v="370" actId="478"/>
          <ac:spMkLst>
            <pc:docMk/>
            <pc:sldMk cId="2870124274" sldId="2147197761"/>
            <ac:spMk id="84" creationId="{3BB33FD9-0CF1-4265-8A33-5C949C5253EE}"/>
          </ac:spMkLst>
        </pc:spChg>
      </pc:sldChg>
      <pc:sldChg chg="addSp delSp modSp del mod">
        <pc:chgData name="Trijnes, I (Igor)" userId="b47ab94e-bbaf-4640-b05d-db333ff94e50" providerId="ADAL" clId="{6113BDC3-DEB9-4353-A770-C4B08FDF71DD}" dt="2022-03-07T08:48:05.842" v="366" actId="47"/>
        <pc:sldMkLst>
          <pc:docMk/>
          <pc:sldMk cId="3385770298" sldId="2147197762"/>
        </pc:sldMkLst>
        <pc:spChg chg="del">
          <ac:chgData name="Trijnes, I (Igor)" userId="b47ab94e-bbaf-4640-b05d-db333ff94e50" providerId="ADAL" clId="{6113BDC3-DEB9-4353-A770-C4B08FDF71DD}" dt="2022-03-04T13:25:12.427" v="174" actId="478"/>
          <ac:spMkLst>
            <pc:docMk/>
            <pc:sldMk cId="3385770298" sldId="2147197762"/>
            <ac:spMk id="4" creationId="{43B3303C-7384-4320-9C96-785333B4EEEF}"/>
          </ac:spMkLst>
        </pc:spChg>
        <pc:spChg chg="add mod">
          <ac:chgData name="Trijnes, I (Igor)" userId="b47ab94e-bbaf-4640-b05d-db333ff94e50" providerId="ADAL" clId="{6113BDC3-DEB9-4353-A770-C4B08FDF71DD}" dt="2022-03-04T13:25:12.868" v="175"/>
          <ac:spMkLst>
            <pc:docMk/>
            <pc:sldMk cId="3385770298" sldId="2147197762"/>
            <ac:spMk id="6" creationId="{C303B97D-35CD-4B10-9B8F-417C1785C5E8}"/>
          </ac:spMkLst>
        </pc:spChg>
      </pc:sldChg>
      <pc:sldChg chg="addSp modSp del mod">
        <pc:chgData name="Trijnes, I (Igor)" userId="b47ab94e-bbaf-4640-b05d-db333ff94e50" providerId="ADAL" clId="{6113BDC3-DEB9-4353-A770-C4B08FDF71DD}" dt="2022-03-07T08:47:50.812" v="365" actId="47"/>
        <pc:sldMkLst>
          <pc:docMk/>
          <pc:sldMk cId="800232061" sldId="2147197763"/>
        </pc:sldMkLst>
        <pc:spChg chg="mod">
          <ac:chgData name="Trijnes, I (Igor)" userId="b47ab94e-bbaf-4640-b05d-db333ff94e50" providerId="ADAL" clId="{6113BDC3-DEB9-4353-A770-C4B08FDF71DD}" dt="2022-03-07T08:44:38.912" v="346" actId="1076"/>
          <ac:spMkLst>
            <pc:docMk/>
            <pc:sldMk cId="800232061" sldId="2147197763"/>
            <ac:spMk id="9" creationId="{BFBB536E-3CD2-407D-81FB-D3570AE9433E}"/>
          </ac:spMkLst>
        </pc:spChg>
        <pc:spChg chg="mod">
          <ac:chgData name="Trijnes, I (Igor)" userId="b47ab94e-bbaf-4640-b05d-db333ff94e50" providerId="ADAL" clId="{6113BDC3-DEB9-4353-A770-C4B08FDF71DD}" dt="2022-03-07T08:44:46.131" v="347" actId="1076"/>
          <ac:spMkLst>
            <pc:docMk/>
            <pc:sldMk cId="800232061" sldId="2147197763"/>
            <ac:spMk id="11" creationId="{1A4EAA90-9021-4D9D-8D78-40A0B3EC1742}"/>
          </ac:spMkLst>
        </pc:spChg>
        <pc:spChg chg="add mod">
          <ac:chgData name="Trijnes, I (Igor)" userId="b47ab94e-bbaf-4640-b05d-db333ff94e50" providerId="ADAL" clId="{6113BDC3-DEB9-4353-A770-C4B08FDF71DD}" dt="2022-03-04T13:25:06.444" v="173"/>
          <ac:spMkLst>
            <pc:docMk/>
            <pc:sldMk cId="800232061" sldId="2147197763"/>
            <ac:spMk id="12" creationId="{BE360A84-CF1D-4072-9071-9F5CC3225DBA}"/>
          </ac:spMkLst>
        </pc:spChg>
        <pc:spChg chg="add mod">
          <ac:chgData name="Trijnes, I (Igor)" userId="b47ab94e-bbaf-4640-b05d-db333ff94e50" providerId="ADAL" clId="{6113BDC3-DEB9-4353-A770-C4B08FDF71DD}" dt="2022-03-04T13:26:01.877" v="184"/>
          <ac:spMkLst>
            <pc:docMk/>
            <pc:sldMk cId="800232061" sldId="2147197763"/>
            <ac:spMk id="13" creationId="{D90FFB51-1AD0-418D-BD62-D739FC89199E}"/>
          </ac:spMkLst>
        </pc:spChg>
        <pc:grpChg chg="mod">
          <ac:chgData name="Trijnes, I (Igor)" userId="b47ab94e-bbaf-4640-b05d-db333ff94e50" providerId="ADAL" clId="{6113BDC3-DEB9-4353-A770-C4B08FDF71DD}" dt="2022-03-07T08:44:38.912" v="346" actId="1076"/>
          <ac:grpSpMkLst>
            <pc:docMk/>
            <pc:sldMk cId="800232061" sldId="2147197763"/>
            <ac:grpSpMk id="8" creationId="{9D9A5A16-3008-4480-A75F-A90E16AC858D}"/>
          </ac:grpSpMkLst>
        </pc:grpChg>
        <pc:picChg chg="add mod">
          <ac:chgData name="Trijnes, I (Igor)" userId="b47ab94e-bbaf-4640-b05d-db333ff94e50" providerId="ADAL" clId="{6113BDC3-DEB9-4353-A770-C4B08FDF71DD}" dt="2022-03-07T08:45:06.320" v="351" actId="1076"/>
          <ac:picMkLst>
            <pc:docMk/>
            <pc:sldMk cId="800232061" sldId="2147197763"/>
            <ac:picMk id="2" creationId="{992978A7-784A-4C3B-9AE9-504D310CA125}"/>
          </ac:picMkLst>
        </pc:picChg>
        <pc:picChg chg="mod">
          <ac:chgData name="Trijnes, I (Igor)" userId="b47ab94e-bbaf-4640-b05d-db333ff94e50" providerId="ADAL" clId="{6113BDC3-DEB9-4353-A770-C4B08FDF71DD}" dt="2022-03-07T08:43:47.309" v="323" actId="1076"/>
          <ac:picMkLst>
            <pc:docMk/>
            <pc:sldMk cId="800232061" sldId="2147197763"/>
            <ac:picMk id="3" creationId="{305805C8-9EF2-4998-A727-6409BA262C2C}"/>
          </ac:picMkLst>
        </pc:picChg>
        <pc:picChg chg="mod">
          <ac:chgData name="Trijnes, I (Igor)" userId="b47ab94e-bbaf-4640-b05d-db333ff94e50" providerId="ADAL" clId="{6113BDC3-DEB9-4353-A770-C4B08FDF71DD}" dt="2022-03-07T08:44:38.912" v="346" actId="1076"/>
          <ac:picMkLst>
            <pc:docMk/>
            <pc:sldMk cId="800232061" sldId="2147197763"/>
            <ac:picMk id="10" creationId="{87FBEBF7-1654-4BBB-8056-D53A1A048266}"/>
          </ac:picMkLst>
        </pc:picChg>
      </pc:sldChg>
      <pc:sldChg chg="addSp delSp modSp add mod">
        <pc:chgData name="Trijnes, I (Igor)" userId="b47ab94e-bbaf-4640-b05d-db333ff94e50" providerId="ADAL" clId="{6113BDC3-DEB9-4353-A770-C4B08FDF71DD}" dt="2022-03-07T08:55:24.427" v="372" actId="478"/>
        <pc:sldMkLst>
          <pc:docMk/>
          <pc:sldMk cId="2168218288" sldId="2147197764"/>
        </pc:sldMkLst>
        <pc:spChg chg="mod">
          <ac:chgData name="Trijnes, I (Igor)" userId="b47ab94e-bbaf-4640-b05d-db333ff94e50" providerId="ADAL" clId="{6113BDC3-DEB9-4353-A770-C4B08FDF71DD}" dt="2022-03-07T08:32:00.487" v="302" actId="790"/>
          <ac:spMkLst>
            <pc:docMk/>
            <pc:sldMk cId="2168218288" sldId="2147197764"/>
            <ac:spMk id="2" creationId="{39BF50CF-513C-4587-91ED-565E4C737A79}"/>
          </ac:spMkLst>
        </pc:spChg>
        <pc:spChg chg="mod">
          <ac:chgData name="Trijnes, I (Igor)" userId="b47ab94e-bbaf-4640-b05d-db333ff94e50" providerId="ADAL" clId="{6113BDC3-DEB9-4353-A770-C4B08FDF71DD}" dt="2022-03-07T08:32:00.469" v="300" actId="790"/>
          <ac:spMkLst>
            <pc:docMk/>
            <pc:sldMk cId="2168218288" sldId="2147197764"/>
            <ac:spMk id="3" creationId="{D8B1DD8A-5C08-4E34-8D30-532D96CF149E}"/>
          </ac:spMkLst>
        </pc:spChg>
        <pc:spChg chg="mod">
          <ac:chgData name="Trijnes, I (Igor)" userId="b47ab94e-bbaf-4640-b05d-db333ff94e50" providerId="ADAL" clId="{6113BDC3-DEB9-4353-A770-C4B08FDF71DD}" dt="2022-03-07T08:32:00.484" v="301" actId="790"/>
          <ac:spMkLst>
            <pc:docMk/>
            <pc:sldMk cId="2168218288" sldId="2147197764"/>
            <ac:spMk id="5" creationId="{F3EA9EF2-D225-44CE-8DF9-E5FA1FA933B0}"/>
          </ac:spMkLst>
        </pc:spChg>
        <pc:spChg chg="mod">
          <ac:chgData name="Trijnes, I (Igor)" userId="b47ab94e-bbaf-4640-b05d-db333ff94e50" providerId="ADAL" clId="{6113BDC3-DEB9-4353-A770-C4B08FDF71DD}" dt="2022-03-07T08:32:00.464" v="299" actId="790"/>
          <ac:spMkLst>
            <pc:docMk/>
            <pc:sldMk cId="2168218288" sldId="2147197764"/>
            <ac:spMk id="59" creationId="{496B8216-FB41-46C2-876B-57922FBB4D89}"/>
          </ac:spMkLst>
        </pc:spChg>
        <pc:spChg chg="del mod">
          <ac:chgData name="Trijnes, I (Igor)" userId="b47ab94e-bbaf-4640-b05d-db333ff94e50" providerId="ADAL" clId="{6113BDC3-DEB9-4353-A770-C4B08FDF71DD}" dt="2022-03-07T08:55:24.427" v="372" actId="478"/>
          <ac:spMkLst>
            <pc:docMk/>
            <pc:sldMk cId="2168218288" sldId="2147197764"/>
            <ac:spMk id="60" creationId="{C8B098E2-EE44-4ABC-A98F-5236263338EA}"/>
          </ac:spMkLst>
        </pc:spChg>
        <pc:grpChg chg="del">
          <ac:chgData name="Trijnes, I (Igor)" userId="b47ab94e-bbaf-4640-b05d-db333ff94e50" providerId="ADAL" clId="{6113BDC3-DEB9-4353-A770-C4B08FDF71DD}" dt="2022-03-07T08:32:22.357" v="303" actId="478"/>
          <ac:grpSpMkLst>
            <pc:docMk/>
            <pc:sldMk cId="2168218288" sldId="2147197764"/>
            <ac:grpSpMk id="15" creationId="{2CBA555C-5991-4C41-B82A-A8DA2EF72A6B}"/>
          </ac:grpSpMkLst>
        </pc:grpChg>
        <pc:grpChg chg="del">
          <ac:chgData name="Trijnes, I (Igor)" userId="b47ab94e-bbaf-4640-b05d-db333ff94e50" providerId="ADAL" clId="{6113BDC3-DEB9-4353-A770-C4B08FDF71DD}" dt="2022-03-07T08:32:22.357" v="303" actId="478"/>
          <ac:grpSpMkLst>
            <pc:docMk/>
            <pc:sldMk cId="2168218288" sldId="2147197764"/>
            <ac:grpSpMk id="16" creationId="{DDA78BD6-A039-4124-B0E1-B6D41F279739}"/>
          </ac:grpSpMkLst>
        </pc:grpChg>
        <pc:picChg chg="add mod">
          <ac:chgData name="Trijnes, I (Igor)" userId="b47ab94e-bbaf-4640-b05d-db333ff94e50" providerId="ADAL" clId="{6113BDC3-DEB9-4353-A770-C4B08FDF71DD}" dt="2022-03-07T08:33:51.831" v="317" actId="1582"/>
          <ac:picMkLst>
            <pc:docMk/>
            <pc:sldMk cId="2168218288" sldId="2147197764"/>
            <ac:picMk id="6" creationId="{023FBDD0-8701-4D25-B2AA-BEF2FC016B74}"/>
          </ac:picMkLst>
        </pc:picChg>
        <pc:cxnChg chg="mod">
          <ac:chgData name="Trijnes, I (Igor)" userId="b47ab94e-bbaf-4640-b05d-db333ff94e50" providerId="ADAL" clId="{6113BDC3-DEB9-4353-A770-C4B08FDF71DD}" dt="2022-03-07T08:32:22.357" v="303" actId="478"/>
          <ac:cxnSpMkLst>
            <pc:docMk/>
            <pc:sldMk cId="2168218288" sldId="2147197764"/>
            <ac:cxnSpMk id="37" creationId="{2CD7F442-DA87-495A-A9E5-F36A32593466}"/>
          </ac:cxnSpMkLst>
        </pc:cxnChg>
        <pc:cxnChg chg="mod">
          <ac:chgData name="Trijnes, I (Igor)" userId="b47ab94e-bbaf-4640-b05d-db333ff94e50" providerId="ADAL" clId="{6113BDC3-DEB9-4353-A770-C4B08FDF71DD}" dt="2022-03-07T08:32:22.357" v="303" actId="478"/>
          <ac:cxnSpMkLst>
            <pc:docMk/>
            <pc:sldMk cId="2168218288" sldId="2147197764"/>
            <ac:cxnSpMk id="54" creationId="{B23DE60B-5501-4526-AD3E-02D7A77370EA}"/>
          </ac:cxnSpMkLst>
        </pc:cxnChg>
        <pc:cxnChg chg="mod">
          <ac:chgData name="Trijnes, I (Igor)" userId="b47ab94e-bbaf-4640-b05d-db333ff94e50" providerId="ADAL" clId="{6113BDC3-DEB9-4353-A770-C4B08FDF71DD}" dt="2022-03-07T08:32:22.357" v="303" actId="478"/>
          <ac:cxnSpMkLst>
            <pc:docMk/>
            <pc:sldMk cId="2168218288" sldId="2147197764"/>
            <ac:cxnSpMk id="55" creationId="{23102721-A391-433D-9585-4BFE8AD09BF7}"/>
          </ac:cxnSpMkLst>
        </pc:cxnChg>
        <pc:cxnChg chg="mod">
          <ac:chgData name="Trijnes, I (Igor)" userId="b47ab94e-bbaf-4640-b05d-db333ff94e50" providerId="ADAL" clId="{6113BDC3-DEB9-4353-A770-C4B08FDF71DD}" dt="2022-03-07T08:32:22.357" v="303" actId="478"/>
          <ac:cxnSpMkLst>
            <pc:docMk/>
            <pc:sldMk cId="2168218288" sldId="2147197764"/>
            <ac:cxnSpMk id="56" creationId="{AF01864F-1A1C-4FFD-9D6D-F4DBB72133B2}"/>
          </ac:cxnSpMkLst>
        </pc:cxnChg>
        <pc:cxnChg chg="mod">
          <ac:chgData name="Trijnes, I (Igor)" userId="b47ab94e-bbaf-4640-b05d-db333ff94e50" providerId="ADAL" clId="{6113BDC3-DEB9-4353-A770-C4B08FDF71DD}" dt="2022-03-07T08:32:22.357" v="303" actId="478"/>
          <ac:cxnSpMkLst>
            <pc:docMk/>
            <pc:sldMk cId="2168218288" sldId="2147197764"/>
            <ac:cxnSpMk id="57" creationId="{A7339A98-9C0D-4E9C-A021-C147EDF9D4EC}"/>
          </ac:cxnSpMkLst>
        </pc:cxnChg>
        <pc:cxnChg chg="mod">
          <ac:chgData name="Trijnes, I (Igor)" userId="b47ab94e-bbaf-4640-b05d-db333ff94e50" providerId="ADAL" clId="{6113BDC3-DEB9-4353-A770-C4B08FDF71DD}" dt="2022-03-07T08:32:22.357" v="303" actId="478"/>
          <ac:cxnSpMkLst>
            <pc:docMk/>
            <pc:sldMk cId="2168218288" sldId="2147197764"/>
            <ac:cxnSpMk id="66" creationId="{DE14BD37-D3B9-464D-8D9D-D8F8C80899A5}"/>
          </ac:cxnSpMkLst>
        </pc:cxnChg>
        <pc:cxnChg chg="mod">
          <ac:chgData name="Trijnes, I (Igor)" userId="b47ab94e-bbaf-4640-b05d-db333ff94e50" providerId="ADAL" clId="{6113BDC3-DEB9-4353-A770-C4B08FDF71DD}" dt="2022-03-07T08:32:22.357" v="303" actId="478"/>
          <ac:cxnSpMkLst>
            <pc:docMk/>
            <pc:sldMk cId="2168218288" sldId="2147197764"/>
            <ac:cxnSpMk id="91" creationId="{57A9455C-26CC-4450-8F40-4FC266E5B28B}"/>
          </ac:cxnSpMkLst>
        </pc:cxnChg>
      </pc:sldChg>
      <pc:sldChg chg="addSp delSp modSp add mod modAnim">
        <pc:chgData name="Trijnes, I (Igor)" userId="b47ab94e-bbaf-4640-b05d-db333ff94e50" providerId="ADAL" clId="{6113BDC3-DEB9-4353-A770-C4B08FDF71DD}" dt="2022-03-07T09:17:16.768" v="550"/>
        <pc:sldMkLst>
          <pc:docMk/>
          <pc:sldMk cId="1878232395" sldId="2147197765"/>
        </pc:sldMkLst>
        <pc:spChg chg="add del mod">
          <ac:chgData name="Trijnes, I (Igor)" userId="b47ab94e-bbaf-4640-b05d-db333ff94e50" providerId="ADAL" clId="{6113BDC3-DEB9-4353-A770-C4B08FDF71DD}" dt="2022-03-07T09:10:18.723" v="456" actId="21"/>
          <ac:spMkLst>
            <pc:docMk/>
            <pc:sldMk cId="1878232395" sldId="2147197765"/>
            <ac:spMk id="2" creationId="{0C427305-C766-44D1-AC06-38B60E55084C}"/>
          </ac:spMkLst>
        </pc:spChg>
        <pc:spChg chg="del mod">
          <ac:chgData name="Trijnes, I (Igor)" userId="b47ab94e-bbaf-4640-b05d-db333ff94e50" providerId="ADAL" clId="{6113BDC3-DEB9-4353-A770-C4B08FDF71DD}" dt="2022-03-07T08:55:05.397" v="367" actId="478"/>
          <ac:spMkLst>
            <pc:docMk/>
            <pc:sldMk cId="1878232395" sldId="2147197765"/>
            <ac:spMk id="16" creationId="{66CB683D-7BAB-4C0D-8C8C-CB8D88E17A82}"/>
          </ac:spMkLst>
        </pc:spChg>
        <pc:spChg chg="mod">
          <ac:chgData name="Trijnes, I (Igor)" userId="b47ab94e-bbaf-4640-b05d-db333ff94e50" providerId="ADAL" clId="{6113BDC3-DEB9-4353-A770-C4B08FDF71DD}" dt="2022-03-07T08:44:10.700" v="325" actId="790"/>
          <ac:spMkLst>
            <pc:docMk/>
            <pc:sldMk cId="1878232395" sldId="2147197765"/>
            <ac:spMk id="17" creationId="{6514E892-62E2-4296-8EFD-B2AB5C4057F6}"/>
          </ac:spMkLst>
        </pc:spChg>
        <pc:spChg chg="add del mod">
          <ac:chgData name="Trijnes, I (Igor)" userId="b47ab94e-bbaf-4640-b05d-db333ff94e50" providerId="ADAL" clId="{6113BDC3-DEB9-4353-A770-C4B08FDF71DD}" dt="2022-03-07T09:10:18.723" v="456" actId="21"/>
          <ac:spMkLst>
            <pc:docMk/>
            <pc:sldMk cId="1878232395" sldId="2147197765"/>
            <ac:spMk id="20" creationId="{27E66543-4536-4F4F-981F-C2FB2D80AF13}"/>
          </ac:spMkLst>
        </pc:spChg>
        <pc:spChg chg="add del mod">
          <ac:chgData name="Trijnes, I (Igor)" userId="b47ab94e-bbaf-4640-b05d-db333ff94e50" providerId="ADAL" clId="{6113BDC3-DEB9-4353-A770-C4B08FDF71DD}" dt="2022-03-07T09:10:18.723" v="456" actId="21"/>
          <ac:spMkLst>
            <pc:docMk/>
            <pc:sldMk cId="1878232395" sldId="2147197765"/>
            <ac:spMk id="21" creationId="{4BB8444D-A29F-428D-AAB1-2A7B922029A7}"/>
          </ac:spMkLst>
        </pc:spChg>
        <pc:spChg chg="add del mod">
          <ac:chgData name="Trijnes, I (Igor)" userId="b47ab94e-bbaf-4640-b05d-db333ff94e50" providerId="ADAL" clId="{6113BDC3-DEB9-4353-A770-C4B08FDF71DD}" dt="2022-03-07T09:09:19.212" v="446" actId="478"/>
          <ac:spMkLst>
            <pc:docMk/>
            <pc:sldMk cId="1878232395" sldId="2147197765"/>
            <ac:spMk id="22" creationId="{D5A401E2-8CA7-4E12-B827-0FC598C5EAA1}"/>
          </ac:spMkLst>
        </pc:spChg>
        <pc:spChg chg="mod">
          <ac:chgData name="Trijnes, I (Igor)" userId="b47ab94e-bbaf-4640-b05d-db333ff94e50" providerId="ADAL" clId="{6113BDC3-DEB9-4353-A770-C4B08FDF71DD}" dt="2022-03-07T08:44:10.824" v="330" actId="790"/>
          <ac:spMkLst>
            <pc:docMk/>
            <pc:sldMk cId="1878232395" sldId="2147197765"/>
            <ac:spMk id="3092" creationId="{00000000-0000-0000-0000-000000000000}"/>
          </ac:spMkLst>
        </pc:spChg>
        <pc:spChg chg="mod">
          <ac:chgData name="Trijnes, I (Igor)" userId="b47ab94e-bbaf-4640-b05d-db333ff94e50" providerId="ADAL" clId="{6113BDC3-DEB9-4353-A770-C4B08FDF71DD}" dt="2022-03-07T08:44:10.803" v="329" actId="790"/>
          <ac:spMkLst>
            <pc:docMk/>
            <pc:sldMk cId="1878232395" sldId="2147197765"/>
            <ac:spMk id="3093" creationId="{00000000-0000-0000-0000-000000000000}"/>
          </ac:spMkLst>
        </pc:spChg>
        <pc:spChg chg="mod">
          <ac:chgData name="Trijnes, I (Igor)" userId="b47ab94e-bbaf-4640-b05d-db333ff94e50" providerId="ADAL" clId="{6113BDC3-DEB9-4353-A770-C4B08FDF71DD}" dt="2022-03-07T09:07:30.108" v="429" actId="20577"/>
          <ac:spMkLst>
            <pc:docMk/>
            <pc:sldMk cId="1878232395" sldId="2147197765"/>
            <ac:spMk id="3094" creationId="{00000000-0000-0000-0000-000000000000}"/>
          </ac:spMkLst>
        </pc:spChg>
        <pc:spChg chg="mod">
          <ac:chgData name="Trijnes, I (Igor)" userId="b47ab94e-bbaf-4640-b05d-db333ff94e50" providerId="ADAL" clId="{6113BDC3-DEB9-4353-A770-C4B08FDF71DD}" dt="2022-03-07T08:44:10.755" v="327" actId="790"/>
          <ac:spMkLst>
            <pc:docMk/>
            <pc:sldMk cId="1878232395" sldId="2147197765"/>
            <ac:spMk id="3095" creationId="{00000000-0000-0000-0000-000000000000}"/>
          </ac:spMkLst>
        </pc:spChg>
        <pc:graphicFrameChg chg="modGraphic">
          <ac:chgData name="Trijnes, I (Igor)" userId="b47ab94e-bbaf-4640-b05d-db333ff94e50" providerId="ADAL" clId="{6113BDC3-DEB9-4353-A770-C4B08FDF71DD}" dt="2022-03-07T09:14:11.824" v="540" actId="20577"/>
          <ac:graphicFrameMkLst>
            <pc:docMk/>
            <pc:sldMk cId="1878232395" sldId="2147197765"/>
            <ac:graphicFrameMk id="3085" creationId="{00000000-0000-0000-0000-000000000000}"/>
          </ac:graphicFrameMkLst>
        </pc:graphicFrameChg>
        <pc:picChg chg="add mod">
          <ac:chgData name="Trijnes, I (Igor)" userId="b47ab94e-bbaf-4640-b05d-db333ff94e50" providerId="ADAL" clId="{6113BDC3-DEB9-4353-A770-C4B08FDF71DD}" dt="2022-03-07T09:15:09.723" v="543" actId="12789"/>
          <ac:picMkLst>
            <pc:docMk/>
            <pc:sldMk cId="1878232395" sldId="2147197765"/>
            <ac:picMk id="18" creationId="{E7A9BC19-58FD-4394-A123-A86A0B53D4B7}"/>
          </ac:picMkLst>
        </pc:picChg>
      </pc:sldChg>
      <pc:sldChg chg="addSp delSp modSp new mod">
        <pc:chgData name="Trijnes, I (Igor)" userId="b47ab94e-bbaf-4640-b05d-db333ff94e50" providerId="ADAL" clId="{6113BDC3-DEB9-4353-A770-C4B08FDF71DD}" dt="2022-03-07T09:31:18.164" v="642" actId="1038"/>
        <pc:sldMkLst>
          <pc:docMk/>
          <pc:sldMk cId="4101532645" sldId="2147197766"/>
        </pc:sldMkLst>
        <pc:spChg chg="del">
          <ac:chgData name="Trijnes, I (Igor)" userId="b47ab94e-bbaf-4640-b05d-db333ff94e50" providerId="ADAL" clId="{6113BDC3-DEB9-4353-A770-C4B08FDF71DD}" dt="2022-03-07T09:22:36.476" v="551" actId="931"/>
          <ac:spMkLst>
            <pc:docMk/>
            <pc:sldMk cId="4101532645" sldId="2147197766"/>
            <ac:spMk id="2" creationId="{EDDF4425-FBBA-452E-B24C-676EE6DACD4C}"/>
          </ac:spMkLst>
        </pc:spChg>
        <pc:spChg chg="mod">
          <ac:chgData name="Trijnes, I (Igor)" userId="b47ab94e-bbaf-4640-b05d-db333ff94e50" providerId="ADAL" clId="{6113BDC3-DEB9-4353-A770-C4B08FDF71DD}" dt="2022-03-07T09:31:18.164" v="642" actId="1038"/>
          <ac:spMkLst>
            <pc:docMk/>
            <pc:sldMk cId="4101532645" sldId="2147197766"/>
            <ac:spMk id="3" creationId="{01B1005A-C944-4DFF-9CEB-B165042B934E}"/>
          </ac:spMkLst>
        </pc:spChg>
        <pc:spChg chg="mod">
          <ac:chgData name="Trijnes, I (Igor)" userId="b47ab94e-bbaf-4640-b05d-db333ff94e50" providerId="ADAL" clId="{6113BDC3-DEB9-4353-A770-C4B08FDF71DD}" dt="2022-03-07T09:06:34.034" v="389" actId="790"/>
          <ac:spMkLst>
            <pc:docMk/>
            <pc:sldMk cId="4101532645" sldId="2147197766"/>
            <ac:spMk id="4" creationId="{58E99E64-B901-4042-964E-28A4862DBDA1}"/>
          </ac:spMkLst>
        </pc:spChg>
        <pc:picChg chg="add mod">
          <ac:chgData name="Trijnes, I (Igor)" userId="b47ab94e-bbaf-4640-b05d-db333ff94e50" providerId="ADAL" clId="{6113BDC3-DEB9-4353-A770-C4B08FDF71DD}" dt="2022-03-07T09:22:36.476" v="551" actId="931"/>
          <ac:picMkLst>
            <pc:docMk/>
            <pc:sldMk cId="4101532645" sldId="2147197766"/>
            <ac:picMk id="6" creationId="{DC9A7F39-FC5E-4E6E-80B1-45150AE56A98}"/>
          </ac:picMkLst>
        </pc:picChg>
      </pc:sldChg>
      <pc:sldChg chg="addSp delSp modSp add mod">
        <pc:chgData name="Trijnes, I (Igor)" userId="b47ab94e-bbaf-4640-b05d-db333ff94e50" providerId="ADAL" clId="{6113BDC3-DEB9-4353-A770-C4B08FDF71DD}" dt="2022-03-07T10:19:53.254" v="922" actId="20577"/>
        <pc:sldMkLst>
          <pc:docMk/>
          <pc:sldMk cId="1467355235" sldId="2147197767"/>
        </pc:sldMkLst>
        <pc:spChg chg="mod">
          <ac:chgData name="Trijnes, I (Igor)" userId="b47ab94e-bbaf-4640-b05d-db333ff94e50" providerId="ADAL" clId="{6113BDC3-DEB9-4353-A770-C4B08FDF71DD}" dt="2022-03-07T10:15:03.561" v="892" actId="1076"/>
          <ac:spMkLst>
            <pc:docMk/>
            <pc:sldMk cId="1467355235" sldId="2147197767"/>
            <ac:spMk id="2" creationId="{45B0A1B3-DCC1-4AF7-AE56-4481A12E7539}"/>
          </ac:spMkLst>
        </pc:spChg>
        <pc:spChg chg="add mod ord topLvl">
          <ac:chgData name="Trijnes, I (Igor)" userId="b47ab94e-bbaf-4640-b05d-db333ff94e50" providerId="ADAL" clId="{6113BDC3-DEB9-4353-A770-C4B08FDF71DD}" dt="2022-03-07T10:16:40.167" v="921" actId="1035"/>
          <ac:spMkLst>
            <pc:docMk/>
            <pc:sldMk cId="1467355235" sldId="2147197767"/>
            <ac:spMk id="4" creationId="{BE50F2F8-9576-456B-BD15-B5AD97886F26}"/>
          </ac:spMkLst>
        </pc:spChg>
        <pc:spChg chg="mod">
          <ac:chgData name="Trijnes, I (Igor)" userId="b47ab94e-bbaf-4640-b05d-db333ff94e50" providerId="ADAL" clId="{6113BDC3-DEB9-4353-A770-C4B08FDF71DD}" dt="2022-03-07T09:55:30.823" v="700" actId="790"/>
          <ac:spMkLst>
            <pc:docMk/>
            <pc:sldMk cId="1467355235" sldId="2147197767"/>
            <ac:spMk id="5" creationId="{D749D08C-72DB-461C-8C38-26C73F025126}"/>
          </ac:spMkLst>
        </pc:spChg>
        <pc:spChg chg="add mod ord">
          <ac:chgData name="Trijnes, I (Igor)" userId="b47ab94e-bbaf-4640-b05d-db333ff94e50" providerId="ADAL" clId="{6113BDC3-DEB9-4353-A770-C4B08FDF71DD}" dt="2022-03-07T10:16:40.167" v="921" actId="1035"/>
          <ac:spMkLst>
            <pc:docMk/>
            <pc:sldMk cId="1467355235" sldId="2147197767"/>
            <ac:spMk id="14" creationId="{D2198EDA-E803-48A7-9A4D-FAFDD3D1AEA8}"/>
          </ac:spMkLst>
        </pc:spChg>
        <pc:spChg chg="add mod topLvl">
          <ac:chgData name="Trijnes, I (Igor)" userId="b47ab94e-bbaf-4640-b05d-db333ff94e50" providerId="ADAL" clId="{6113BDC3-DEB9-4353-A770-C4B08FDF71DD}" dt="2022-03-07T10:16:40.167" v="921" actId="1035"/>
          <ac:spMkLst>
            <pc:docMk/>
            <pc:sldMk cId="1467355235" sldId="2147197767"/>
            <ac:spMk id="21" creationId="{EFAFDF70-FD56-4F47-B117-277D52797E81}"/>
          </ac:spMkLst>
        </pc:spChg>
        <pc:spChg chg="add mod topLvl">
          <ac:chgData name="Trijnes, I (Igor)" userId="b47ab94e-bbaf-4640-b05d-db333ff94e50" providerId="ADAL" clId="{6113BDC3-DEB9-4353-A770-C4B08FDF71DD}" dt="2022-03-07T10:16:40.167" v="921" actId="1035"/>
          <ac:spMkLst>
            <pc:docMk/>
            <pc:sldMk cId="1467355235" sldId="2147197767"/>
            <ac:spMk id="23" creationId="{674E577D-D932-43E5-AC5E-BACA91F840EA}"/>
          </ac:spMkLst>
        </pc:spChg>
        <pc:spChg chg="add mod topLvl">
          <ac:chgData name="Trijnes, I (Igor)" userId="b47ab94e-bbaf-4640-b05d-db333ff94e50" providerId="ADAL" clId="{6113BDC3-DEB9-4353-A770-C4B08FDF71DD}" dt="2022-03-07T10:16:40.167" v="921" actId="1035"/>
          <ac:spMkLst>
            <pc:docMk/>
            <pc:sldMk cId="1467355235" sldId="2147197767"/>
            <ac:spMk id="25" creationId="{5BF633D7-80B3-4AA5-949B-7E7F4AB18999}"/>
          </ac:spMkLst>
        </pc:spChg>
        <pc:spChg chg="add mod topLvl">
          <ac:chgData name="Trijnes, I (Igor)" userId="b47ab94e-bbaf-4640-b05d-db333ff94e50" providerId="ADAL" clId="{6113BDC3-DEB9-4353-A770-C4B08FDF71DD}" dt="2022-03-07T10:16:40.167" v="921" actId="1035"/>
          <ac:spMkLst>
            <pc:docMk/>
            <pc:sldMk cId="1467355235" sldId="2147197767"/>
            <ac:spMk id="26" creationId="{93CE9DA0-CA52-4E95-87BC-93F521177BDC}"/>
          </ac:spMkLst>
        </pc:spChg>
        <pc:spChg chg="add del mod">
          <ac:chgData name="Trijnes, I (Igor)" userId="b47ab94e-bbaf-4640-b05d-db333ff94e50" providerId="ADAL" clId="{6113BDC3-DEB9-4353-A770-C4B08FDF71DD}" dt="2022-03-07T10:03:54.206" v="784" actId="478"/>
          <ac:spMkLst>
            <pc:docMk/>
            <pc:sldMk cId="1467355235" sldId="2147197767"/>
            <ac:spMk id="27" creationId="{B464BB39-2892-438E-AEE9-594FE99AADB0}"/>
          </ac:spMkLst>
        </pc:spChg>
        <pc:spChg chg="add mod topLvl">
          <ac:chgData name="Trijnes, I (Igor)" userId="b47ab94e-bbaf-4640-b05d-db333ff94e50" providerId="ADAL" clId="{6113BDC3-DEB9-4353-A770-C4B08FDF71DD}" dt="2022-03-07T10:16:40.167" v="921" actId="1035"/>
          <ac:spMkLst>
            <pc:docMk/>
            <pc:sldMk cId="1467355235" sldId="2147197767"/>
            <ac:spMk id="28" creationId="{730F9B48-A03A-43B0-B0E6-E7DEB65F888D}"/>
          </ac:spMkLst>
        </pc:spChg>
        <pc:spChg chg="add mod topLvl">
          <ac:chgData name="Trijnes, I (Igor)" userId="b47ab94e-bbaf-4640-b05d-db333ff94e50" providerId="ADAL" clId="{6113BDC3-DEB9-4353-A770-C4B08FDF71DD}" dt="2022-03-07T10:16:40.167" v="921" actId="1035"/>
          <ac:spMkLst>
            <pc:docMk/>
            <pc:sldMk cId="1467355235" sldId="2147197767"/>
            <ac:spMk id="29" creationId="{55B8F7CA-EE51-4EEC-97CD-4D468350147F}"/>
          </ac:spMkLst>
        </pc:spChg>
        <pc:spChg chg="add del mod">
          <ac:chgData name="Trijnes, I (Igor)" userId="b47ab94e-bbaf-4640-b05d-db333ff94e50" providerId="ADAL" clId="{6113BDC3-DEB9-4353-A770-C4B08FDF71DD}" dt="2022-03-07T10:07:53.993" v="822" actId="478"/>
          <ac:spMkLst>
            <pc:docMk/>
            <pc:sldMk cId="1467355235" sldId="2147197767"/>
            <ac:spMk id="33" creationId="{83295EDC-47A0-44A8-AA4F-42BD09D3B475}"/>
          </ac:spMkLst>
        </pc:spChg>
        <pc:spChg chg="add mod topLvl">
          <ac:chgData name="Trijnes, I (Igor)" userId="b47ab94e-bbaf-4640-b05d-db333ff94e50" providerId="ADAL" clId="{6113BDC3-DEB9-4353-A770-C4B08FDF71DD}" dt="2022-03-07T10:19:53.254" v="922" actId="20577"/>
          <ac:spMkLst>
            <pc:docMk/>
            <pc:sldMk cId="1467355235" sldId="2147197767"/>
            <ac:spMk id="35" creationId="{AE176DAD-6DD9-437F-BC1F-67C9A8B4AF91}"/>
          </ac:spMkLst>
        </pc:spChg>
        <pc:spChg chg="add mod topLvl">
          <ac:chgData name="Trijnes, I (Igor)" userId="b47ab94e-bbaf-4640-b05d-db333ff94e50" providerId="ADAL" clId="{6113BDC3-DEB9-4353-A770-C4B08FDF71DD}" dt="2022-03-07T10:16:40.167" v="921" actId="1035"/>
          <ac:spMkLst>
            <pc:docMk/>
            <pc:sldMk cId="1467355235" sldId="2147197767"/>
            <ac:spMk id="37" creationId="{E5F0E67C-8DC9-47B1-820F-9B47A75D4B44}"/>
          </ac:spMkLst>
        </pc:spChg>
        <pc:spChg chg="mod topLvl">
          <ac:chgData name="Trijnes, I (Igor)" userId="b47ab94e-bbaf-4640-b05d-db333ff94e50" providerId="ADAL" clId="{6113BDC3-DEB9-4353-A770-C4B08FDF71DD}" dt="2022-03-07T10:16:40.167" v="921" actId="1035"/>
          <ac:spMkLst>
            <pc:docMk/>
            <pc:sldMk cId="1467355235" sldId="2147197767"/>
            <ac:spMk id="45" creationId="{A4CDCC19-69BD-47ED-BC07-08A79215DFEC}"/>
          </ac:spMkLst>
        </pc:spChg>
        <pc:spChg chg="del mod">
          <ac:chgData name="Trijnes, I (Igor)" userId="b47ab94e-bbaf-4640-b05d-db333ff94e50" providerId="ADAL" clId="{6113BDC3-DEB9-4353-A770-C4B08FDF71DD}" dt="2022-03-07T10:04:57.305" v="792" actId="478"/>
          <ac:spMkLst>
            <pc:docMk/>
            <pc:sldMk cId="1467355235" sldId="2147197767"/>
            <ac:spMk id="49" creationId="{EBEB96AE-A59B-4B0C-9B0F-7D99FB73C6C9}"/>
          </ac:spMkLst>
        </pc:spChg>
        <pc:grpChg chg="add del mod topLvl">
          <ac:chgData name="Trijnes, I (Igor)" userId="b47ab94e-bbaf-4640-b05d-db333ff94e50" providerId="ADAL" clId="{6113BDC3-DEB9-4353-A770-C4B08FDF71DD}" dt="2022-03-07T10:14:55.228" v="890" actId="165"/>
          <ac:grpSpMkLst>
            <pc:docMk/>
            <pc:sldMk cId="1467355235" sldId="2147197767"/>
            <ac:grpSpMk id="3" creationId="{DD27FA0E-BDC9-41DE-BA31-4C28C2ADFD79}"/>
          </ac:grpSpMkLst>
        </pc:grpChg>
        <pc:grpChg chg="add del mod topLvl">
          <ac:chgData name="Trijnes, I (Igor)" userId="b47ab94e-bbaf-4640-b05d-db333ff94e50" providerId="ADAL" clId="{6113BDC3-DEB9-4353-A770-C4B08FDF71DD}" dt="2022-03-07T10:14:51.636" v="889" actId="165"/>
          <ac:grpSpMkLst>
            <pc:docMk/>
            <pc:sldMk cId="1467355235" sldId="2147197767"/>
            <ac:grpSpMk id="6" creationId="{E72FB423-0866-47CB-BCAE-8A81CF2793B6}"/>
          </ac:grpSpMkLst>
        </pc:grpChg>
        <pc:grpChg chg="add del mod topLvl">
          <ac:chgData name="Trijnes, I (Igor)" userId="b47ab94e-bbaf-4640-b05d-db333ff94e50" providerId="ADAL" clId="{6113BDC3-DEB9-4353-A770-C4B08FDF71DD}" dt="2022-03-07T10:14:48.066" v="888" actId="165"/>
          <ac:grpSpMkLst>
            <pc:docMk/>
            <pc:sldMk cId="1467355235" sldId="2147197767"/>
            <ac:grpSpMk id="8" creationId="{8BD46EAF-FA7C-4E98-A77B-DD248D64F198}"/>
          </ac:grpSpMkLst>
        </pc:grpChg>
        <pc:grpChg chg="add del mod">
          <ac:chgData name="Trijnes, I (Igor)" userId="b47ab94e-bbaf-4640-b05d-db333ff94e50" providerId="ADAL" clId="{6113BDC3-DEB9-4353-A770-C4B08FDF71DD}" dt="2022-03-07T10:14:44.203" v="887" actId="165"/>
          <ac:grpSpMkLst>
            <pc:docMk/>
            <pc:sldMk cId="1467355235" sldId="2147197767"/>
            <ac:grpSpMk id="12" creationId="{B4513CE5-BFAC-4021-8891-9A21226003CE}"/>
          </ac:grpSpMkLst>
        </pc:grpChg>
        <pc:grpChg chg="del mod">
          <ac:chgData name="Trijnes, I (Igor)" userId="b47ab94e-bbaf-4640-b05d-db333ff94e50" providerId="ADAL" clId="{6113BDC3-DEB9-4353-A770-C4B08FDF71DD}" dt="2022-03-07T10:04:53.673" v="790" actId="478"/>
          <ac:grpSpMkLst>
            <pc:docMk/>
            <pc:sldMk cId="1467355235" sldId="2147197767"/>
            <ac:grpSpMk id="19" creationId="{56376A94-C2A2-4C37-92C2-47D81E03E4EB}"/>
          </ac:grpSpMkLst>
        </pc:grpChg>
        <pc:grpChg chg="del mod">
          <ac:chgData name="Trijnes, I (Igor)" userId="b47ab94e-bbaf-4640-b05d-db333ff94e50" providerId="ADAL" clId="{6113BDC3-DEB9-4353-A770-C4B08FDF71DD}" dt="2022-03-07T09:56:37.226" v="734" actId="165"/>
          <ac:grpSpMkLst>
            <pc:docMk/>
            <pc:sldMk cId="1467355235" sldId="2147197767"/>
            <ac:grpSpMk id="20" creationId="{B9C6380D-8F17-41CE-B070-CE54168F52E1}"/>
          </ac:grpSpMkLst>
        </pc:grpChg>
        <pc:picChg chg="add mod topLvl">
          <ac:chgData name="Trijnes, I (Igor)" userId="b47ab94e-bbaf-4640-b05d-db333ff94e50" providerId="ADAL" clId="{6113BDC3-DEB9-4353-A770-C4B08FDF71DD}" dt="2022-03-07T10:16:40.167" v="921" actId="1035"/>
          <ac:picMkLst>
            <pc:docMk/>
            <pc:sldMk cId="1467355235" sldId="2147197767"/>
            <ac:picMk id="22" creationId="{079E7411-1D58-4A57-8A22-682A7E6D1FC5}"/>
          </ac:picMkLst>
        </pc:picChg>
        <pc:picChg chg="del mod">
          <ac:chgData name="Trijnes, I (Igor)" userId="b47ab94e-bbaf-4640-b05d-db333ff94e50" providerId="ADAL" clId="{6113BDC3-DEB9-4353-A770-C4B08FDF71DD}" dt="2022-03-07T10:04:55.225" v="791" actId="478"/>
          <ac:picMkLst>
            <pc:docMk/>
            <pc:sldMk cId="1467355235" sldId="2147197767"/>
            <ac:picMk id="24" creationId="{D747DB21-68D8-4722-B9D1-A9DCACF2E445}"/>
          </ac:picMkLst>
        </pc:picChg>
        <pc:picChg chg="add mod topLvl">
          <ac:chgData name="Trijnes, I (Igor)" userId="b47ab94e-bbaf-4640-b05d-db333ff94e50" providerId="ADAL" clId="{6113BDC3-DEB9-4353-A770-C4B08FDF71DD}" dt="2022-03-07T10:16:40.167" v="921" actId="1035"/>
          <ac:picMkLst>
            <pc:docMk/>
            <pc:sldMk cId="1467355235" sldId="2147197767"/>
            <ac:picMk id="30" creationId="{639AABA7-9F51-445E-B5B4-E2473C8F7FAB}"/>
          </ac:picMkLst>
        </pc:picChg>
        <pc:picChg chg="add mod">
          <ac:chgData name="Trijnes, I (Igor)" userId="b47ab94e-bbaf-4640-b05d-db333ff94e50" providerId="ADAL" clId="{6113BDC3-DEB9-4353-A770-C4B08FDF71DD}" dt="2022-03-07T10:16:40.167" v="921" actId="1035"/>
          <ac:picMkLst>
            <pc:docMk/>
            <pc:sldMk cId="1467355235" sldId="2147197767"/>
            <ac:picMk id="36" creationId="{83D4E20E-0926-4A15-82D6-0280D296EC4D}"/>
          </ac:picMkLst>
        </pc:picChg>
        <pc:picChg chg="add mod">
          <ac:chgData name="Trijnes, I (Igor)" userId="b47ab94e-bbaf-4640-b05d-db333ff94e50" providerId="ADAL" clId="{6113BDC3-DEB9-4353-A770-C4B08FDF71DD}" dt="2022-03-07T10:16:40.167" v="921" actId="1035"/>
          <ac:picMkLst>
            <pc:docMk/>
            <pc:sldMk cId="1467355235" sldId="2147197767"/>
            <ac:picMk id="38" creationId="{82B5B74F-A74A-4B53-B510-0D2B3AE62CCD}"/>
          </ac:picMkLst>
        </pc:picChg>
        <pc:picChg chg="mod topLvl">
          <ac:chgData name="Trijnes, I (Igor)" userId="b47ab94e-bbaf-4640-b05d-db333ff94e50" providerId="ADAL" clId="{6113BDC3-DEB9-4353-A770-C4B08FDF71DD}" dt="2022-03-07T10:16:40.167" v="921" actId="1035"/>
          <ac:picMkLst>
            <pc:docMk/>
            <pc:sldMk cId="1467355235" sldId="2147197767"/>
            <ac:picMk id="39" creationId="{0CF798F6-AE9B-4DF9-AC67-BD3190517B5F}"/>
          </ac:picMkLst>
        </pc:picChg>
        <pc:picChg chg="del">
          <ac:chgData name="Trijnes, I (Igor)" userId="b47ab94e-bbaf-4640-b05d-db333ff94e50" providerId="ADAL" clId="{6113BDC3-DEB9-4353-A770-C4B08FDF71DD}" dt="2022-03-07T09:56:18.109" v="731" actId="478"/>
          <ac:picMkLst>
            <pc:docMk/>
            <pc:sldMk cId="1467355235" sldId="2147197767"/>
            <ac:picMk id="46" creationId="{96BC42FE-4BC6-4FBA-AF1B-E1A5449E4313}"/>
          </ac:picMkLst>
        </pc:picChg>
        <pc:cxnChg chg="del">
          <ac:chgData name="Trijnes, I (Igor)" userId="b47ab94e-bbaf-4640-b05d-db333ff94e50" providerId="ADAL" clId="{6113BDC3-DEB9-4353-A770-C4B08FDF71DD}" dt="2022-03-07T10:16:22.294" v="915" actId="478"/>
          <ac:cxnSpMkLst>
            <pc:docMk/>
            <pc:sldMk cId="1467355235" sldId="2147197767"/>
            <ac:cxnSpMk id="34" creationId="{13A503E0-EBCB-44C5-B1BE-34F4F6A986AB}"/>
          </ac:cxnSpMkLst>
        </pc:cxnChg>
        <pc:cxnChg chg="del">
          <ac:chgData name="Trijnes, I (Igor)" userId="b47ab94e-bbaf-4640-b05d-db333ff94e50" providerId="ADAL" clId="{6113BDC3-DEB9-4353-A770-C4B08FDF71DD}" dt="2022-03-07T09:58:43.073" v="747" actId="478"/>
          <ac:cxnSpMkLst>
            <pc:docMk/>
            <pc:sldMk cId="1467355235" sldId="2147197767"/>
            <ac:cxnSpMk id="55" creationId="{5A732F12-E5B1-439C-9AFF-2C8EEF3F53BD}"/>
          </ac:cxnSpMkLst>
        </pc:cxnChg>
      </pc:sldChg>
      <pc:sldMasterChg chg="del delSldLayout">
        <pc:chgData name="Trijnes, I (Igor)" userId="b47ab94e-bbaf-4640-b05d-db333ff94e50" providerId="ADAL" clId="{6113BDC3-DEB9-4353-A770-C4B08FDF71DD}" dt="2022-03-07T08:34:08.893" v="319" actId="47"/>
        <pc:sldMasterMkLst>
          <pc:docMk/>
          <pc:sldMasterMk cId="2711200261" sldId="2147483833"/>
        </pc:sldMasterMkLst>
        <pc:sldLayoutChg chg="del">
          <pc:chgData name="Trijnes, I (Igor)" userId="b47ab94e-bbaf-4640-b05d-db333ff94e50" providerId="ADAL" clId="{6113BDC3-DEB9-4353-A770-C4B08FDF71DD}" dt="2022-03-07T08:34:08.893" v="319" actId="47"/>
          <pc:sldLayoutMkLst>
            <pc:docMk/>
            <pc:sldMasterMk cId="2711200261" sldId="2147483833"/>
            <pc:sldLayoutMk cId="717938674" sldId="2147483834"/>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840421817" sldId="2147483835"/>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983470271" sldId="2147483836"/>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588832993" sldId="2147483837"/>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882564755" sldId="2147483838"/>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481475204" sldId="2147483839"/>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4290219987" sldId="2147483840"/>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074598478" sldId="2147483841"/>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665879046" sldId="2147483842"/>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427524965" sldId="2147483843"/>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821046128" sldId="2147483844"/>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038874137" sldId="2147483845"/>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692160793" sldId="2147483846"/>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120084382" sldId="2147483847"/>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85240802" sldId="2147483848"/>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4057911261" sldId="2147483849"/>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002613540" sldId="2147483850"/>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671318437" sldId="2147483851"/>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865494351" sldId="2147483852"/>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066641470" sldId="2147483853"/>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781408065" sldId="2147483854"/>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620388246" sldId="2147483855"/>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564543472" sldId="2147483856"/>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949150593" sldId="2147483857"/>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683602972" sldId="2147483858"/>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4167957210" sldId="2147483859"/>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97798043" sldId="2147483860"/>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825852757" sldId="2147483861"/>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429340710" sldId="2147483862"/>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303471518" sldId="2147483863"/>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935656577" sldId="2147483864"/>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982326540" sldId="2147483865"/>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677808201" sldId="2147483866"/>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9845785" sldId="2147483867"/>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351374241" sldId="2147483868"/>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642789480" sldId="2147483869"/>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455171052" sldId="2147483870"/>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751016771" sldId="2147483871"/>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1082003864" sldId="2147483872"/>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2898564764" sldId="2147483873"/>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655923031" sldId="2147483874"/>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3238090220" sldId="2147483875"/>
          </pc:sldLayoutMkLst>
        </pc:sldLayoutChg>
        <pc:sldLayoutChg chg="del">
          <pc:chgData name="Trijnes, I (Igor)" userId="b47ab94e-bbaf-4640-b05d-db333ff94e50" providerId="ADAL" clId="{6113BDC3-DEB9-4353-A770-C4B08FDF71DD}" dt="2022-03-07T08:34:08.893" v="319" actId="47"/>
          <pc:sldLayoutMkLst>
            <pc:docMk/>
            <pc:sldMasterMk cId="2711200261" sldId="2147483833"/>
            <pc:sldLayoutMk cId="4058340305" sldId="2147483876"/>
          </pc:sldLayoutMkLst>
        </pc:sldLayoutChg>
      </pc:sldMasterChg>
    </pc:docChg>
  </pc:docChgLst>
  <pc:docChgLst>
    <pc:chgData name="Bouman, Arjen" userId="4f9c617a-5c19-4be1-8306-0b5de147541b" providerId="ADAL" clId="{187F11AE-6BFF-459D-9F6D-D7EB8FB4AD61}"/>
    <pc:docChg chg="custSel addSld delSld modSld sldOrd modNotesMaster modHandout">
      <pc:chgData name="Bouman, Arjen" userId="4f9c617a-5c19-4be1-8306-0b5de147541b" providerId="ADAL" clId="{187F11AE-6BFF-459D-9F6D-D7EB8FB4AD61}" dt="2022-03-07T20:03:10.707" v="619"/>
      <pc:docMkLst>
        <pc:docMk/>
      </pc:docMkLst>
      <pc:sldChg chg="modSp mod modNotes">
        <pc:chgData name="Bouman, Arjen" userId="4f9c617a-5c19-4be1-8306-0b5de147541b" providerId="ADAL" clId="{187F11AE-6BFF-459D-9F6D-D7EB8FB4AD61}" dt="2022-03-07T20:03:10.707" v="619"/>
        <pc:sldMkLst>
          <pc:docMk/>
          <pc:sldMk cId="1269733706" sldId="256"/>
        </pc:sldMkLst>
        <pc:spChg chg="mod">
          <ac:chgData name="Bouman, Arjen" userId="4f9c617a-5c19-4be1-8306-0b5de147541b" providerId="ADAL" clId="{187F11AE-6BFF-459D-9F6D-D7EB8FB4AD61}" dt="2022-03-04T09:16:13.031" v="0" actId="20577"/>
          <ac:spMkLst>
            <pc:docMk/>
            <pc:sldMk cId="1269733706" sldId="256"/>
            <ac:spMk id="3" creationId="{AA231D9F-3DAF-4613-98ED-E7BBB961F080}"/>
          </ac:spMkLst>
        </pc:spChg>
      </pc:sldChg>
      <pc:sldChg chg="modSp add del mod">
        <pc:chgData name="Bouman, Arjen" userId="4f9c617a-5c19-4be1-8306-0b5de147541b" providerId="ADAL" clId="{187F11AE-6BFF-459D-9F6D-D7EB8FB4AD61}" dt="2022-03-04T10:25:00.272" v="51" actId="2696"/>
        <pc:sldMkLst>
          <pc:docMk/>
          <pc:sldMk cId="3450107397" sldId="261"/>
        </pc:sldMkLst>
        <pc:spChg chg="mod">
          <ac:chgData name="Bouman, Arjen" userId="4f9c617a-5c19-4be1-8306-0b5de147541b" providerId="ADAL" clId="{187F11AE-6BFF-459D-9F6D-D7EB8FB4AD61}" dt="2022-03-04T10:22:11.883" v="40" actId="790"/>
          <ac:spMkLst>
            <pc:docMk/>
            <pc:sldMk cId="3450107397" sldId="261"/>
            <ac:spMk id="2" creationId="{70365FCF-34C7-445C-8438-C700C064735F}"/>
          </ac:spMkLst>
        </pc:spChg>
        <pc:spChg chg="mod">
          <ac:chgData name="Bouman, Arjen" userId="4f9c617a-5c19-4be1-8306-0b5de147541b" providerId="ADAL" clId="{187F11AE-6BFF-459D-9F6D-D7EB8FB4AD61}" dt="2022-03-04T10:22:11.881" v="39" actId="790"/>
          <ac:spMkLst>
            <pc:docMk/>
            <pc:sldMk cId="3450107397" sldId="261"/>
            <ac:spMk id="4" creationId="{87C128DB-605A-49B3-99F6-87E517E94883}"/>
          </ac:spMkLst>
        </pc:spChg>
        <pc:spChg chg="mod">
          <ac:chgData name="Bouman, Arjen" userId="4f9c617a-5c19-4be1-8306-0b5de147541b" providerId="ADAL" clId="{187F11AE-6BFF-459D-9F6D-D7EB8FB4AD61}" dt="2022-03-04T10:22:11.880" v="38" actId="790"/>
          <ac:spMkLst>
            <pc:docMk/>
            <pc:sldMk cId="3450107397" sldId="261"/>
            <ac:spMk id="5" creationId="{B08B916B-9B12-46B5-8F0A-22801994325C}"/>
          </ac:spMkLst>
        </pc:spChg>
        <pc:spChg chg="mod">
          <ac:chgData name="Bouman, Arjen" userId="4f9c617a-5c19-4be1-8306-0b5de147541b" providerId="ADAL" clId="{187F11AE-6BFF-459D-9F6D-D7EB8FB4AD61}" dt="2022-03-04T10:22:11.878" v="37" actId="790"/>
          <ac:spMkLst>
            <pc:docMk/>
            <pc:sldMk cId="3450107397" sldId="261"/>
            <ac:spMk id="6" creationId="{4E8F448D-CEAA-44FD-8495-DC765DA23776}"/>
          </ac:spMkLst>
        </pc:spChg>
        <pc:spChg chg="mod">
          <ac:chgData name="Bouman, Arjen" userId="4f9c617a-5c19-4be1-8306-0b5de147541b" providerId="ADAL" clId="{187F11AE-6BFF-459D-9F6D-D7EB8FB4AD61}" dt="2022-03-04T10:22:11.877" v="36" actId="790"/>
          <ac:spMkLst>
            <pc:docMk/>
            <pc:sldMk cId="3450107397" sldId="261"/>
            <ac:spMk id="7" creationId="{EDB4B64A-E4AE-41B6-9EF6-B7A0232E21B2}"/>
          </ac:spMkLst>
        </pc:spChg>
        <pc:spChg chg="mod">
          <ac:chgData name="Bouman, Arjen" userId="4f9c617a-5c19-4be1-8306-0b5de147541b" providerId="ADAL" clId="{187F11AE-6BFF-459D-9F6D-D7EB8FB4AD61}" dt="2022-03-04T10:22:11.876" v="35" actId="790"/>
          <ac:spMkLst>
            <pc:docMk/>
            <pc:sldMk cId="3450107397" sldId="261"/>
            <ac:spMk id="8" creationId="{7A58B556-2B96-495E-ADB7-300AF9E43613}"/>
          </ac:spMkLst>
        </pc:spChg>
      </pc:sldChg>
      <pc:sldChg chg="modSp add mod">
        <pc:chgData name="Bouman, Arjen" userId="4f9c617a-5c19-4be1-8306-0b5de147541b" providerId="ADAL" clId="{187F11AE-6BFF-459D-9F6D-D7EB8FB4AD61}" dt="2022-03-04T10:22:11.874" v="34" actId="790"/>
        <pc:sldMkLst>
          <pc:docMk/>
          <pc:sldMk cId="4040257649" sldId="262"/>
        </pc:sldMkLst>
        <pc:spChg chg="mod">
          <ac:chgData name="Bouman, Arjen" userId="4f9c617a-5c19-4be1-8306-0b5de147541b" providerId="ADAL" clId="{187F11AE-6BFF-459D-9F6D-D7EB8FB4AD61}" dt="2022-03-04T10:22:11.874" v="34" actId="790"/>
          <ac:spMkLst>
            <pc:docMk/>
            <pc:sldMk cId="4040257649" sldId="262"/>
            <ac:spMk id="2" creationId="{97F7A1A4-E64B-4E21-8199-230A06EE00B8}"/>
          </ac:spMkLst>
        </pc:spChg>
        <pc:spChg chg="mod">
          <ac:chgData name="Bouman, Arjen" userId="4f9c617a-5c19-4be1-8306-0b5de147541b" providerId="ADAL" clId="{187F11AE-6BFF-459D-9F6D-D7EB8FB4AD61}" dt="2022-03-04T10:22:11.873" v="33" actId="790"/>
          <ac:spMkLst>
            <pc:docMk/>
            <pc:sldMk cId="4040257649" sldId="262"/>
            <ac:spMk id="4" creationId="{B0A10D13-1B8B-4109-ABCB-6DCE85798C43}"/>
          </ac:spMkLst>
        </pc:spChg>
        <pc:graphicFrameChg chg="modGraphic">
          <ac:chgData name="Bouman, Arjen" userId="4f9c617a-5c19-4be1-8306-0b5de147541b" providerId="ADAL" clId="{187F11AE-6BFF-459D-9F6D-D7EB8FB4AD61}" dt="2022-03-04T10:22:11.872" v="32" actId="790"/>
          <ac:graphicFrameMkLst>
            <pc:docMk/>
            <pc:sldMk cId="4040257649" sldId="262"/>
            <ac:graphicFrameMk id="5" creationId="{B72FB328-8A05-462A-A52E-411372A616C3}"/>
          </ac:graphicFrameMkLst>
        </pc:graphicFrameChg>
      </pc:sldChg>
      <pc:sldChg chg="modSp add mod modNotes">
        <pc:chgData name="Bouman, Arjen" userId="4f9c617a-5c19-4be1-8306-0b5de147541b" providerId="ADAL" clId="{187F11AE-6BFF-459D-9F6D-D7EB8FB4AD61}" dt="2022-03-07T20:03:10.707" v="619"/>
        <pc:sldMkLst>
          <pc:docMk/>
          <pc:sldMk cId="1727237839" sldId="263"/>
        </pc:sldMkLst>
        <pc:spChg chg="mod">
          <ac:chgData name="Bouman, Arjen" userId="4f9c617a-5c19-4be1-8306-0b5de147541b" providerId="ADAL" clId="{187F11AE-6BFF-459D-9F6D-D7EB8FB4AD61}" dt="2022-03-04T10:36:25.716" v="132" actId="790"/>
          <ac:spMkLst>
            <pc:docMk/>
            <pc:sldMk cId="1727237839" sldId="263"/>
            <ac:spMk id="2" creationId="{B61803F9-0687-42F2-AD52-B4E217229BB0}"/>
          </ac:spMkLst>
        </pc:spChg>
        <pc:spChg chg="mod">
          <ac:chgData name="Bouman, Arjen" userId="4f9c617a-5c19-4be1-8306-0b5de147541b" providerId="ADAL" clId="{187F11AE-6BFF-459D-9F6D-D7EB8FB4AD61}" dt="2022-03-04T10:36:25.671" v="118" actId="790"/>
          <ac:spMkLst>
            <pc:docMk/>
            <pc:sldMk cId="1727237839" sldId="263"/>
            <ac:spMk id="3" creationId="{DA831689-F58F-4209-B021-FAF8435CFEE1}"/>
          </ac:spMkLst>
        </pc:spChg>
        <pc:spChg chg="mod">
          <ac:chgData name="Bouman, Arjen" userId="4f9c617a-5c19-4be1-8306-0b5de147541b" providerId="ADAL" clId="{187F11AE-6BFF-459D-9F6D-D7EB8FB4AD61}" dt="2022-03-04T10:36:25.690" v="124" actId="790"/>
          <ac:spMkLst>
            <pc:docMk/>
            <pc:sldMk cId="1727237839" sldId="263"/>
            <ac:spMk id="66" creationId="{B745A82B-71C0-4167-AD35-0EB45E534DAA}"/>
          </ac:spMkLst>
        </pc:spChg>
        <pc:spChg chg="mod">
          <ac:chgData name="Bouman, Arjen" userId="4f9c617a-5c19-4be1-8306-0b5de147541b" providerId="ADAL" clId="{187F11AE-6BFF-459D-9F6D-D7EB8FB4AD61}" dt="2022-03-04T10:36:25.689" v="123" actId="790"/>
          <ac:spMkLst>
            <pc:docMk/>
            <pc:sldMk cId="1727237839" sldId="263"/>
            <ac:spMk id="67" creationId="{73276640-AA4C-4725-BCEF-9F8F7F15DD9C}"/>
          </ac:spMkLst>
        </pc:spChg>
        <pc:spChg chg="mod">
          <ac:chgData name="Bouman, Arjen" userId="4f9c617a-5c19-4be1-8306-0b5de147541b" providerId="ADAL" clId="{187F11AE-6BFF-459D-9F6D-D7EB8FB4AD61}" dt="2022-03-04T10:36:25.687" v="122" actId="790"/>
          <ac:spMkLst>
            <pc:docMk/>
            <pc:sldMk cId="1727237839" sldId="263"/>
            <ac:spMk id="68" creationId="{6EADBF4A-0C7C-45FA-9802-97A937BAC0D6}"/>
          </ac:spMkLst>
        </pc:spChg>
        <pc:spChg chg="mod">
          <ac:chgData name="Bouman, Arjen" userId="4f9c617a-5c19-4be1-8306-0b5de147541b" providerId="ADAL" clId="{187F11AE-6BFF-459D-9F6D-D7EB8FB4AD61}" dt="2022-03-04T10:36:25.686" v="121" actId="790"/>
          <ac:spMkLst>
            <pc:docMk/>
            <pc:sldMk cId="1727237839" sldId="263"/>
            <ac:spMk id="72" creationId="{FD59BFFE-29E3-42B2-AB6E-5282E6982245}"/>
          </ac:spMkLst>
        </pc:spChg>
        <pc:spChg chg="mod">
          <ac:chgData name="Bouman, Arjen" userId="4f9c617a-5c19-4be1-8306-0b5de147541b" providerId="ADAL" clId="{187F11AE-6BFF-459D-9F6D-D7EB8FB4AD61}" dt="2022-03-04T10:36:25.685" v="120" actId="790"/>
          <ac:spMkLst>
            <pc:docMk/>
            <pc:sldMk cId="1727237839" sldId="263"/>
            <ac:spMk id="75" creationId="{D774C30B-A5B3-4E51-86B8-F5BCA1159D41}"/>
          </ac:spMkLst>
        </pc:spChg>
        <pc:spChg chg="mod">
          <ac:chgData name="Bouman, Arjen" userId="4f9c617a-5c19-4be1-8306-0b5de147541b" providerId="ADAL" clId="{187F11AE-6BFF-459D-9F6D-D7EB8FB4AD61}" dt="2022-03-04T10:36:25.714" v="131" actId="790"/>
          <ac:spMkLst>
            <pc:docMk/>
            <pc:sldMk cId="1727237839" sldId="263"/>
            <ac:spMk id="76" creationId="{C7EE369B-48E0-4667-A311-15EC2EF382DD}"/>
          </ac:spMkLst>
        </pc:spChg>
        <pc:spChg chg="mod">
          <ac:chgData name="Bouman, Arjen" userId="4f9c617a-5c19-4be1-8306-0b5de147541b" providerId="ADAL" clId="{187F11AE-6BFF-459D-9F6D-D7EB8FB4AD61}" dt="2022-03-04T10:36:25.713" v="130" actId="790"/>
          <ac:spMkLst>
            <pc:docMk/>
            <pc:sldMk cId="1727237839" sldId="263"/>
            <ac:spMk id="77" creationId="{432426FE-B7C8-4059-B661-854A63493E8A}"/>
          </ac:spMkLst>
        </pc:spChg>
        <pc:spChg chg="mod">
          <ac:chgData name="Bouman, Arjen" userId="4f9c617a-5c19-4be1-8306-0b5de147541b" providerId="ADAL" clId="{187F11AE-6BFF-459D-9F6D-D7EB8FB4AD61}" dt="2022-03-04T10:36:25.683" v="119" actId="790"/>
          <ac:spMkLst>
            <pc:docMk/>
            <pc:sldMk cId="1727237839" sldId="263"/>
            <ac:spMk id="78" creationId="{D899F150-F135-4017-93F2-BB1E1A90A791}"/>
          </ac:spMkLst>
        </pc:spChg>
        <pc:spChg chg="mod">
          <ac:chgData name="Bouman, Arjen" userId="4f9c617a-5c19-4be1-8306-0b5de147541b" providerId="ADAL" clId="{187F11AE-6BFF-459D-9F6D-D7EB8FB4AD61}" dt="2022-03-04T10:36:25.712" v="129" actId="790"/>
          <ac:spMkLst>
            <pc:docMk/>
            <pc:sldMk cId="1727237839" sldId="263"/>
            <ac:spMk id="79" creationId="{DA960AC8-71BE-4600-90DB-0BB7F5DDBF60}"/>
          </ac:spMkLst>
        </pc:spChg>
        <pc:spChg chg="mod">
          <ac:chgData name="Bouman, Arjen" userId="4f9c617a-5c19-4be1-8306-0b5de147541b" providerId="ADAL" clId="{187F11AE-6BFF-459D-9F6D-D7EB8FB4AD61}" dt="2022-03-04T10:36:25.710" v="128" actId="790"/>
          <ac:spMkLst>
            <pc:docMk/>
            <pc:sldMk cId="1727237839" sldId="263"/>
            <ac:spMk id="83" creationId="{F52E7944-5DDE-4188-A735-24D4BC2586EE}"/>
          </ac:spMkLst>
        </pc:spChg>
        <pc:spChg chg="mod">
          <ac:chgData name="Bouman, Arjen" userId="4f9c617a-5c19-4be1-8306-0b5de147541b" providerId="ADAL" clId="{187F11AE-6BFF-459D-9F6D-D7EB8FB4AD61}" dt="2022-03-04T10:36:25.706" v="127" actId="790"/>
          <ac:spMkLst>
            <pc:docMk/>
            <pc:sldMk cId="1727237839" sldId="263"/>
            <ac:spMk id="98" creationId="{D344B294-7288-4DC4-B017-53B2CEADAC2A}"/>
          </ac:spMkLst>
        </pc:spChg>
        <pc:spChg chg="mod">
          <ac:chgData name="Bouman, Arjen" userId="4f9c617a-5c19-4be1-8306-0b5de147541b" providerId="ADAL" clId="{187F11AE-6BFF-459D-9F6D-D7EB8FB4AD61}" dt="2022-03-04T10:36:25.705" v="126" actId="790"/>
          <ac:spMkLst>
            <pc:docMk/>
            <pc:sldMk cId="1727237839" sldId="263"/>
            <ac:spMk id="103" creationId="{0D401684-C132-480A-B395-9E037AC1E442}"/>
          </ac:spMkLst>
        </pc:spChg>
        <pc:spChg chg="mod">
          <ac:chgData name="Bouman, Arjen" userId="4f9c617a-5c19-4be1-8306-0b5de147541b" providerId="ADAL" clId="{187F11AE-6BFF-459D-9F6D-D7EB8FB4AD61}" dt="2022-03-04T10:36:25.704" v="125" actId="790"/>
          <ac:spMkLst>
            <pc:docMk/>
            <pc:sldMk cId="1727237839" sldId="263"/>
            <ac:spMk id="110" creationId="{4AAA5CB2-85E5-45B4-8C09-E7422A3D4465}"/>
          </ac:spMkLst>
        </pc:spChg>
      </pc:sldChg>
      <pc:sldChg chg="delSp modSp mod modNotes">
        <pc:chgData name="Bouman, Arjen" userId="4f9c617a-5c19-4be1-8306-0b5de147541b" providerId="ADAL" clId="{187F11AE-6BFF-459D-9F6D-D7EB8FB4AD61}" dt="2022-03-07T20:03:10.707" v="619"/>
        <pc:sldMkLst>
          <pc:docMk/>
          <pc:sldMk cId="1946894988" sldId="265"/>
        </pc:sldMkLst>
        <pc:spChg chg="mod">
          <ac:chgData name="Bouman, Arjen" userId="4f9c617a-5c19-4be1-8306-0b5de147541b" providerId="ADAL" clId="{187F11AE-6BFF-459D-9F6D-D7EB8FB4AD61}" dt="2022-03-07T14:56:22.330" v="617" actId="20577"/>
          <ac:spMkLst>
            <pc:docMk/>
            <pc:sldMk cId="1946894988" sldId="265"/>
            <ac:spMk id="11" creationId="{DCDCFCD2-FA2C-AE41-BC04-33EAEB4961DF}"/>
          </ac:spMkLst>
        </pc:spChg>
        <pc:spChg chg="del mod">
          <ac:chgData name="Bouman, Arjen" userId="4f9c617a-5c19-4be1-8306-0b5de147541b" providerId="ADAL" clId="{187F11AE-6BFF-459D-9F6D-D7EB8FB4AD61}" dt="2022-03-07T12:46:12.051" v="294" actId="478"/>
          <ac:spMkLst>
            <pc:docMk/>
            <pc:sldMk cId="1946894988" sldId="265"/>
            <ac:spMk id="13" creationId="{9CB6FE5F-6F81-C24B-B0D6-A7F55055959C}"/>
          </ac:spMkLst>
        </pc:spChg>
        <pc:spChg chg="mod">
          <ac:chgData name="Bouman, Arjen" userId="4f9c617a-5c19-4be1-8306-0b5de147541b" providerId="ADAL" clId="{187F11AE-6BFF-459D-9F6D-D7EB8FB4AD61}" dt="2022-03-07T12:47:04.416" v="307" actId="108"/>
          <ac:spMkLst>
            <pc:docMk/>
            <pc:sldMk cId="1946894988" sldId="265"/>
            <ac:spMk id="15" creationId="{5B071565-6269-AF4E-A795-6FB60CD6E8B4}"/>
          </ac:spMkLst>
        </pc:spChg>
        <pc:picChg chg="mod">
          <ac:chgData name="Bouman, Arjen" userId="4f9c617a-5c19-4be1-8306-0b5de147541b" providerId="ADAL" clId="{187F11AE-6BFF-459D-9F6D-D7EB8FB4AD61}" dt="2022-03-07T20:02:35.586" v="618" actId="14826"/>
          <ac:picMkLst>
            <pc:docMk/>
            <pc:sldMk cId="1946894988" sldId="265"/>
            <ac:picMk id="17" creationId="{D80DEDAD-C528-444E-92FB-581C5B81CE9E}"/>
          </ac:picMkLst>
        </pc:picChg>
      </pc:sldChg>
      <pc:sldChg chg="modSp add del mod">
        <pc:chgData name="Bouman, Arjen" userId="4f9c617a-5c19-4be1-8306-0b5de147541b" providerId="ADAL" clId="{187F11AE-6BFF-459D-9F6D-D7EB8FB4AD61}" dt="2022-03-04T10:22:53.917" v="49" actId="2696"/>
        <pc:sldMkLst>
          <pc:docMk/>
          <pc:sldMk cId="263740813" sldId="266"/>
        </pc:sldMkLst>
        <pc:spChg chg="mod">
          <ac:chgData name="Bouman, Arjen" userId="4f9c617a-5c19-4be1-8306-0b5de147541b" providerId="ADAL" clId="{187F11AE-6BFF-459D-9F6D-D7EB8FB4AD61}" dt="2022-03-04T10:22:11.721" v="6" actId="790"/>
          <ac:spMkLst>
            <pc:docMk/>
            <pc:sldMk cId="263740813" sldId="266"/>
            <ac:spMk id="2" creationId="{3FB39968-00A4-4FBF-9C08-DF61D239B1B9}"/>
          </ac:spMkLst>
        </pc:spChg>
      </pc:sldChg>
      <pc:sldChg chg="modSp add mod modNotes">
        <pc:chgData name="Bouman, Arjen" userId="4f9c617a-5c19-4be1-8306-0b5de147541b" providerId="ADAL" clId="{187F11AE-6BFF-459D-9F6D-D7EB8FB4AD61}" dt="2022-03-07T20:03:10.707" v="619"/>
        <pc:sldMkLst>
          <pc:docMk/>
          <pc:sldMk cId="0" sldId="268"/>
        </pc:sldMkLst>
        <pc:spChg chg="mod">
          <ac:chgData name="Bouman, Arjen" userId="4f9c617a-5c19-4be1-8306-0b5de147541b" providerId="ADAL" clId="{187F11AE-6BFF-459D-9F6D-D7EB8FB4AD61}" dt="2022-03-07T08:17:21.882" v="286" actId="20577"/>
          <ac:spMkLst>
            <pc:docMk/>
            <pc:sldMk cId="0" sldId="268"/>
            <ac:spMk id="9" creationId="{E31626D2-29C5-4B02-AA30-5371B3B43C1A}"/>
          </ac:spMkLst>
        </pc:spChg>
        <pc:spChg chg="mod">
          <ac:chgData name="Bouman, Arjen" userId="4f9c617a-5c19-4be1-8306-0b5de147541b" providerId="ADAL" clId="{187F11AE-6BFF-459D-9F6D-D7EB8FB4AD61}" dt="2022-03-04T10:42:01.616" v="160" actId="790"/>
          <ac:spMkLst>
            <pc:docMk/>
            <pc:sldMk cId="0" sldId="268"/>
            <ac:spMk id="2795" creationId="{00000000-0000-0000-0000-000000000000}"/>
          </ac:spMkLst>
        </pc:spChg>
        <pc:spChg chg="mod">
          <ac:chgData name="Bouman, Arjen" userId="4f9c617a-5c19-4be1-8306-0b5de147541b" providerId="ADAL" clId="{187F11AE-6BFF-459D-9F6D-D7EB8FB4AD61}" dt="2022-03-04T10:42:01.550" v="159" actId="790"/>
          <ac:spMkLst>
            <pc:docMk/>
            <pc:sldMk cId="0" sldId="268"/>
            <ac:spMk id="2796" creationId="{00000000-0000-0000-0000-000000000000}"/>
          </ac:spMkLst>
        </pc:spChg>
        <pc:spChg chg="mod">
          <ac:chgData name="Bouman, Arjen" userId="4f9c617a-5c19-4be1-8306-0b5de147541b" providerId="ADAL" clId="{187F11AE-6BFF-459D-9F6D-D7EB8FB4AD61}" dt="2022-03-04T10:42:01.523" v="158" actId="790"/>
          <ac:spMkLst>
            <pc:docMk/>
            <pc:sldMk cId="0" sldId="268"/>
            <ac:spMk id="2797" creationId="{00000000-0000-0000-0000-000000000000}"/>
          </ac:spMkLst>
        </pc:spChg>
        <pc:spChg chg="mod">
          <ac:chgData name="Bouman, Arjen" userId="4f9c617a-5c19-4be1-8306-0b5de147541b" providerId="ADAL" clId="{187F11AE-6BFF-459D-9F6D-D7EB8FB4AD61}" dt="2022-03-04T10:42:01.519" v="157" actId="790"/>
          <ac:spMkLst>
            <pc:docMk/>
            <pc:sldMk cId="0" sldId="268"/>
            <ac:spMk id="2799" creationId="{00000000-0000-0000-0000-000000000000}"/>
          </ac:spMkLst>
        </pc:spChg>
      </pc:sldChg>
      <pc:sldChg chg="modSp add mod modNotes">
        <pc:chgData name="Bouman, Arjen" userId="4f9c617a-5c19-4be1-8306-0b5de147541b" providerId="ADAL" clId="{187F11AE-6BFF-459D-9F6D-D7EB8FB4AD61}" dt="2022-03-07T20:03:10.707" v="619"/>
        <pc:sldMkLst>
          <pc:docMk/>
          <pc:sldMk cId="3241222007" sldId="269"/>
        </pc:sldMkLst>
        <pc:spChg chg="mod">
          <ac:chgData name="Bouman, Arjen" userId="4f9c617a-5c19-4be1-8306-0b5de147541b" providerId="ADAL" clId="{187F11AE-6BFF-459D-9F6D-D7EB8FB4AD61}" dt="2022-03-04T10:22:11.728" v="8" actId="790"/>
          <ac:spMkLst>
            <pc:docMk/>
            <pc:sldMk cId="3241222007" sldId="269"/>
            <ac:spMk id="2" creationId="{7DDCB297-11E1-4534-8A25-B2F6FE6FABB0}"/>
          </ac:spMkLst>
        </pc:spChg>
        <pc:spChg chg="mod">
          <ac:chgData name="Bouman, Arjen" userId="4f9c617a-5c19-4be1-8306-0b5de147541b" providerId="ADAL" clId="{187F11AE-6BFF-459D-9F6D-D7EB8FB4AD61}" dt="2022-03-04T10:22:11.726" v="7" actId="790"/>
          <ac:spMkLst>
            <pc:docMk/>
            <pc:sldMk cId="3241222007" sldId="269"/>
            <ac:spMk id="9" creationId="{A56F697B-5B8D-49F6-824F-19A278EAE506}"/>
          </ac:spMkLst>
        </pc:spChg>
      </pc:sldChg>
      <pc:sldChg chg="delSp modSp mod">
        <pc:chgData name="Bouman, Arjen" userId="4f9c617a-5c19-4be1-8306-0b5de147541b" providerId="ADAL" clId="{187F11AE-6BFF-459D-9F6D-D7EB8FB4AD61}" dt="2022-03-04T10:46:44.307" v="181" actId="20577"/>
        <pc:sldMkLst>
          <pc:docMk/>
          <pc:sldMk cId="0" sldId="274"/>
        </pc:sldMkLst>
        <pc:spChg chg="mod">
          <ac:chgData name="Bouman, Arjen" userId="4f9c617a-5c19-4be1-8306-0b5de147541b" providerId="ADAL" clId="{187F11AE-6BFF-459D-9F6D-D7EB8FB4AD61}" dt="2022-03-04T10:46:44.307" v="181" actId="20577"/>
          <ac:spMkLst>
            <pc:docMk/>
            <pc:sldMk cId="0" sldId="274"/>
            <ac:spMk id="3094" creationId="{00000000-0000-0000-0000-000000000000}"/>
          </ac:spMkLst>
        </pc:spChg>
        <pc:picChg chg="del">
          <ac:chgData name="Bouman, Arjen" userId="4f9c617a-5c19-4be1-8306-0b5de147541b" providerId="ADAL" clId="{187F11AE-6BFF-459D-9F6D-D7EB8FB4AD61}" dt="2022-03-04T10:43:38.078" v="161" actId="478"/>
          <ac:picMkLst>
            <pc:docMk/>
            <pc:sldMk cId="0" sldId="274"/>
            <ac:picMk id="3084" creationId="{00000000-0000-0000-0000-000000000000}"/>
          </ac:picMkLst>
        </pc:picChg>
      </pc:sldChg>
      <pc:sldChg chg="modSp add mod modNotes">
        <pc:chgData name="Bouman, Arjen" userId="4f9c617a-5c19-4be1-8306-0b5de147541b" providerId="ADAL" clId="{187F11AE-6BFF-459D-9F6D-D7EB8FB4AD61}" dt="2022-03-07T20:03:10.707" v="619"/>
        <pc:sldMkLst>
          <pc:docMk/>
          <pc:sldMk cId="3733121322" sldId="281"/>
        </pc:sldMkLst>
        <pc:spChg chg="mod">
          <ac:chgData name="Bouman, Arjen" userId="4f9c617a-5c19-4be1-8306-0b5de147541b" providerId="ADAL" clId="{187F11AE-6BFF-459D-9F6D-D7EB8FB4AD61}" dt="2022-03-04T10:22:11.706" v="4" actId="790"/>
          <ac:spMkLst>
            <pc:docMk/>
            <pc:sldMk cId="3733121322" sldId="281"/>
            <ac:spMk id="2" creationId="{FC7A9585-A9FB-4C95-AB2A-4C29A2C3D712}"/>
          </ac:spMkLst>
        </pc:spChg>
        <pc:spChg chg="mod">
          <ac:chgData name="Bouman, Arjen" userId="4f9c617a-5c19-4be1-8306-0b5de147541b" providerId="ADAL" clId="{187F11AE-6BFF-459D-9F6D-D7EB8FB4AD61}" dt="2022-03-04T10:22:11.718" v="5" actId="790"/>
          <ac:spMkLst>
            <pc:docMk/>
            <pc:sldMk cId="3733121322" sldId="281"/>
            <ac:spMk id="3" creationId="{DD02142D-D57E-4B85-9B83-EA7756BDB1A0}"/>
          </ac:spMkLst>
        </pc:spChg>
      </pc:sldChg>
      <pc:sldChg chg="modSp add mod modNotes">
        <pc:chgData name="Bouman, Arjen" userId="4f9c617a-5c19-4be1-8306-0b5de147541b" providerId="ADAL" clId="{187F11AE-6BFF-459D-9F6D-D7EB8FB4AD61}" dt="2022-03-07T20:03:10.707" v="619"/>
        <pc:sldMkLst>
          <pc:docMk/>
          <pc:sldMk cId="650944440" sldId="282"/>
        </pc:sldMkLst>
        <pc:spChg chg="mod">
          <ac:chgData name="Bouman, Arjen" userId="4f9c617a-5c19-4be1-8306-0b5de147541b" providerId="ADAL" clId="{187F11AE-6BFF-459D-9F6D-D7EB8FB4AD61}" dt="2022-03-04T10:22:11.701" v="3" actId="790"/>
          <ac:spMkLst>
            <pc:docMk/>
            <pc:sldMk cId="650944440" sldId="282"/>
            <ac:spMk id="2" creationId="{539090AB-93E9-4A49-A59C-96EFD23D49CB}"/>
          </ac:spMkLst>
        </pc:spChg>
        <pc:spChg chg="mod">
          <ac:chgData name="Bouman, Arjen" userId="4f9c617a-5c19-4be1-8306-0b5de147541b" providerId="ADAL" clId="{187F11AE-6BFF-459D-9F6D-D7EB8FB4AD61}" dt="2022-03-04T10:22:11.696" v="2" actId="790"/>
          <ac:spMkLst>
            <pc:docMk/>
            <pc:sldMk cId="650944440" sldId="282"/>
            <ac:spMk id="3" creationId="{124EBAE0-0B57-433F-9040-20E3BF938451}"/>
          </ac:spMkLst>
        </pc:spChg>
      </pc:sldChg>
      <pc:sldChg chg="modSp add del mod">
        <pc:chgData name="Bouman, Arjen" userId="4f9c617a-5c19-4be1-8306-0b5de147541b" providerId="ADAL" clId="{187F11AE-6BFF-459D-9F6D-D7EB8FB4AD61}" dt="2022-03-04T10:23:04.913" v="50" actId="2696"/>
        <pc:sldMkLst>
          <pc:docMk/>
          <pc:sldMk cId="1017019476" sldId="290"/>
        </pc:sldMkLst>
        <pc:spChg chg="mod">
          <ac:chgData name="Bouman, Arjen" userId="4f9c617a-5c19-4be1-8306-0b5de147541b" providerId="ADAL" clId="{187F11AE-6BFF-459D-9F6D-D7EB8FB4AD61}" dt="2022-03-04T10:22:11.731" v="9" actId="790"/>
          <ac:spMkLst>
            <pc:docMk/>
            <pc:sldMk cId="1017019476" sldId="290"/>
            <ac:spMk id="2" creationId="{3FB39968-00A4-4FBF-9C08-DF61D239B1B9}"/>
          </ac:spMkLst>
        </pc:spChg>
      </pc:sldChg>
      <pc:sldChg chg="delSp modSp add mod ord modNotes">
        <pc:chgData name="Bouman, Arjen" userId="4f9c617a-5c19-4be1-8306-0b5de147541b" providerId="ADAL" clId="{187F11AE-6BFF-459D-9F6D-D7EB8FB4AD61}" dt="2022-03-07T20:03:10.707" v="619"/>
        <pc:sldMkLst>
          <pc:docMk/>
          <pc:sldMk cId="775618577" sldId="413"/>
        </pc:sldMkLst>
        <pc:spChg chg="mod">
          <ac:chgData name="Bouman, Arjen" userId="4f9c617a-5c19-4be1-8306-0b5de147541b" providerId="ADAL" clId="{187F11AE-6BFF-459D-9F6D-D7EB8FB4AD61}" dt="2022-03-04T10:38:44.504" v="150" actId="20577"/>
          <ac:spMkLst>
            <pc:docMk/>
            <pc:sldMk cId="775618577" sldId="413"/>
            <ac:spMk id="2" creationId="{45B0A1B3-DCC1-4AF7-AE56-4481A12E7539}"/>
          </ac:spMkLst>
        </pc:spChg>
        <pc:spChg chg="mod">
          <ac:chgData name="Bouman, Arjen" userId="4f9c617a-5c19-4be1-8306-0b5de147541b" providerId="ADAL" clId="{187F11AE-6BFF-459D-9F6D-D7EB8FB4AD61}" dt="2022-03-04T10:38:07.418" v="141" actId="790"/>
          <ac:spMkLst>
            <pc:docMk/>
            <pc:sldMk cId="775618577" sldId="413"/>
            <ac:spMk id="5" creationId="{D749D08C-72DB-461C-8C38-26C73F025126}"/>
          </ac:spMkLst>
        </pc:spChg>
        <pc:spChg chg="mod">
          <ac:chgData name="Bouman, Arjen" userId="4f9c617a-5c19-4be1-8306-0b5de147541b" providerId="ADAL" clId="{187F11AE-6BFF-459D-9F6D-D7EB8FB4AD61}" dt="2022-03-07T08:19:40.728" v="287" actId="14100"/>
          <ac:spMkLst>
            <pc:docMk/>
            <pc:sldMk cId="775618577" sldId="413"/>
            <ac:spMk id="6" creationId="{04903BE7-1680-4341-9D3A-5B86F25F3558}"/>
          </ac:spMkLst>
        </pc:spChg>
        <pc:spChg chg="mod">
          <ac:chgData name="Bouman, Arjen" userId="4f9c617a-5c19-4be1-8306-0b5de147541b" providerId="ADAL" clId="{187F11AE-6BFF-459D-9F6D-D7EB8FB4AD61}" dt="2022-03-04T10:38:07.401" v="138" actId="790"/>
          <ac:spMkLst>
            <pc:docMk/>
            <pc:sldMk cId="775618577" sldId="413"/>
            <ac:spMk id="26" creationId="{1DE0DDBD-7959-46C6-9E1E-460B3E6FE05E}"/>
          </ac:spMkLst>
        </pc:spChg>
        <pc:spChg chg="mod">
          <ac:chgData name="Bouman, Arjen" userId="4f9c617a-5c19-4be1-8306-0b5de147541b" providerId="ADAL" clId="{187F11AE-6BFF-459D-9F6D-D7EB8FB4AD61}" dt="2022-03-04T10:38:07.415" v="140" actId="790"/>
          <ac:spMkLst>
            <pc:docMk/>
            <pc:sldMk cId="775618577" sldId="413"/>
            <ac:spMk id="29" creationId="{5062E6C8-4864-4E13-ADD0-783C42742D44}"/>
          </ac:spMkLst>
        </pc:spChg>
        <pc:grpChg chg="del">
          <ac:chgData name="Bouman, Arjen" userId="4f9c617a-5c19-4be1-8306-0b5de147541b" providerId="ADAL" clId="{187F11AE-6BFF-459D-9F6D-D7EB8FB4AD61}" dt="2022-03-07T07:16:57.242" v="273" actId="478"/>
          <ac:grpSpMkLst>
            <pc:docMk/>
            <pc:sldMk cId="775618577" sldId="413"/>
            <ac:grpSpMk id="14" creationId="{B3296EFF-BBBA-452C-A6E3-293CE30F738B}"/>
          </ac:grpSpMkLst>
        </pc:grpChg>
      </pc:sldChg>
      <pc:sldChg chg="delSp modSp add mod ord">
        <pc:chgData name="Bouman, Arjen" userId="4f9c617a-5c19-4be1-8306-0b5de147541b" providerId="ADAL" clId="{187F11AE-6BFF-459D-9F6D-D7EB8FB4AD61}" dt="2022-03-07T07:16:51.967" v="272" actId="478"/>
        <pc:sldMkLst>
          <pc:docMk/>
          <pc:sldMk cId="35249349" sldId="414"/>
        </pc:sldMkLst>
        <pc:spChg chg="mod">
          <ac:chgData name="Bouman, Arjen" userId="4f9c617a-5c19-4be1-8306-0b5de147541b" providerId="ADAL" clId="{187F11AE-6BFF-459D-9F6D-D7EB8FB4AD61}" dt="2022-03-04T10:38:49.926" v="153" actId="20577"/>
          <ac:spMkLst>
            <pc:docMk/>
            <pc:sldMk cId="35249349" sldId="414"/>
            <ac:spMk id="2" creationId="{45B0A1B3-DCC1-4AF7-AE56-4481A12E7539}"/>
          </ac:spMkLst>
        </pc:spChg>
        <pc:spChg chg="mod">
          <ac:chgData name="Bouman, Arjen" userId="4f9c617a-5c19-4be1-8306-0b5de147541b" providerId="ADAL" clId="{187F11AE-6BFF-459D-9F6D-D7EB8FB4AD61}" dt="2022-03-04T10:38:07.429" v="144" actId="790"/>
          <ac:spMkLst>
            <pc:docMk/>
            <pc:sldMk cId="35249349" sldId="414"/>
            <ac:spMk id="5" creationId="{D749D08C-72DB-461C-8C38-26C73F025126}"/>
          </ac:spMkLst>
        </pc:spChg>
        <pc:spChg chg="mod">
          <ac:chgData name="Bouman, Arjen" userId="4f9c617a-5c19-4be1-8306-0b5de147541b" providerId="ADAL" clId="{187F11AE-6BFF-459D-9F6D-D7EB8FB4AD61}" dt="2022-03-07T07:16:47.285" v="270" actId="6549"/>
          <ac:spMkLst>
            <pc:docMk/>
            <pc:sldMk cId="35249349" sldId="414"/>
            <ac:spMk id="18" creationId="{CDF9090F-74DF-418A-9F54-86A7EC243DF0}"/>
          </ac:spMkLst>
        </pc:spChg>
        <pc:spChg chg="mod">
          <ac:chgData name="Bouman, Arjen" userId="4f9c617a-5c19-4be1-8306-0b5de147541b" providerId="ADAL" clId="{187F11AE-6BFF-459D-9F6D-D7EB8FB4AD61}" dt="2022-03-04T10:38:07.427" v="143" actId="790"/>
          <ac:spMkLst>
            <pc:docMk/>
            <pc:sldMk cId="35249349" sldId="414"/>
            <ac:spMk id="49" creationId="{EBEB96AE-A59B-4B0C-9B0F-7D99FB73C6C9}"/>
          </ac:spMkLst>
        </pc:spChg>
        <pc:grpChg chg="del">
          <ac:chgData name="Bouman, Arjen" userId="4f9c617a-5c19-4be1-8306-0b5de147541b" providerId="ADAL" clId="{187F11AE-6BFF-459D-9F6D-D7EB8FB4AD61}" dt="2022-03-07T07:16:49.475" v="271" actId="478"/>
          <ac:grpSpMkLst>
            <pc:docMk/>
            <pc:sldMk cId="35249349" sldId="414"/>
            <ac:grpSpMk id="66" creationId="{5485C5FC-93E5-4DFA-9CDD-C71F91F3E51D}"/>
          </ac:grpSpMkLst>
        </pc:grpChg>
        <pc:picChg chg="del">
          <ac:chgData name="Bouman, Arjen" userId="4f9c617a-5c19-4be1-8306-0b5de147541b" providerId="ADAL" clId="{187F11AE-6BFF-459D-9F6D-D7EB8FB4AD61}" dt="2022-03-07T07:16:51.967" v="272" actId="478"/>
          <ac:picMkLst>
            <pc:docMk/>
            <pc:sldMk cId="35249349" sldId="414"/>
            <ac:picMk id="29" creationId="{1B771FF0-A982-412A-BDE5-FABDDE494144}"/>
          </ac:picMkLst>
        </pc:picChg>
      </pc:sldChg>
      <pc:sldChg chg="modSp add del mod">
        <pc:chgData name="Bouman, Arjen" userId="4f9c617a-5c19-4be1-8306-0b5de147541b" providerId="ADAL" clId="{187F11AE-6BFF-459D-9F6D-D7EB8FB4AD61}" dt="2022-03-04T10:25:03.616" v="52" actId="2696"/>
        <pc:sldMkLst>
          <pc:docMk/>
          <pc:sldMk cId="4258203712" sldId="1412"/>
        </pc:sldMkLst>
        <pc:spChg chg="mod">
          <ac:chgData name="Bouman, Arjen" userId="4f9c617a-5c19-4be1-8306-0b5de147541b" providerId="ADAL" clId="{187F11AE-6BFF-459D-9F6D-D7EB8FB4AD61}" dt="2022-03-04T10:22:11.905" v="47" actId="790"/>
          <ac:spMkLst>
            <pc:docMk/>
            <pc:sldMk cId="4258203712" sldId="1412"/>
            <ac:spMk id="2" creationId="{2BF13749-C306-480F-8822-290FBD5B6A06}"/>
          </ac:spMkLst>
        </pc:spChg>
        <pc:spChg chg="mod">
          <ac:chgData name="Bouman, Arjen" userId="4f9c617a-5c19-4be1-8306-0b5de147541b" providerId="ADAL" clId="{187F11AE-6BFF-459D-9F6D-D7EB8FB4AD61}" dt="2022-03-04T10:22:11.904" v="46" actId="790"/>
          <ac:spMkLst>
            <pc:docMk/>
            <pc:sldMk cId="4258203712" sldId="1412"/>
            <ac:spMk id="4" creationId="{B8DFD5A1-8319-4C28-96E4-F4DAF2AB56E1}"/>
          </ac:spMkLst>
        </pc:spChg>
        <pc:spChg chg="mod">
          <ac:chgData name="Bouman, Arjen" userId="4f9c617a-5c19-4be1-8306-0b5de147541b" providerId="ADAL" clId="{187F11AE-6BFF-459D-9F6D-D7EB8FB4AD61}" dt="2022-03-04T10:22:11.903" v="45" actId="790"/>
          <ac:spMkLst>
            <pc:docMk/>
            <pc:sldMk cId="4258203712" sldId="1412"/>
            <ac:spMk id="5" creationId="{26018ED7-4142-441D-8F91-571AF2A8670D}"/>
          </ac:spMkLst>
        </pc:spChg>
        <pc:spChg chg="mod">
          <ac:chgData name="Bouman, Arjen" userId="4f9c617a-5c19-4be1-8306-0b5de147541b" providerId="ADAL" clId="{187F11AE-6BFF-459D-9F6D-D7EB8FB4AD61}" dt="2022-03-04T10:22:11.895" v="44" actId="790"/>
          <ac:spMkLst>
            <pc:docMk/>
            <pc:sldMk cId="4258203712" sldId="1412"/>
            <ac:spMk id="7" creationId="{15115613-8AAE-46DD-A00B-977CC80DBF9E}"/>
          </ac:spMkLst>
        </pc:spChg>
        <pc:spChg chg="mod">
          <ac:chgData name="Bouman, Arjen" userId="4f9c617a-5c19-4be1-8306-0b5de147541b" providerId="ADAL" clId="{187F11AE-6BFF-459D-9F6D-D7EB8FB4AD61}" dt="2022-03-04T10:22:11.890" v="43" actId="790"/>
          <ac:spMkLst>
            <pc:docMk/>
            <pc:sldMk cId="4258203712" sldId="1412"/>
            <ac:spMk id="8" creationId="{EE2CFC2A-0ACD-473B-BA08-5CD29A5F2B75}"/>
          </ac:spMkLst>
        </pc:spChg>
        <pc:spChg chg="mod">
          <ac:chgData name="Bouman, Arjen" userId="4f9c617a-5c19-4be1-8306-0b5de147541b" providerId="ADAL" clId="{187F11AE-6BFF-459D-9F6D-D7EB8FB4AD61}" dt="2022-03-04T10:22:11.885" v="42" actId="790"/>
          <ac:spMkLst>
            <pc:docMk/>
            <pc:sldMk cId="4258203712" sldId="1412"/>
            <ac:spMk id="9" creationId="{68D18B16-8CEB-41CB-BA08-81EEE50E1718}"/>
          </ac:spMkLst>
        </pc:spChg>
        <pc:spChg chg="mod">
          <ac:chgData name="Bouman, Arjen" userId="4f9c617a-5c19-4be1-8306-0b5de147541b" providerId="ADAL" clId="{187F11AE-6BFF-459D-9F6D-D7EB8FB4AD61}" dt="2022-03-04T10:22:11.884" v="41" actId="790"/>
          <ac:spMkLst>
            <pc:docMk/>
            <pc:sldMk cId="4258203712" sldId="1412"/>
            <ac:spMk id="10" creationId="{626FA7CF-2A4F-4277-8A15-0B9781306F38}"/>
          </ac:spMkLst>
        </pc:spChg>
      </pc:sldChg>
      <pc:sldChg chg="modSp add mod modNotes">
        <pc:chgData name="Bouman, Arjen" userId="4f9c617a-5c19-4be1-8306-0b5de147541b" providerId="ADAL" clId="{187F11AE-6BFF-459D-9F6D-D7EB8FB4AD61}" dt="2022-03-07T20:03:10.707" v="619"/>
        <pc:sldMkLst>
          <pc:docMk/>
          <pc:sldMk cId="1153333642" sldId="1414"/>
        </pc:sldMkLst>
        <pc:spChg chg="mod">
          <ac:chgData name="Bouman, Arjen" userId="4f9c617a-5c19-4be1-8306-0b5de147541b" providerId="ADAL" clId="{187F11AE-6BFF-459D-9F6D-D7EB8FB4AD61}" dt="2022-03-04T10:26:30.971" v="55" actId="790"/>
          <ac:spMkLst>
            <pc:docMk/>
            <pc:sldMk cId="1153333642" sldId="1414"/>
            <ac:spMk id="2" creationId="{7E2E5DFD-3055-41AF-AA75-4B8532DEFEBD}"/>
          </ac:spMkLst>
        </pc:spChg>
        <pc:spChg chg="mod">
          <ac:chgData name="Bouman, Arjen" userId="4f9c617a-5c19-4be1-8306-0b5de147541b" providerId="ADAL" clId="{187F11AE-6BFF-459D-9F6D-D7EB8FB4AD61}" dt="2022-03-04T10:26:30.966" v="54" actId="790"/>
          <ac:spMkLst>
            <pc:docMk/>
            <pc:sldMk cId="1153333642" sldId="1414"/>
            <ac:spMk id="4" creationId="{64B2F37F-BE83-45C1-8AC7-5F011BFDE66E}"/>
          </ac:spMkLst>
        </pc:spChg>
        <pc:spChg chg="mod">
          <ac:chgData name="Bouman, Arjen" userId="4f9c617a-5c19-4be1-8306-0b5de147541b" providerId="ADAL" clId="{187F11AE-6BFF-459D-9F6D-D7EB8FB4AD61}" dt="2022-03-07T08:13:54.399" v="285" actId="20577"/>
          <ac:spMkLst>
            <pc:docMk/>
            <pc:sldMk cId="1153333642" sldId="1414"/>
            <ac:spMk id="5" creationId="{40F9691D-E27B-4935-BC69-6E691896709B}"/>
          </ac:spMkLst>
        </pc:spChg>
      </pc:sldChg>
      <pc:sldChg chg="modSp add mod">
        <pc:chgData name="Bouman, Arjen" userId="4f9c617a-5c19-4be1-8306-0b5de147541b" providerId="ADAL" clId="{187F11AE-6BFF-459D-9F6D-D7EB8FB4AD61}" dt="2022-03-04T10:22:11.808" v="11" actId="790"/>
        <pc:sldMkLst>
          <pc:docMk/>
          <pc:sldMk cId="3153778094" sldId="1423"/>
        </pc:sldMkLst>
        <pc:spChg chg="mod">
          <ac:chgData name="Bouman, Arjen" userId="4f9c617a-5c19-4be1-8306-0b5de147541b" providerId="ADAL" clId="{187F11AE-6BFF-459D-9F6D-D7EB8FB4AD61}" dt="2022-03-04T10:22:11.808" v="11" actId="790"/>
          <ac:spMkLst>
            <pc:docMk/>
            <pc:sldMk cId="3153778094" sldId="1423"/>
            <ac:spMk id="2" creationId="{7DDCB297-11E1-4534-8A25-B2F6FE6FABB0}"/>
          </ac:spMkLst>
        </pc:spChg>
        <pc:spChg chg="mod">
          <ac:chgData name="Bouman, Arjen" userId="4f9c617a-5c19-4be1-8306-0b5de147541b" providerId="ADAL" clId="{187F11AE-6BFF-459D-9F6D-D7EB8FB4AD61}" dt="2022-03-04T10:22:11.807" v="10" actId="790"/>
          <ac:spMkLst>
            <pc:docMk/>
            <pc:sldMk cId="3153778094" sldId="1423"/>
            <ac:spMk id="8" creationId="{C9CE9D42-E45F-47E6-B505-6746CE408D50}"/>
          </ac:spMkLst>
        </pc:spChg>
      </pc:sldChg>
      <pc:sldChg chg="del">
        <pc:chgData name="Bouman, Arjen" userId="4f9c617a-5c19-4be1-8306-0b5de147541b" providerId="ADAL" clId="{187F11AE-6BFF-459D-9F6D-D7EB8FB4AD61}" dt="2022-03-04T10:22:30.802" v="48" actId="2696"/>
        <pc:sldMkLst>
          <pc:docMk/>
          <pc:sldMk cId="821188333" sldId="6063"/>
        </pc:sldMkLst>
      </pc:sldChg>
      <pc:sldChg chg="del">
        <pc:chgData name="Bouman, Arjen" userId="4f9c617a-5c19-4be1-8306-0b5de147541b" providerId="ADAL" clId="{187F11AE-6BFF-459D-9F6D-D7EB8FB4AD61}" dt="2022-03-04T10:44:10.426" v="163" actId="2696"/>
        <pc:sldMkLst>
          <pc:docMk/>
          <pc:sldMk cId="3760493742" sldId="6065"/>
        </pc:sldMkLst>
      </pc:sldChg>
      <pc:sldChg chg="del">
        <pc:chgData name="Bouman, Arjen" userId="4f9c617a-5c19-4be1-8306-0b5de147541b" providerId="ADAL" clId="{187F11AE-6BFF-459D-9F6D-D7EB8FB4AD61}" dt="2022-03-04T10:44:07.083" v="162" actId="2696"/>
        <pc:sldMkLst>
          <pc:docMk/>
          <pc:sldMk cId="712665685" sldId="6067"/>
        </pc:sldMkLst>
      </pc:sldChg>
      <pc:sldChg chg="modSp add mod ord modNotes">
        <pc:chgData name="Bouman, Arjen" userId="4f9c617a-5c19-4be1-8306-0b5de147541b" providerId="ADAL" clId="{187F11AE-6BFF-459D-9F6D-D7EB8FB4AD61}" dt="2022-03-07T20:03:10.707" v="619"/>
        <pc:sldMkLst>
          <pc:docMk/>
          <pc:sldMk cId="972734780" sldId="2147197750"/>
        </pc:sldMkLst>
        <pc:spChg chg="mod">
          <ac:chgData name="Bouman, Arjen" userId="4f9c617a-5c19-4be1-8306-0b5de147541b" providerId="ADAL" clId="{187F11AE-6BFF-459D-9F6D-D7EB8FB4AD61}" dt="2022-03-04T10:36:25.669" v="117" actId="790"/>
          <ac:spMkLst>
            <pc:docMk/>
            <pc:sldMk cId="972734780" sldId="2147197750"/>
            <ac:spMk id="2" creationId="{39BF50CF-513C-4587-91ED-565E4C737A79}"/>
          </ac:spMkLst>
        </pc:spChg>
        <pc:spChg chg="mod">
          <ac:chgData name="Bouman, Arjen" userId="4f9c617a-5c19-4be1-8306-0b5de147541b" providerId="ADAL" clId="{187F11AE-6BFF-459D-9F6D-D7EB8FB4AD61}" dt="2022-03-04T10:36:25.593" v="84" actId="790"/>
          <ac:spMkLst>
            <pc:docMk/>
            <pc:sldMk cId="972734780" sldId="2147197750"/>
            <ac:spMk id="3" creationId="{B4400E38-726A-4472-B588-30F31466FBA5}"/>
          </ac:spMkLst>
        </pc:spChg>
        <pc:spChg chg="mod">
          <ac:chgData name="Bouman, Arjen" userId="4f9c617a-5c19-4be1-8306-0b5de147541b" providerId="ADAL" clId="{187F11AE-6BFF-459D-9F6D-D7EB8FB4AD61}" dt="2022-03-07T08:23:55.197" v="288" actId="6549"/>
          <ac:spMkLst>
            <pc:docMk/>
            <pc:sldMk cId="972734780" sldId="2147197750"/>
            <ac:spMk id="25" creationId="{43D4FCF5-CB91-4AD7-8F78-063FE57B884F}"/>
          </ac:spMkLst>
        </pc:spChg>
        <pc:spChg chg="mod">
          <ac:chgData name="Bouman, Arjen" userId="4f9c617a-5c19-4be1-8306-0b5de147541b" providerId="ADAL" clId="{187F11AE-6BFF-459D-9F6D-D7EB8FB4AD61}" dt="2022-03-04T10:36:25.617" v="91" actId="790"/>
          <ac:spMkLst>
            <pc:docMk/>
            <pc:sldMk cId="972734780" sldId="2147197750"/>
            <ac:spMk id="32" creationId="{C239CC5F-BF16-4617-A8B5-BFD899212279}"/>
          </ac:spMkLst>
        </pc:spChg>
        <pc:spChg chg="mod">
          <ac:chgData name="Bouman, Arjen" userId="4f9c617a-5c19-4be1-8306-0b5de147541b" providerId="ADAL" clId="{187F11AE-6BFF-459D-9F6D-D7EB8FB4AD61}" dt="2022-03-04T10:36:25.614" v="90" actId="790"/>
          <ac:spMkLst>
            <pc:docMk/>
            <pc:sldMk cId="972734780" sldId="2147197750"/>
            <ac:spMk id="33" creationId="{3174436D-5E7A-479A-8678-C50F03519C3B}"/>
          </ac:spMkLst>
        </pc:spChg>
        <pc:spChg chg="mod">
          <ac:chgData name="Bouman, Arjen" userId="4f9c617a-5c19-4be1-8306-0b5de147541b" providerId="ADAL" clId="{187F11AE-6BFF-459D-9F6D-D7EB8FB4AD61}" dt="2022-03-04T10:36:25.613" v="89" actId="790"/>
          <ac:spMkLst>
            <pc:docMk/>
            <pc:sldMk cId="972734780" sldId="2147197750"/>
            <ac:spMk id="34" creationId="{37B04894-7266-4904-A630-8D652BEA01C2}"/>
          </ac:spMkLst>
        </pc:spChg>
        <pc:spChg chg="mod">
          <ac:chgData name="Bouman, Arjen" userId="4f9c617a-5c19-4be1-8306-0b5de147541b" providerId="ADAL" clId="{187F11AE-6BFF-459D-9F6D-D7EB8FB4AD61}" dt="2022-03-04T10:36:25.612" v="88"/>
          <ac:spMkLst>
            <pc:docMk/>
            <pc:sldMk cId="972734780" sldId="2147197750"/>
            <ac:spMk id="35" creationId="{F96F1AFA-DC0F-49E2-8FF5-C30BC34FE0D6}"/>
          </ac:spMkLst>
        </pc:spChg>
        <pc:spChg chg="mod">
          <ac:chgData name="Bouman, Arjen" userId="4f9c617a-5c19-4be1-8306-0b5de147541b" providerId="ADAL" clId="{187F11AE-6BFF-459D-9F6D-D7EB8FB4AD61}" dt="2022-03-04T10:36:25.610" v="87"/>
          <ac:spMkLst>
            <pc:docMk/>
            <pc:sldMk cId="972734780" sldId="2147197750"/>
            <ac:spMk id="36" creationId="{88E42AB3-5E32-4C2E-B409-38BB2C87C244}"/>
          </ac:spMkLst>
        </pc:spChg>
        <pc:spChg chg="mod">
          <ac:chgData name="Bouman, Arjen" userId="4f9c617a-5c19-4be1-8306-0b5de147541b" providerId="ADAL" clId="{187F11AE-6BFF-459D-9F6D-D7EB8FB4AD61}" dt="2022-03-04T10:36:25.608" v="86"/>
          <ac:spMkLst>
            <pc:docMk/>
            <pc:sldMk cId="972734780" sldId="2147197750"/>
            <ac:spMk id="37" creationId="{D0963D3D-FADD-4450-B7F1-E2614A2890DD}"/>
          </ac:spMkLst>
        </pc:spChg>
        <pc:spChg chg="mod">
          <ac:chgData name="Bouman, Arjen" userId="4f9c617a-5c19-4be1-8306-0b5de147541b" providerId="ADAL" clId="{187F11AE-6BFF-459D-9F6D-D7EB8FB4AD61}" dt="2022-03-04T10:36:25.606" v="85" actId="790"/>
          <ac:spMkLst>
            <pc:docMk/>
            <pc:sldMk cId="972734780" sldId="2147197750"/>
            <ac:spMk id="38" creationId="{5C925EA1-E03A-41A1-8AE3-7AC9A3AFEBE2}"/>
          </ac:spMkLst>
        </pc:spChg>
        <pc:graphicFrameChg chg="modGraphic">
          <ac:chgData name="Bouman, Arjen" userId="4f9c617a-5c19-4be1-8306-0b5de147541b" providerId="ADAL" clId="{187F11AE-6BFF-459D-9F6D-D7EB8FB4AD61}" dt="2022-03-04T10:36:25.668" v="116" actId="790"/>
          <ac:graphicFrameMkLst>
            <pc:docMk/>
            <pc:sldMk cId="972734780" sldId="2147197750"/>
            <ac:graphicFrameMk id="15" creationId="{FBFE54A6-44FD-4A7C-8E52-C4AAD1F4C463}"/>
          </ac:graphicFrameMkLst>
        </pc:graphicFrameChg>
      </pc:sldChg>
      <pc:sldChg chg="modSp add mod ord">
        <pc:chgData name="Bouman, Arjen" userId="4f9c617a-5c19-4be1-8306-0b5de147541b" providerId="ADAL" clId="{187F11AE-6BFF-459D-9F6D-D7EB8FB4AD61}" dt="2022-03-04T10:36:53.930" v="136"/>
        <pc:sldMkLst>
          <pc:docMk/>
          <pc:sldMk cId="1527347561" sldId="2147197753"/>
        </pc:sldMkLst>
        <pc:spChg chg="mod">
          <ac:chgData name="Bouman, Arjen" userId="4f9c617a-5c19-4be1-8306-0b5de147541b" providerId="ADAL" clId="{187F11AE-6BFF-459D-9F6D-D7EB8FB4AD61}" dt="2022-03-04T10:36:25.591" v="83" actId="790"/>
          <ac:spMkLst>
            <pc:docMk/>
            <pc:sldMk cId="1527347561" sldId="2147197753"/>
            <ac:spMk id="2" creationId="{39BF50CF-513C-4587-91ED-565E4C737A79}"/>
          </ac:spMkLst>
        </pc:spChg>
        <pc:spChg chg="mod">
          <ac:chgData name="Bouman, Arjen" userId="4f9c617a-5c19-4be1-8306-0b5de147541b" providerId="ADAL" clId="{187F11AE-6BFF-459D-9F6D-D7EB8FB4AD61}" dt="2022-03-04T10:36:25.586" v="81" actId="790"/>
          <ac:spMkLst>
            <pc:docMk/>
            <pc:sldMk cId="1527347561" sldId="2147197753"/>
            <ac:spMk id="3" creationId="{D8B1DD8A-5C08-4E34-8D30-532D96CF149E}"/>
          </ac:spMkLst>
        </pc:spChg>
        <pc:spChg chg="mod">
          <ac:chgData name="Bouman, Arjen" userId="4f9c617a-5c19-4be1-8306-0b5de147541b" providerId="ADAL" clId="{187F11AE-6BFF-459D-9F6D-D7EB8FB4AD61}" dt="2022-03-04T10:36:25.590" v="82" actId="790"/>
          <ac:spMkLst>
            <pc:docMk/>
            <pc:sldMk cId="1527347561" sldId="2147197753"/>
            <ac:spMk id="5" creationId="{F3EA9EF2-D225-44CE-8DF9-E5FA1FA933B0}"/>
          </ac:spMkLst>
        </pc:spChg>
        <pc:spChg chg="mod">
          <ac:chgData name="Bouman, Arjen" userId="4f9c617a-5c19-4be1-8306-0b5de147541b" providerId="ADAL" clId="{187F11AE-6BFF-459D-9F6D-D7EB8FB4AD61}" dt="2022-03-04T10:36:25.584" v="80" actId="790"/>
          <ac:spMkLst>
            <pc:docMk/>
            <pc:sldMk cId="1527347561" sldId="2147197753"/>
            <ac:spMk id="59" creationId="{496B8216-FB41-46C2-876B-57922FBB4D89}"/>
          </ac:spMkLst>
        </pc:spChg>
      </pc:sldChg>
      <pc:sldChg chg="modSp add mod modNotes">
        <pc:chgData name="Bouman, Arjen" userId="4f9c617a-5c19-4be1-8306-0b5de147541b" providerId="ADAL" clId="{187F11AE-6BFF-459D-9F6D-D7EB8FB4AD61}" dt="2022-03-07T20:03:10.707" v="619"/>
        <pc:sldMkLst>
          <pc:docMk/>
          <pc:sldMk cId="2672999410" sldId="2147197756"/>
        </pc:sldMkLst>
        <pc:spChg chg="mod">
          <ac:chgData name="Bouman, Arjen" userId="4f9c617a-5c19-4be1-8306-0b5de147541b" providerId="ADAL" clId="{187F11AE-6BFF-459D-9F6D-D7EB8FB4AD61}" dt="2022-03-04T10:36:25.523" v="74" actId="790"/>
          <ac:spMkLst>
            <pc:docMk/>
            <pc:sldMk cId="2672999410" sldId="2147197756"/>
            <ac:spMk id="2" creationId="{67A68E70-EA12-4662-99EA-9D272EBEDADF}"/>
          </ac:spMkLst>
        </pc:spChg>
        <pc:spChg chg="mod">
          <ac:chgData name="Bouman, Arjen" userId="4f9c617a-5c19-4be1-8306-0b5de147541b" providerId="ADAL" clId="{187F11AE-6BFF-459D-9F6D-D7EB8FB4AD61}" dt="2022-03-04T10:36:25.521" v="73" actId="790"/>
          <ac:spMkLst>
            <pc:docMk/>
            <pc:sldMk cId="2672999410" sldId="2147197756"/>
            <ac:spMk id="5" creationId="{3E4C99F7-D05F-4D32-B2A6-C0819E305FCE}"/>
          </ac:spMkLst>
        </pc:spChg>
        <pc:spChg chg="mod">
          <ac:chgData name="Bouman, Arjen" userId="4f9c617a-5c19-4be1-8306-0b5de147541b" providerId="ADAL" clId="{187F11AE-6BFF-459D-9F6D-D7EB8FB4AD61}" dt="2022-03-04T10:36:25.491" v="61" actId="790"/>
          <ac:spMkLst>
            <pc:docMk/>
            <pc:sldMk cId="2672999410" sldId="2147197756"/>
            <ac:spMk id="6" creationId="{BFF3FD2A-5485-48AC-8E69-DE32384994DF}"/>
          </ac:spMkLst>
        </pc:spChg>
        <pc:spChg chg="mod">
          <ac:chgData name="Bouman, Arjen" userId="4f9c617a-5c19-4be1-8306-0b5de147541b" providerId="ADAL" clId="{187F11AE-6BFF-459D-9F6D-D7EB8FB4AD61}" dt="2022-03-04T10:36:25.517" v="71" actId="790"/>
          <ac:spMkLst>
            <pc:docMk/>
            <pc:sldMk cId="2672999410" sldId="2147197756"/>
            <ac:spMk id="32" creationId="{FF44D8D2-7D7E-43AB-B4A9-A2FCB6C33E2D}"/>
          </ac:spMkLst>
        </pc:spChg>
        <pc:spChg chg="mod">
          <ac:chgData name="Bouman, Arjen" userId="4f9c617a-5c19-4be1-8306-0b5de147541b" providerId="ADAL" clId="{187F11AE-6BFF-459D-9F6D-D7EB8FB4AD61}" dt="2022-03-04T10:36:25.515" v="70" actId="790"/>
          <ac:spMkLst>
            <pc:docMk/>
            <pc:sldMk cId="2672999410" sldId="2147197756"/>
            <ac:spMk id="33" creationId="{F138F7F3-68D1-4C34-B226-E5627796EC6E}"/>
          </ac:spMkLst>
        </pc:spChg>
        <pc:spChg chg="mod">
          <ac:chgData name="Bouman, Arjen" userId="4f9c617a-5c19-4be1-8306-0b5de147541b" providerId="ADAL" clId="{187F11AE-6BFF-459D-9F6D-D7EB8FB4AD61}" dt="2022-03-04T10:36:25.514" v="69" actId="790"/>
          <ac:spMkLst>
            <pc:docMk/>
            <pc:sldMk cId="2672999410" sldId="2147197756"/>
            <ac:spMk id="34" creationId="{21B4A204-EB39-481A-B97B-714CD649D458}"/>
          </ac:spMkLst>
        </pc:spChg>
        <pc:spChg chg="mod">
          <ac:chgData name="Bouman, Arjen" userId="4f9c617a-5c19-4be1-8306-0b5de147541b" providerId="ADAL" clId="{187F11AE-6BFF-459D-9F6D-D7EB8FB4AD61}" dt="2022-03-04T10:36:25.513" v="68" actId="790"/>
          <ac:spMkLst>
            <pc:docMk/>
            <pc:sldMk cId="2672999410" sldId="2147197756"/>
            <ac:spMk id="35" creationId="{397C79A6-6C7C-4DC8-82A3-BC9F052228F0}"/>
          </ac:spMkLst>
        </pc:spChg>
        <pc:spChg chg="mod">
          <ac:chgData name="Bouman, Arjen" userId="4f9c617a-5c19-4be1-8306-0b5de147541b" providerId="ADAL" clId="{187F11AE-6BFF-459D-9F6D-D7EB8FB4AD61}" dt="2022-03-04T10:36:25.512" v="67" actId="790"/>
          <ac:spMkLst>
            <pc:docMk/>
            <pc:sldMk cId="2672999410" sldId="2147197756"/>
            <ac:spMk id="36" creationId="{7661E00B-0A28-42CA-A807-E4ABF47995BE}"/>
          </ac:spMkLst>
        </pc:spChg>
        <pc:spChg chg="mod">
          <ac:chgData name="Bouman, Arjen" userId="4f9c617a-5c19-4be1-8306-0b5de147541b" providerId="ADAL" clId="{187F11AE-6BFF-459D-9F6D-D7EB8FB4AD61}" dt="2022-03-04T10:36:25.508" v="64"/>
          <ac:spMkLst>
            <pc:docMk/>
            <pc:sldMk cId="2672999410" sldId="2147197756"/>
            <ac:spMk id="51" creationId="{B3EFE66B-0DEF-4F4F-81CA-92BB19B2CCF0}"/>
          </ac:spMkLst>
        </pc:spChg>
        <pc:spChg chg="mod">
          <ac:chgData name="Bouman, Arjen" userId="4f9c617a-5c19-4be1-8306-0b5de147541b" providerId="ADAL" clId="{187F11AE-6BFF-459D-9F6D-D7EB8FB4AD61}" dt="2022-03-04T10:36:25.510" v="66"/>
          <ac:spMkLst>
            <pc:docMk/>
            <pc:sldMk cId="2672999410" sldId="2147197756"/>
            <ac:spMk id="61" creationId="{2EB70F88-33C9-4486-A0C2-AC9176ABC7DB}"/>
          </ac:spMkLst>
        </pc:spChg>
        <pc:spChg chg="mod">
          <ac:chgData name="Bouman, Arjen" userId="4f9c617a-5c19-4be1-8306-0b5de147541b" providerId="ADAL" clId="{187F11AE-6BFF-459D-9F6D-D7EB8FB4AD61}" dt="2022-03-04T10:36:25.509" v="65"/>
          <ac:spMkLst>
            <pc:docMk/>
            <pc:sldMk cId="2672999410" sldId="2147197756"/>
            <ac:spMk id="62" creationId="{164BD86F-07A1-4A56-ACAB-F69B49EF0E48}"/>
          </ac:spMkLst>
        </pc:spChg>
        <pc:spChg chg="mod">
          <ac:chgData name="Bouman, Arjen" userId="4f9c617a-5c19-4be1-8306-0b5de147541b" providerId="ADAL" clId="{187F11AE-6BFF-459D-9F6D-D7EB8FB4AD61}" dt="2022-03-04T10:36:25.495" v="63" actId="790"/>
          <ac:spMkLst>
            <pc:docMk/>
            <pc:sldMk cId="2672999410" sldId="2147197756"/>
            <ac:spMk id="72" creationId="{E5DDF9F8-184E-427C-892F-C651F687FB51}"/>
          </ac:spMkLst>
        </pc:spChg>
        <pc:spChg chg="mod">
          <ac:chgData name="Bouman, Arjen" userId="4f9c617a-5c19-4be1-8306-0b5de147541b" providerId="ADAL" clId="{187F11AE-6BFF-459D-9F6D-D7EB8FB4AD61}" dt="2022-03-04T10:36:25.519" v="72" actId="790"/>
          <ac:spMkLst>
            <pc:docMk/>
            <pc:sldMk cId="2672999410" sldId="2147197756"/>
            <ac:spMk id="73" creationId="{2B95E4F0-4AAA-4343-A3B1-67AFF23DA4D3}"/>
          </ac:spMkLst>
        </pc:spChg>
        <pc:spChg chg="mod">
          <ac:chgData name="Bouman, Arjen" userId="4f9c617a-5c19-4be1-8306-0b5de147541b" providerId="ADAL" clId="{187F11AE-6BFF-459D-9F6D-D7EB8FB4AD61}" dt="2022-03-04T10:36:25.484" v="59" actId="790"/>
          <ac:spMkLst>
            <pc:docMk/>
            <pc:sldMk cId="2672999410" sldId="2147197756"/>
            <ac:spMk id="75" creationId="{BF0241D1-10F9-4203-A1E4-D5F2FF72A057}"/>
          </ac:spMkLst>
        </pc:spChg>
        <pc:spChg chg="mod">
          <ac:chgData name="Bouman, Arjen" userId="4f9c617a-5c19-4be1-8306-0b5de147541b" providerId="ADAL" clId="{187F11AE-6BFF-459D-9F6D-D7EB8FB4AD61}" dt="2022-03-04T10:36:25.492" v="62" actId="790"/>
          <ac:spMkLst>
            <pc:docMk/>
            <pc:sldMk cId="2672999410" sldId="2147197756"/>
            <ac:spMk id="76" creationId="{94C9614D-AD8D-4824-BB7A-18D2D9ADA69E}"/>
          </ac:spMkLst>
        </pc:spChg>
        <pc:spChg chg="mod">
          <ac:chgData name="Bouman, Arjen" userId="4f9c617a-5c19-4be1-8306-0b5de147541b" providerId="ADAL" clId="{187F11AE-6BFF-459D-9F6D-D7EB8FB4AD61}" dt="2022-03-04T10:36:25.487" v="60" actId="790"/>
          <ac:spMkLst>
            <pc:docMk/>
            <pc:sldMk cId="2672999410" sldId="2147197756"/>
            <ac:spMk id="85" creationId="{8B5C87EF-16CE-4C19-842C-645CED23AB51}"/>
          </ac:spMkLst>
        </pc:spChg>
        <pc:spChg chg="mod">
          <ac:chgData name="Bouman, Arjen" userId="4f9c617a-5c19-4be1-8306-0b5de147541b" providerId="ADAL" clId="{187F11AE-6BFF-459D-9F6D-D7EB8FB4AD61}" dt="2022-03-04T10:36:25.478" v="58" actId="790"/>
          <ac:spMkLst>
            <pc:docMk/>
            <pc:sldMk cId="2672999410" sldId="2147197756"/>
            <ac:spMk id="87" creationId="{B91AF0EE-BE83-423A-9F7A-A59D0DC14318}"/>
          </ac:spMkLst>
        </pc:spChg>
      </pc:sldChg>
      <pc:sldChg chg="modSp add mod modNotes">
        <pc:chgData name="Bouman, Arjen" userId="4f9c617a-5c19-4be1-8306-0b5de147541b" providerId="ADAL" clId="{187F11AE-6BFF-459D-9F6D-D7EB8FB4AD61}" dt="2022-03-07T20:03:10.707" v="619"/>
        <pc:sldMkLst>
          <pc:docMk/>
          <pc:sldMk cId="2870124274" sldId="2147197761"/>
        </pc:sldMkLst>
        <pc:spChg chg="mod">
          <ac:chgData name="Bouman, Arjen" userId="4f9c617a-5c19-4be1-8306-0b5de147541b" providerId="ADAL" clId="{187F11AE-6BFF-459D-9F6D-D7EB8FB4AD61}" dt="2022-03-04T10:36:25.549" v="77" actId="790"/>
          <ac:spMkLst>
            <pc:docMk/>
            <pc:sldMk cId="2870124274" sldId="2147197761"/>
            <ac:spMk id="2" creationId="{E3A98A92-9E56-49AD-934E-54CAE670CDEF}"/>
          </ac:spMkLst>
        </pc:spChg>
        <pc:spChg chg="mod">
          <ac:chgData name="Bouman, Arjen" userId="4f9c617a-5c19-4be1-8306-0b5de147541b" providerId="ADAL" clId="{187F11AE-6BFF-459D-9F6D-D7EB8FB4AD61}" dt="2022-03-04T10:36:25.548" v="76" actId="790"/>
          <ac:spMkLst>
            <pc:docMk/>
            <pc:sldMk cId="2870124274" sldId="2147197761"/>
            <ac:spMk id="5" creationId="{248736F5-F723-4214-AEF4-8DC978F68B90}"/>
          </ac:spMkLst>
        </pc:spChg>
        <pc:spChg chg="mod">
          <ac:chgData name="Bouman, Arjen" userId="4f9c617a-5c19-4be1-8306-0b5de147541b" providerId="ADAL" clId="{187F11AE-6BFF-459D-9F6D-D7EB8FB4AD61}" dt="2022-03-04T10:36:25.551" v="78" actId="790"/>
          <ac:spMkLst>
            <pc:docMk/>
            <pc:sldMk cId="2870124274" sldId="2147197761"/>
            <ac:spMk id="6" creationId="{C1CEC965-83DF-41DE-B613-1D9C18B37F5D}"/>
          </ac:spMkLst>
        </pc:spChg>
        <pc:spChg chg="mod">
          <ac:chgData name="Bouman, Arjen" userId="4f9c617a-5c19-4be1-8306-0b5de147541b" providerId="ADAL" clId="{187F11AE-6BFF-459D-9F6D-D7EB8FB4AD61}" dt="2022-03-04T10:36:25.553" v="79" actId="790"/>
          <ac:spMkLst>
            <pc:docMk/>
            <pc:sldMk cId="2870124274" sldId="2147197761"/>
            <ac:spMk id="83" creationId="{05D2FCD6-EB14-48E1-A2AF-33896BC646B7}"/>
          </ac:spMkLst>
        </pc:spChg>
        <pc:spChg chg="mod">
          <ac:chgData name="Bouman, Arjen" userId="4f9c617a-5c19-4be1-8306-0b5de147541b" providerId="ADAL" clId="{187F11AE-6BFF-459D-9F6D-D7EB8FB4AD61}" dt="2022-03-04T10:36:25.546" v="75" actId="790"/>
          <ac:spMkLst>
            <pc:docMk/>
            <pc:sldMk cId="2870124274" sldId="2147197761"/>
            <ac:spMk id="93" creationId="{3004CBF0-90F3-4E53-B95C-D8F4A3DD68FC}"/>
          </ac:spMkLst>
        </pc:spChg>
      </pc:sldChg>
      <pc:sldChg chg="delSp modSp add mod setBg">
        <pc:chgData name="Bouman, Arjen" userId="4f9c617a-5c19-4be1-8306-0b5de147541b" providerId="ADAL" clId="{187F11AE-6BFF-459D-9F6D-D7EB8FB4AD61}" dt="2022-03-04T12:17:33.834" v="200" actId="20577"/>
        <pc:sldMkLst>
          <pc:docMk/>
          <pc:sldMk cId="3385770298" sldId="2147197762"/>
        </pc:sldMkLst>
        <pc:spChg chg="mod">
          <ac:chgData name="Bouman, Arjen" userId="4f9c617a-5c19-4be1-8306-0b5de147541b" providerId="ADAL" clId="{187F11AE-6BFF-459D-9F6D-D7EB8FB4AD61}" dt="2022-03-04T12:17:33.834" v="200" actId="20577"/>
          <ac:spMkLst>
            <pc:docMk/>
            <pc:sldMk cId="3385770298" sldId="2147197762"/>
            <ac:spMk id="2" creationId="{910E3282-2E4D-4CD2-AE4C-E2B51C516ABA}"/>
          </ac:spMkLst>
        </pc:spChg>
        <pc:spChg chg="mod">
          <ac:chgData name="Bouman, Arjen" userId="4f9c617a-5c19-4be1-8306-0b5de147541b" providerId="ADAL" clId="{187F11AE-6BFF-459D-9F6D-D7EB8FB4AD61}" dt="2022-03-04T12:16:51.415" v="184" actId="790"/>
          <ac:spMkLst>
            <pc:docMk/>
            <pc:sldMk cId="3385770298" sldId="2147197762"/>
            <ac:spMk id="4" creationId="{43B3303C-7384-4320-9C96-785333B4EEEF}"/>
          </ac:spMkLst>
        </pc:spChg>
        <pc:spChg chg="mod">
          <ac:chgData name="Bouman, Arjen" userId="4f9c617a-5c19-4be1-8306-0b5de147541b" providerId="ADAL" clId="{187F11AE-6BFF-459D-9F6D-D7EB8FB4AD61}" dt="2022-03-04T12:16:51.410" v="183" actId="790"/>
          <ac:spMkLst>
            <pc:docMk/>
            <pc:sldMk cId="3385770298" sldId="2147197762"/>
            <ac:spMk id="5" creationId="{72DED000-9C16-42A2-8035-8D98FE4D7B9A}"/>
          </ac:spMkLst>
        </pc:spChg>
        <pc:spChg chg="del mod">
          <ac:chgData name="Bouman, Arjen" userId="4f9c617a-5c19-4be1-8306-0b5de147541b" providerId="ADAL" clId="{187F11AE-6BFF-459D-9F6D-D7EB8FB4AD61}" dt="2022-03-04T12:17:20.117" v="188" actId="478"/>
          <ac:spMkLst>
            <pc:docMk/>
            <pc:sldMk cId="3385770298" sldId="2147197762"/>
            <ac:spMk id="7" creationId="{FDFAD6A8-2BF8-45A0-8BEA-23A49F7D0342}"/>
          </ac:spMkLst>
        </pc:spChg>
      </pc:sldChg>
      <pc:sldChg chg="addSp delSp modSp add mod">
        <pc:chgData name="Bouman, Arjen" userId="4f9c617a-5c19-4be1-8306-0b5de147541b" providerId="ADAL" clId="{187F11AE-6BFF-459D-9F6D-D7EB8FB4AD61}" dt="2022-03-04T12:24:41.508" v="269" actId="14861"/>
        <pc:sldMkLst>
          <pc:docMk/>
          <pc:sldMk cId="800232061" sldId="2147197763"/>
        </pc:sldMkLst>
        <pc:spChg chg="add mod">
          <ac:chgData name="Bouman, Arjen" userId="4f9c617a-5c19-4be1-8306-0b5de147541b" providerId="ADAL" clId="{187F11AE-6BFF-459D-9F6D-D7EB8FB4AD61}" dt="2022-03-04T12:24:41.508" v="269" actId="14861"/>
          <ac:spMkLst>
            <pc:docMk/>
            <pc:sldMk cId="800232061" sldId="2147197763"/>
            <ac:spMk id="4" creationId="{5C60D89F-67A1-4983-8C2A-3A2F278E2F58}"/>
          </ac:spMkLst>
        </pc:spChg>
        <pc:spChg chg="mod">
          <ac:chgData name="Bouman, Arjen" userId="4f9c617a-5c19-4be1-8306-0b5de147541b" providerId="ADAL" clId="{187F11AE-6BFF-459D-9F6D-D7EB8FB4AD61}" dt="2022-03-04T12:20:56.546" v="255" actId="1076"/>
          <ac:spMkLst>
            <pc:docMk/>
            <pc:sldMk cId="800232061" sldId="2147197763"/>
            <ac:spMk id="9" creationId="{BFBB536E-3CD2-407D-81FB-D3570AE9433E}"/>
          </ac:spMkLst>
        </pc:spChg>
        <pc:spChg chg="add mod">
          <ac:chgData name="Bouman, Arjen" userId="4f9c617a-5c19-4be1-8306-0b5de147541b" providerId="ADAL" clId="{187F11AE-6BFF-459D-9F6D-D7EB8FB4AD61}" dt="2022-03-04T12:21:01.113" v="256" actId="1076"/>
          <ac:spMkLst>
            <pc:docMk/>
            <pc:sldMk cId="800232061" sldId="2147197763"/>
            <ac:spMk id="11" creationId="{1A4EAA90-9021-4D9D-8D78-40A0B3EC1742}"/>
          </ac:spMkLst>
        </pc:spChg>
        <pc:spChg chg="del mod">
          <ac:chgData name="Bouman, Arjen" userId="4f9c617a-5c19-4be1-8306-0b5de147541b" providerId="ADAL" clId="{187F11AE-6BFF-459D-9F6D-D7EB8FB4AD61}" dt="2022-03-04T12:18:49.911" v="234" actId="478"/>
          <ac:spMkLst>
            <pc:docMk/>
            <pc:sldMk cId="800232061" sldId="2147197763"/>
            <ac:spMk id="2795" creationId="{00000000-0000-0000-0000-000000000000}"/>
          </ac:spMkLst>
        </pc:spChg>
        <pc:spChg chg="del mod">
          <ac:chgData name="Bouman, Arjen" userId="4f9c617a-5c19-4be1-8306-0b5de147541b" providerId="ADAL" clId="{187F11AE-6BFF-459D-9F6D-D7EB8FB4AD61}" dt="2022-03-04T12:18:48.467" v="233" actId="478"/>
          <ac:spMkLst>
            <pc:docMk/>
            <pc:sldMk cId="800232061" sldId="2147197763"/>
            <ac:spMk id="2796" creationId="{00000000-0000-0000-0000-000000000000}"/>
          </ac:spMkLst>
        </pc:spChg>
        <pc:spChg chg="mod">
          <ac:chgData name="Bouman, Arjen" userId="4f9c617a-5c19-4be1-8306-0b5de147541b" providerId="ADAL" clId="{187F11AE-6BFF-459D-9F6D-D7EB8FB4AD61}" dt="2022-03-04T12:19:47.539" v="243" actId="1076"/>
          <ac:spMkLst>
            <pc:docMk/>
            <pc:sldMk cId="800232061" sldId="2147197763"/>
            <ac:spMk id="2797" creationId="{00000000-0000-0000-0000-000000000000}"/>
          </ac:spMkLst>
        </pc:spChg>
        <pc:spChg chg="del mod">
          <ac:chgData name="Bouman, Arjen" userId="4f9c617a-5c19-4be1-8306-0b5de147541b" providerId="ADAL" clId="{187F11AE-6BFF-459D-9F6D-D7EB8FB4AD61}" dt="2022-03-04T12:18:53.508" v="236" actId="478"/>
          <ac:spMkLst>
            <pc:docMk/>
            <pc:sldMk cId="800232061" sldId="2147197763"/>
            <ac:spMk id="2799" creationId="{00000000-0000-0000-0000-000000000000}"/>
          </ac:spMkLst>
        </pc:spChg>
        <pc:grpChg chg="add mod">
          <ac:chgData name="Bouman, Arjen" userId="4f9c617a-5c19-4be1-8306-0b5de147541b" providerId="ADAL" clId="{187F11AE-6BFF-459D-9F6D-D7EB8FB4AD61}" dt="2022-03-04T12:20:56.546" v="255" actId="1076"/>
          <ac:grpSpMkLst>
            <pc:docMk/>
            <pc:sldMk cId="800232061" sldId="2147197763"/>
            <ac:grpSpMk id="8" creationId="{9D9A5A16-3008-4480-A75F-A90E16AC858D}"/>
          </ac:grpSpMkLst>
        </pc:grpChg>
        <pc:picChg chg="add mod">
          <ac:chgData name="Bouman, Arjen" userId="4f9c617a-5c19-4be1-8306-0b5de147541b" providerId="ADAL" clId="{187F11AE-6BFF-459D-9F6D-D7EB8FB4AD61}" dt="2022-03-04T12:19:40.486" v="242" actId="14100"/>
          <ac:picMkLst>
            <pc:docMk/>
            <pc:sldMk cId="800232061" sldId="2147197763"/>
            <ac:picMk id="3" creationId="{305805C8-9EF2-4998-A727-6409BA262C2C}"/>
          </ac:picMkLst>
        </pc:picChg>
        <pc:picChg chg="mod">
          <ac:chgData name="Bouman, Arjen" userId="4f9c617a-5c19-4be1-8306-0b5de147541b" providerId="ADAL" clId="{187F11AE-6BFF-459D-9F6D-D7EB8FB4AD61}" dt="2022-03-04T12:20:56.546" v="255" actId="1076"/>
          <ac:picMkLst>
            <pc:docMk/>
            <pc:sldMk cId="800232061" sldId="2147197763"/>
            <ac:picMk id="10" creationId="{87FBEBF7-1654-4BBB-8056-D53A1A048266}"/>
          </ac:picMkLst>
        </pc:picChg>
      </pc:sldChg>
      <pc:sldChg chg="modNotes">
        <pc:chgData name="Bouman, Arjen" userId="4f9c617a-5c19-4be1-8306-0b5de147541b" providerId="ADAL" clId="{187F11AE-6BFF-459D-9F6D-D7EB8FB4AD61}" dt="2022-03-07T20:03:10.707" v="619"/>
        <pc:sldMkLst>
          <pc:docMk/>
          <pc:sldMk cId="2168218288" sldId="2147197764"/>
        </pc:sldMkLst>
      </pc:sldChg>
      <pc:sldChg chg="modNotes">
        <pc:chgData name="Bouman, Arjen" userId="4f9c617a-5c19-4be1-8306-0b5de147541b" providerId="ADAL" clId="{187F11AE-6BFF-459D-9F6D-D7EB8FB4AD61}" dt="2022-03-07T20:03:10.707" v="619"/>
        <pc:sldMkLst>
          <pc:docMk/>
          <pc:sldMk cId="1878232395" sldId="2147197765"/>
        </pc:sldMkLst>
      </pc:sldChg>
      <pc:sldChg chg="modNotes">
        <pc:chgData name="Bouman, Arjen" userId="4f9c617a-5c19-4be1-8306-0b5de147541b" providerId="ADAL" clId="{187F11AE-6BFF-459D-9F6D-D7EB8FB4AD61}" dt="2022-03-07T20:03:10.707" v="619"/>
        <pc:sldMkLst>
          <pc:docMk/>
          <pc:sldMk cId="1467355235" sldId="21471977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20" baseline="0">
                <a:solidFill>
                  <a:schemeClr val="tx1"/>
                </a:solidFill>
                <a:latin typeface="+mn-lt"/>
                <a:ea typeface="+mn-ea"/>
                <a:cs typeface="+mn-cs"/>
              </a:defRPr>
            </a:pPr>
            <a:r>
              <a:rPr lang="nl-NL" sz="1200" b="1" spc="-20" baseline="0">
                <a:solidFill>
                  <a:schemeClr val="tx1"/>
                </a:solidFill>
              </a:rPr>
              <a:t>Benodigde attributen n= 32 “PvS Invaren” planning Q1 en Q2 2022 </a:t>
            </a:r>
          </a:p>
        </c:rich>
      </c:tx>
      <c:layout>
        <c:manualLayout>
          <c:xMode val="edge"/>
          <c:yMode val="edge"/>
          <c:x val="0.10990131733978863"/>
          <c:y val="2.4611067616485929E-2"/>
        </c:manualLayout>
      </c:layout>
      <c:overlay val="0"/>
      <c:spPr>
        <a:noFill/>
        <a:ln>
          <a:noFill/>
        </a:ln>
        <a:effectLst/>
      </c:spPr>
      <c:txPr>
        <a:bodyPr rot="0" spcFirstLastPara="1" vertOverflow="ellipsis" vert="horz" wrap="square" anchor="ctr" anchorCtr="1"/>
        <a:lstStyle/>
        <a:p>
          <a:pPr>
            <a:defRPr sz="1200" b="1" i="0" u="none" strike="noStrike" kern="1200" spc="-20" baseline="0">
              <a:solidFill>
                <a:schemeClr val="tx1"/>
              </a:solidFill>
              <a:latin typeface="+mn-lt"/>
              <a:ea typeface="+mn-ea"/>
              <a:cs typeface="+mn-cs"/>
            </a:defRPr>
          </a:pPr>
          <a:endParaRPr lang="nl-NL"/>
        </a:p>
      </c:txPr>
    </c:title>
    <c:autoTitleDeleted val="0"/>
    <c:plotArea>
      <c:layout>
        <c:manualLayout>
          <c:layoutTarget val="inner"/>
          <c:xMode val="edge"/>
          <c:yMode val="edge"/>
          <c:x val="5.9206868370130519E-2"/>
          <c:y val="0.16672191698549277"/>
          <c:w val="0.90193241469816288"/>
          <c:h val="0.61974936661458058"/>
        </c:manualLayout>
      </c:layout>
      <c:barChart>
        <c:barDir val="col"/>
        <c:grouping val="clustered"/>
        <c:varyColors val="0"/>
        <c:ser>
          <c:idx val="1"/>
          <c:order val="1"/>
          <c:tx>
            <c:strRef>
              <c:f>Blad1!$C$1</c:f>
              <c:strCache>
                <c:ptCount val="1"/>
                <c:pt idx="0">
                  <c:v>Aantal geplande Attributen</c:v>
                </c:pt>
              </c:strCache>
            </c:strRef>
          </c:tx>
          <c:spPr>
            <a:solidFill>
              <a:schemeClr val="accent2"/>
            </a:solidFill>
            <a:ln>
              <a:noFill/>
            </a:ln>
            <a:effectLst/>
          </c:spPr>
          <c:invertIfNegative val="0"/>
          <c:cat>
            <c:strRef>
              <c:f>Blad1!$A$2:$A$8</c:f>
              <c:strCache>
                <c:ptCount val="7"/>
                <c:pt idx="0">
                  <c:v>Jan</c:v>
                </c:pt>
                <c:pt idx="1">
                  <c:v>Feb</c:v>
                </c:pt>
                <c:pt idx="2">
                  <c:v>Mrt</c:v>
                </c:pt>
                <c:pt idx="3">
                  <c:v>Apr</c:v>
                </c:pt>
                <c:pt idx="4">
                  <c:v>Mei</c:v>
                </c:pt>
                <c:pt idx="5">
                  <c:v>Jun</c:v>
                </c:pt>
                <c:pt idx="6">
                  <c:v>Jul</c:v>
                </c:pt>
              </c:strCache>
            </c:strRef>
          </c:cat>
          <c:val>
            <c:numRef>
              <c:f>Blad1!$C$2:$C$8</c:f>
              <c:numCache>
                <c:formatCode>General</c:formatCode>
                <c:ptCount val="7"/>
                <c:pt idx="0">
                  <c:v>12</c:v>
                </c:pt>
                <c:pt idx="1">
                  <c:v>16</c:v>
                </c:pt>
                <c:pt idx="2">
                  <c:v>20</c:v>
                </c:pt>
                <c:pt idx="3">
                  <c:v>24</c:v>
                </c:pt>
                <c:pt idx="4">
                  <c:v>28</c:v>
                </c:pt>
                <c:pt idx="5">
                  <c:v>32</c:v>
                </c:pt>
                <c:pt idx="6">
                  <c:v>32</c:v>
                </c:pt>
              </c:numCache>
            </c:numRef>
          </c:val>
          <c:extLst>
            <c:ext xmlns:c16="http://schemas.microsoft.com/office/drawing/2014/chart" uri="{C3380CC4-5D6E-409C-BE32-E72D297353CC}">
              <c16:uniqueId val="{00000000-F19C-49B5-8CE5-26F8CC276AFD}"/>
            </c:ext>
          </c:extLst>
        </c:ser>
        <c:ser>
          <c:idx val="2"/>
          <c:order val="2"/>
          <c:tx>
            <c:strRef>
              <c:f>Blad1!$D$1</c:f>
              <c:strCache>
                <c:ptCount val="1"/>
                <c:pt idx="0">
                  <c:v>Aantal gerealiseerde attributen</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1-F19C-49B5-8CE5-26F8CC276AFD}"/>
              </c:ext>
            </c:extLst>
          </c:dPt>
          <c:cat>
            <c:strRef>
              <c:f>Blad1!$A$2:$A$8</c:f>
              <c:strCache>
                <c:ptCount val="7"/>
                <c:pt idx="0">
                  <c:v>Jan</c:v>
                </c:pt>
                <c:pt idx="1">
                  <c:v>Feb</c:v>
                </c:pt>
                <c:pt idx="2">
                  <c:v>Mrt</c:v>
                </c:pt>
                <c:pt idx="3">
                  <c:v>Apr</c:v>
                </c:pt>
                <c:pt idx="4">
                  <c:v>Mei</c:v>
                </c:pt>
                <c:pt idx="5">
                  <c:v>Jun</c:v>
                </c:pt>
                <c:pt idx="6">
                  <c:v>Jul</c:v>
                </c:pt>
              </c:strCache>
            </c:strRef>
          </c:cat>
          <c:val>
            <c:numRef>
              <c:f>Blad1!$D$2:$D$8</c:f>
              <c:numCache>
                <c:formatCode>General</c:formatCode>
                <c:ptCount val="7"/>
                <c:pt idx="0">
                  <c:v>15</c:v>
                </c:pt>
                <c:pt idx="1">
                  <c:v>19</c:v>
                </c:pt>
              </c:numCache>
            </c:numRef>
          </c:val>
          <c:extLst>
            <c:ext xmlns:c16="http://schemas.microsoft.com/office/drawing/2014/chart" uri="{C3380CC4-5D6E-409C-BE32-E72D297353CC}">
              <c16:uniqueId val="{00000002-F19C-49B5-8CE5-26F8CC276AFD}"/>
            </c:ext>
          </c:extLst>
        </c:ser>
        <c:dLbls>
          <c:showLegendKey val="0"/>
          <c:showVal val="0"/>
          <c:showCatName val="0"/>
          <c:showSerName val="0"/>
          <c:showPercent val="0"/>
          <c:showBubbleSize val="0"/>
        </c:dLbls>
        <c:gapWidth val="150"/>
        <c:axId val="1233126752"/>
        <c:axId val="1233127080"/>
      </c:barChart>
      <c:lineChart>
        <c:grouping val="standard"/>
        <c:varyColors val="0"/>
        <c:ser>
          <c:idx val="0"/>
          <c:order val="0"/>
          <c:tx>
            <c:strRef>
              <c:f>Blad1!$B$1</c:f>
              <c:strCache>
                <c:ptCount val="1"/>
                <c:pt idx="0">
                  <c:v>Aantal benodigde attributen</c:v>
                </c:pt>
              </c:strCache>
            </c:strRef>
          </c:tx>
          <c:spPr>
            <a:ln w="28575" cap="rnd">
              <a:solidFill>
                <a:schemeClr val="accent1"/>
              </a:solidFill>
              <a:round/>
            </a:ln>
            <a:effectLst/>
          </c:spPr>
          <c:marker>
            <c:symbol val="none"/>
          </c:marker>
          <c:cat>
            <c:strRef>
              <c:f>Blad1!$A$2:$A$8</c:f>
              <c:strCache>
                <c:ptCount val="7"/>
                <c:pt idx="0">
                  <c:v>Jan</c:v>
                </c:pt>
                <c:pt idx="1">
                  <c:v>Feb</c:v>
                </c:pt>
                <c:pt idx="2">
                  <c:v>Mrt</c:v>
                </c:pt>
                <c:pt idx="3">
                  <c:v>Apr</c:v>
                </c:pt>
                <c:pt idx="4">
                  <c:v>Mei</c:v>
                </c:pt>
                <c:pt idx="5">
                  <c:v>Jun</c:v>
                </c:pt>
                <c:pt idx="6">
                  <c:v>Jul</c:v>
                </c:pt>
              </c:strCache>
            </c:strRef>
          </c:cat>
          <c:val>
            <c:numRef>
              <c:f>Blad1!$B$2:$B$8</c:f>
              <c:numCache>
                <c:formatCode>General</c:formatCode>
                <c:ptCount val="7"/>
                <c:pt idx="0">
                  <c:v>32</c:v>
                </c:pt>
                <c:pt idx="1">
                  <c:v>32</c:v>
                </c:pt>
                <c:pt idx="2">
                  <c:v>32</c:v>
                </c:pt>
                <c:pt idx="3">
                  <c:v>32</c:v>
                </c:pt>
                <c:pt idx="4">
                  <c:v>32</c:v>
                </c:pt>
                <c:pt idx="5">
                  <c:v>32</c:v>
                </c:pt>
                <c:pt idx="6">
                  <c:v>32</c:v>
                </c:pt>
              </c:numCache>
            </c:numRef>
          </c:val>
          <c:smooth val="0"/>
          <c:extLst>
            <c:ext xmlns:c16="http://schemas.microsoft.com/office/drawing/2014/chart" uri="{C3380CC4-5D6E-409C-BE32-E72D297353CC}">
              <c16:uniqueId val="{00000003-F19C-49B5-8CE5-26F8CC276AFD}"/>
            </c:ext>
          </c:extLst>
        </c:ser>
        <c:dLbls>
          <c:showLegendKey val="0"/>
          <c:showVal val="0"/>
          <c:showCatName val="0"/>
          <c:showSerName val="0"/>
          <c:showPercent val="0"/>
          <c:showBubbleSize val="0"/>
        </c:dLbls>
        <c:marker val="1"/>
        <c:smooth val="0"/>
        <c:axId val="1233126752"/>
        <c:axId val="1233127080"/>
      </c:lineChart>
      <c:catAx>
        <c:axId val="123312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NL"/>
          </a:p>
        </c:txPr>
        <c:crossAx val="1233127080"/>
        <c:crosses val="autoZero"/>
        <c:auto val="0"/>
        <c:lblAlgn val="ctr"/>
        <c:lblOffset val="100"/>
        <c:noMultiLvlLbl val="0"/>
      </c:catAx>
      <c:valAx>
        <c:axId val="1233127080"/>
        <c:scaling>
          <c:orientation val="minMax"/>
          <c:max val="35"/>
          <c:min val="0"/>
        </c:scaling>
        <c:delete val="0"/>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l-NL"/>
          </a:p>
        </c:txPr>
        <c:crossAx val="1233126752"/>
        <c:crossesAt val="1"/>
        <c:crossBetween val="between"/>
      </c:valAx>
      <c:spPr>
        <a:noFill/>
        <a:ln>
          <a:noFill/>
        </a:ln>
        <a:effectLst/>
      </c:spPr>
    </c:plotArea>
    <c:legend>
      <c:legendPos val="b"/>
      <c:layout>
        <c:manualLayout>
          <c:xMode val="edge"/>
          <c:yMode val="edge"/>
          <c:x val="0"/>
          <c:y val="0.8650693780807347"/>
          <c:w val="0.99824511519393411"/>
          <c:h val="0.13493062191926528"/>
        </c:manualLayout>
      </c:layout>
      <c:overlay val="0"/>
      <c:spPr>
        <a:noFill/>
        <a:ln>
          <a:noFill/>
        </a:ln>
        <a:effectLst/>
      </c:spPr>
      <c:txPr>
        <a:bodyPr rot="0" spcFirstLastPara="1" vertOverflow="ellipsis" vert="horz" wrap="square" anchor="ctr" anchorCtr="1"/>
        <a:lstStyle/>
        <a:p>
          <a:pPr>
            <a:defRPr sz="1000" b="0" i="0" u="none" strike="noStrike" kern="1200" spc="-30" baseline="0">
              <a:solidFill>
                <a:schemeClr val="tx1"/>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2"/>
      </a:solid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31481-B371-4D60-82B1-11CBBAE16DD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nl-NL"/>
        </a:p>
      </dgm:t>
    </dgm:pt>
    <dgm:pt modelId="{A23AD646-EC34-47D9-9724-A17C283B951E}">
      <dgm:prSet phldrT="[Text]" custT="1"/>
      <dgm:spPr/>
      <dgm:t>
        <a:bodyPr/>
        <a:lstStyle/>
        <a:p>
          <a:pPr>
            <a:buClr>
              <a:srgbClr val="109FC6"/>
            </a:buClr>
            <a:buSzTx/>
            <a:buFont typeface="Arial" panose="020B0604020202020204" pitchFamily="34" charset="0"/>
            <a:buChar char="​"/>
          </a:pPr>
          <a:r>
            <a:rPr kumimoji="0" lang="nl-NL" sz="900" b="0" i="0" u="none" strike="noStrike" cap="none" spc="0" normalizeH="0" baseline="0" noProof="0">
              <a:ln>
                <a:noFill/>
              </a:ln>
              <a:solidFill>
                <a:srgbClr val="109FC6"/>
              </a:solidFill>
              <a:effectLst/>
              <a:uLnTx/>
              <a:uFillTx/>
              <a:latin typeface="Candara"/>
              <a:ea typeface="+mn-ea"/>
              <a:cs typeface="+mn-cs"/>
            </a:rPr>
            <a:t>1. Niet bestaand: </a:t>
          </a:r>
          <a:r>
            <a:rPr kumimoji="0" lang="nl-NL" sz="900" b="0" i="0" u="none" strike="noStrike" cap="none" spc="0" normalizeH="0" baseline="0" noProof="0">
              <a:ln>
                <a:noFill/>
              </a:ln>
              <a:solidFill>
                <a:srgbClr val="333333"/>
              </a:solidFill>
              <a:effectLst/>
              <a:uLnTx/>
              <a:uFillTx/>
              <a:latin typeface="Candara"/>
              <a:ea typeface="+mn-ea"/>
              <a:cs typeface="+mn-cs"/>
            </a:rPr>
            <a:t>Er is nog geen aandacht besteed aan deze beheersingsmaatregel conform DAMA DMBOK</a:t>
          </a:r>
          <a:endParaRPr lang="nl-NL" sz="900"/>
        </a:p>
      </dgm:t>
    </dgm:pt>
    <dgm:pt modelId="{BE2702C2-07B8-4192-AAD8-0162F4019377}" type="parTrans" cxnId="{C85D7A49-0CCE-4B45-8EF5-39600FF94851}">
      <dgm:prSet/>
      <dgm:spPr/>
      <dgm:t>
        <a:bodyPr/>
        <a:lstStyle/>
        <a:p>
          <a:endParaRPr lang="nl-NL"/>
        </a:p>
      </dgm:t>
    </dgm:pt>
    <dgm:pt modelId="{31AB2E60-65D6-4CEA-8093-4C285696FFAD}" type="sibTrans" cxnId="{C85D7A49-0CCE-4B45-8EF5-39600FF94851}">
      <dgm:prSet/>
      <dgm:spPr/>
      <dgm:t>
        <a:bodyPr/>
        <a:lstStyle/>
        <a:p>
          <a:endParaRPr lang="nl-NL"/>
        </a:p>
      </dgm:t>
    </dgm:pt>
    <dgm:pt modelId="{D5CE0F9E-F026-48D0-84A6-3E48C2803615}">
      <dgm:prSet phldrT="[Text]" custT="1"/>
      <dgm:spPr/>
      <dgm:t>
        <a:bodyPr/>
        <a:lstStyle/>
        <a:p>
          <a:pPr>
            <a:buClr>
              <a:srgbClr val="2E318F"/>
            </a:buClr>
            <a:buSzTx/>
            <a:buFont typeface="Candara" panose="020E0502030303020204" pitchFamily="34" charset="0"/>
            <a:buNone/>
          </a:pPr>
          <a:r>
            <a:rPr kumimoji="0" lang="nl-NL" sz="900" b="0" i="0" u="none" strike="noStrike" cap="none" spc="0" normalizeH="0" baseline="0" noProof="0">
              <a:ln>
                <a:noFill/>
              </a:ln>
              <a:solidFill>
                <a:srgbClr val="109FC6"/>
              </a:solidFill>
              <a:effectLst/>
              <a:uLnTx/>
              <a:uFillTx/>
              <a:latin typeface="Candara"/>
              <a:ea typeface="+mn-ea"/>
              <a:cs typeface="+mn-cs"/>
            </a:rPr>
            <a:t>2. Initieel: </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De beheersingsmaatregel is (gedeeltelijk) gedefinieerd maar wordt op inconsistente wijze uitgevoerd. Er is een grote afhankelijkheid van individuen bij de uitvoering van de beheersingsmaatregel</a:t>
          </a:r>
          <a:endParaRPr lang="nl-NL" sz="900"/>
        </a:p>
      </dgm:t>
    </dgm:pt>
    <dgm:pt modelId="{7D7D2740-72C2-49AD-8DF2-C94738BE923F}" type="parTrans" cxnId="{882EBA73-D2B1-478B-ACE8-BC211F69C454}">
      <dgm:prSet/>
      <dgm:spPr/>
      <dgm:t>
        <a:bodyPr/>
        <a:lstStyle/>
        <a:p>
          <a:endParaRPr lang="nl-NL"/>
        </a:p>
      </dgm:t>
    </dgm:pt>
    <dgm:pt modelId="{5AC54C57-1EFD-4358-8977-B2ECE044A674}" type="sibTrans" cxnId="{882EBA73-D2B1-478B-ACE8-BC211F69C454}">
      <dgm:prSet/>
      <dgm:spPr/>
      <dgm:t>
        <a:bodyPr/>
        <a:lstStyle/>
        <a:p>
          <a:endParaRPr lang="nl-NL"/>
        </a:p>
      </dgm:t>
    </dgm:pt>
    <dgm:pt modelId="{28D63648-C6A0-4D81-91EC-1569A077A28D}">
      <dgm:prSet phldrT="[Text]" custT="1"/>
      <dgm:spPr/>
      <dgm:t>
        <a:bodyPr/>
        <a:lstStyle/>
        <a:p>
          <a:pPr>
            <a:buClr>
              <a:srgbClr val="2E318F"/>
            </a:buClr>
            <a:buSzTx/>
            <a:buFont typeface="Candara" panose="020E0502030303020204" pitchFamily="34" charset="0"/>
            <a:buNone/>
          </a:pPr>
          <a:r>
            <a:rPr kumimoji="0" lang="nl-NL" sz="900" b="0" i="0" u="none" strike="noStrike" cap="none" spc="0" normalizeH="0" baseline="0" noProof="0">
              <a:ln>
                <a:noFill/>
              </a:ln>
              <a:solidFill>
                <a:srgbClr val="109FC6"/>
              </a:solidFill>
              <a:effectLst/>
              <a:uLnTx/>
              <a:uFillTx/>
              <a:latin typeface="Candara"/>
              <a:ea typeface="+mn-ea"/>
              <a:cs typeface="+mn-cs"/>
            </a:rPr>
            <a:t>3. Herhaalbaar maar informeel: </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De beheersingsmaatregel is aanwezig en wordt op consistente en gestructureerde, maar op informele wijze uitgevoerd</a:t>
          </a:r>
          <a:endParaRPr lang="nl-NL" sz="900"/>
        </a:p>
      </dgm:t>
    </dgm:pt>
    <dgm:pt modelId="{6FB21A51-AAA7-4E7F-8ECA-5E815A062B1B}" type="parTrans" cxnId="{C30B83FA-BE25-4CCE-A5FC-F25A2EAC1985}">
      <dgm:prSet/>
      <dgm:spPr/>
      <dgm:t>
        <a:bodyPr/>
        <a:lstStyle/>
        <a:p>
          <a:endParaRPr lang="nl-NL"/>
        </a:p>
      </dgm:t>
    </dgm:pt>
    <dgm:pt modelId="{5F089FDF-A68E-4C57-8F6B-BD51CFA709C2}" type="sibTrans" cxnId="{C30B83FA-BE25-4CCE-A5FC-F25A2EAC1985}">
      <dgm:prSet/>
      <dgm:spPr/>
      <dgm:t>
        <a:bodyPr/>
        <a:lstStyle/>
        <a:p>
          <a:endParaRPr lang="nl-NL"/>
        </a:p>
      </dgm:t>
    </dgm:pt>
    <dgm:pt modelId="{AB563B94-FDD2-4ACF-B2AC-8177322A8222}">
      <dgm:prSet phldrT="[Text]" custT="1"/>
      <dgm:spPr/>
      <dgm:t>
        <a:bodyPr/>
        <a:lstStyle/>
        <a:p>
          <a:pPr>
            <a:buClr>
              <a:srgbClr val="109FC6"/>
            </a:buClr>
            <a:buSzTx/>
            <a:buFont typeface="Arial" panose="020B0604020202020204" pitchFamily="34" charset="0"/>
            <a:buChar char="​"/>
          </a:pPr>
          <a:r>
            <a:rPr kumimoji="0" lang="nl-NL" sz="900" b="0" i="0" u="none" strike="noStrike" cap="none" spc="0" normalizeH="0" baseline="0" noProof="0">
              <a:ln>
                <a:noFill/>
              </a:ln>
              <a:solidFill>
                <a:srgbClr val="109FC6"/>
              </a:solidFill>
              <a:effectLst/>
              <a:uLnTx/>
              <a:uFillTx/>
              <a:latin typeface="Candara"/>
              <a:ea typeface="+mn-ea"/>
              <a:cs typeface="+mn-cs"/>
            </a:rPr>
            <a:t>4. Gedefinieerd: </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De opzet van de beheersingsmaatregel is gedocumenteerd en wordt op gestructureerde en geformaliseerde wijze uitgevoerd. De vereiste effectiviteit van de beheersingsmaatregel is aantoonbaar en wordt getoetst.</a:t>
          </a:r>
          <a:endParaRPr lang="nl-NL" sz="900"/>
        </a:p>
      </dgm:t>
    </dgm:pt>
    <dgm:pt modelId="{E1BB7A7D-806A-4C1D-94D9-9C1107A4DD84}" type="parTrans" cxnId="{58F20791-C87C-4780-A3A9-B12E9B1AE864}">
      <dgm:prSet/>
      <dgm:spPr/>
      <dgm:t>
        <a:bodyPr/>
        <a:lstStyle/>
        <a:p>
          <a:endParaRPr lang="nl-NL"/>
        </a:p>
      </dgm:t>
    </dgm:pt>
    <dgm:pt modelId="{945957C8-5300-42DF-A28E-74723F404350}" type="sibTrans" cxnId="{58F20791-C87C-4780-A3A9-B12E9B1AE864}">
      <dgm:prSet/>
      <dgm:spPr/>
      <dgm:t>
        <a:bodyPr/>
        <a:lstStyle/>
        <a:p>
          <a:endParaRPr lang="nl-NL"/>
        </a:p>
      </dgm:t>
    </dgm:pt>
    <dgm:pt modelId="{C7F4E8B5-2692-45B8-AB3D-F1F65FC1BF0F}">
      <dgm:prSet phldrT="[Text]" custT="1"/>
      <dgm:spPr/>
      <dgm:t>
        <a:bodyPr/>
        <a:lstStyle/>
        <a:p>
          <a:pPr>
            <a:buClr>
              <a:srgbClr val="109FC6"/>
            </a:buClr>
            <a:buSzTx/>
            <a:buFont typeface="Arial" panose="020B0604020202020204" pitchFamily="34" charset="0"/>
            <a:buChar char="​"/>
          </a:pPr>
          <a:r>
            <a:rPr kumimoji="0" lang="nl-NL" sz="900" b="0" i="0" u="none" strike="noStrike" cap="none" spc="0" normalizeH="0" baseline="0" noProof="0">
              <a:ln>
                <a:noFill/>
              </a:ln>
              <a:solidFill>
                <a:srgbClr val="109FC6"/>
              </a:solidFill>
              <a:effectLst/>
              <a:uLnTx/>
              <a:uFillTx/>
              <a:latin typeface="Candara"/>
              <a:ea typeface="+mn-ea"/>
              <a:cs typeface="+mn-cs"/>
            </a:rPr>
            <a:t>5. Beheerst en meetbaar: </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De effectiviteit van de beheersingsmaatregel wordt periodiek geëvalueerd. Daar waar nodig wordt de beheersingsmaatregel verbeterd of vervangen door andere beheersingsmaatregel(en). De evaluatie wordt vastgelegd.</a:t>
          </a:r>
          <a:endParaRPr lang="nl-NL" sz="900"/>
        </a:p>
      </dgm:t>
    </dgm:pt>
    <dgm:pt modelId="{E247EEC2-FF60-4972-B6AB-6FD2AA5455A7}" type="parTrans" cxnId="{6D91886C-68FD-4B7C-BC6D-A897F37E0FE3}">
      <dgm:prSet/>
      <dgm:spPr/>
      <dgm:t>
        <a:bodyPr/>
        <a:lstStyle/>
        <a:p>
          <a:endParaRPr lang="nl-NL"/>
        </a:p>
      </dgm:t>
    </dgm:pt>
    <dgm:pt modelId="{51198797-E027-4B2C-8600-3D171C47C190}" type="sibTrans" cxnId="{6D91886C-68FD-4B7C-BC6D-A897F37E0FE3}">
      <dgm:prSet/>
      <dgm:spPr/>
      <dgm:t>
        <a:bodyPr/>
        <a:lstStyle/>
        <a:p>
          <a:endParaRPr lang="nl-NL"/>
        </a:p>
      </dgm:t>
    </dgm:pt>
    <dgm:pt modelId="{75A8DA83-26FC-4806-83E1-B7D1A0BBBC17}">
      <dgm:prSet phldrT="[Text]" custT="1"/>
      <dgm:spPr/>
      <dgm:t>
        <a:bodyPr/>
        <a:lstStyle/>
        <a:p>
          <a:pPr>
            <a:buClr>
              <a:srgbClr val="109FC6"/>
            </a:buClr>
            <a:buSzTx/>
            <a:buFont typeface="Arial" panose="020B0604020202020204" pitchFamily="34" charset="0"/>
            <a:buChar char="​"/>
          </a:pPr>
          <a:r>
            <a:rPr kumimoji="0" lang="nl-NL" sz="900" b="0" i="0" u="none" strike="noStrike" cap="none" spc="0" normalizeH="0" baseline="0" noProof="0">
              <a:ln>
                <a:noFill/>
              </a:ln>
              <a:solidFill>
                <a:srgbClr val="109FC6"/>
              </a:solidFill>
              <a:effectLst/>
              <a:uLnTx/>
              <a:uFillTx/>
              <a:latin typeface="Candara"/>
              <a:ea typeface="+mn-ea"/>
              <a:cs typeface="+mn-cs"/>
            </a:rPr>
            <a:t>6. Continu verbeteren: </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De beheersingsmaatregelen zijn verankerd in het integrale risicomanagement raamwerk, waarbij continu gezocht wordt naar verbetering van de effectiviteit van de maatregelen. Hierbij wordt gebruik gemaakt van externe data en benchmarking. Medewerkers zijn </a:t>
          </a:r>
          <a:r>
            <a:rPr kumimoji="0" lang="nl-NL" sz="900" b="0" i="0" u="none" strike="noStrike" cap="none" spc="0" normalizeH="0" baseline="0" noProof="0" err="1">
              <a:ln>
                <a:noFill/>
              </a:ln>
              <a:solidFill>
                <a:srgbClr val="000000"/>
              </a:solidFill>
              <a:effectLst/>
              <a:uLnTx/>
              <a:uFillTx/>
              <a:latin typeface="Candara" panose="020E0502030303020204" pitchFamily="34" charset="0"/>
              <a:ea typeface="+mn-ea"/>
              <a:cs typeface="+mn-cs"/>
            </a:rPr>
            <a:t>pro-actief</a:t>
          </a:r>
          <a:r>
            <a:rPr kumimoji="0" lang="nl-NL" sz="900" b="0" i="0" u="none" strike="noStrike" cap="none" spc="0" normalizeH="0" baseline="0" noProof="0">
              <a:ln>
                <a:noFill/>
              </a:ln>
              <a:solidFill>
                <a:srgbClr val="000000"/>
              </a:solidFill>
              <a:effectLst/>
              <a:uLnTx/>
              <a:uFillTx/>
              <a:latin typeface="Candara" panose="020E0502030303020204" pitchFamily="34" charset="0"/>
              <a:ea typeface="+mn-ea"/>
              <a:cs typeface="+mn-cs"/>
            </a:rPr>
            <a:t> betrokken bij de verbetering van de beheersingsmaatregelen</a:t>
          </a:r>
          <a:endParaRPr lang="nl-NL" sz="900"/>
        </a:p>
      </dgm:t>
    </dgm:pt>
    <dgm:pt modelId="{E671250B-C10B-4B40-BCB1-C6F74EDBE8F9}" type="parTrans" cxnId="{A7194EC3-08CB-49F1-A7FE-C9B8A4626058}">
      <dgm:prSet/>
      <dgm:spPr/>
      <dgm:t>
        <a:bodyPr/>
        <a:lstStyle/>
        <a:p>
          <a:endParaRPr lang="nl-NL"/>
        </a:p>
      </dgm:t>
    </dgm:pt>
    <dgm:pt modelId="{8912C42A-4145-48EC-9D09-89F7FA108DC0}" type="sibTrans" cxnId="{A7194EC3-08CB-49F1-A7FE-C9B8A4626058}">
      <dgm:prSet/>
      <dgm:spPr/>
      <dgm:t>
        <a:bodyPr/>
        <a:lstStyle/>
        <a:p>
          <a:endParaRPr lang="nl-NL"/>
        </a:p>
      </dgm:t>
    </dgm:pt>
    <dgm:pt modelId="{F5A27AB7-19BB-4B75-A0FE-8D3C1B6B18DD}" type="pres">
      <dgm:prSet presAssocID="{9B731481-B371-4D60-82B1-11CBBAE16DDF}" presName="rootnode" presStyleCnt="0">
        <dgm:presLayoutVars>
          <dgm:chMax/>
          <dgm:chPref/>
          <dgm:dir/>
          <dgm:animLvl val="lvl"/>
        </dgm:presLayoutVars>
      </dgm:prSet>
      <dgm:spPr/>
    </dgm:pt>
    <dgm:pt modelId="{97E76009-772C-4F7A-A659-689D76FFD3ED}" type="pres">
      <dgm:prSet presAssocID="{A23AD646-EC34-47D9-9724-A17C283B951E}" presName="composite" presStyleCnt="0"/>
      <dgm:spPr/>
    </dgm:pt>
    <dgm:pt modelId="{F1941455-B226-4581-9627-8BC4046E6936}" type="pres">
      <dgm:prSet presAssocID="{A23AD646-EC34-47D9-9724-A17C283B951E}" presName="LShape" presStyleLbl="alignNode1" presStyleIdx="0" presStyleCnt="11"/>
      <dgm:spPr/>
    </dgm:pt>
    <dgm:pt modelId="{F0485E7C-F341-4665-992A-354ADAA96EC7}" type="pres">
      <dgm:prSet presAssocID="{A23AD646-EC34-47D9-9724-A17C283B951E}" presName="ParentText" presStyleLbl="revTx" presStyleIdx="0" presStyleCnt="6">
        <dgm:presLayoutVars>
          <dgm:chMax val="0"/>
          <dgm:chPref val="0"/>
          <dgm:bulletEnabled val="1"/>
        </dgm:presLayoutVars>
      </dgm:prSet>
      <dgm:spPr/>
    </dgm:pt>
    <dgm:pt modelId="{6FF948B9-C4F4-496E-B83F-2C2637B72C69}" type="pres">
      <dgm:prSet presAssocID="{A23AD646-EC34-47D9-9724-A17C283B951E}" presName="Triangle" presStyleLbl="alignNode1" presStyleIdx="1" presStyleCnt="11"/>
      <dgm:spPr/>
    </dgm:pt>
    <dgm:pt modelId="{90033BD7-9BC5-407A-8A3C-3F03B4C302A0}" type="pres">
      <dgm:prSet presAssocID="{31AB2E60-65D6-4CEA-8093-4C285696FFAD}" presName="sibTrans" presStyleCnt="0"/>
      <dgm:spPr/>
    </dgm:pt>
    <dgm:pt modelId="{D745AC73-A1D1-490D-8164-CE05A8FBF6E1}" type="pres">
      <dgm:prSet presAssocID="{31AB2E60-65D6-4CEA-8093-4C285696FFAD}" presName="space" presStyleCnt="0"/>
      <dgm:spPr/>
    </dgm:pt>
    <dgm:pt modelId="{8AB10AD4-961E-4424-A164-C49CB1484182}" type="pres">
      <dgm:prSet presAssocID="{D5CE0F9E-F026-48D0-84A6-3E48C2803615}" presName="composite" presStyleCnt="0"/>
      <dgm:spPr/>
    </dgm:pt>
    <dgm:pt modelId="{90406536-E0CA-4F0C-8480-F99F09D88BB0}" type="pres">
      <dgm:prSet presAssocID="{D5CE0F9E-F026-48D0-84A6-3E48C2803615}" presName="LShape" presStyleLbl="alignNode1" presStyleIdx="2" presStyleCnt="11"/>
      <dgm:spPr/>
    </dgm:pt>
    <dgm:pt modelId="{B2EA8A61-88D5-4ABC-A2EF-E4A27926BF2B}" type="pres">
      <dgm:prSet presAssocID="{D5CE0F9E-F026-48D0-84A6-3E48C2803615}" presName="ParentText" presStyleLbl="revTx" presStyleIdx="1" presStyleCnt="6">
        <dgm:presLayoutVars>
          <dgm:chMax val="0"/>
          <dgm:chPref val="0"/>
          <dgm:bulletEnabled val="1"/>
        </dgm:presLayoutVars>
      </dgm:prSet>
      <dgm:spPr/>
    </dgm:pt>
    <dgm:pt modelId="{7913A301-C4F6-4ECC-993B-25A55FDF40EB}" type="pres">
      <dgm:prSet presAssocID="{D5CE0F9E-F026-48D0-84A6-3E48C2803615}" presName="Triangle" presStyleLbl="alignNode1" presStyleIdx="3" presStyleCnt="11"/>
      <dgm:spPr/>
    </dgm:pt>
    <dgm:pt modelId="{16DBA1D1-AE3C-4233-91AF-6D7A7781E4E4}" type="pres">
      <dgm:prSet presAssocID="{5AC54C57-1EFD-4358-8977-B2ECE044A674}" presName="sibTrans" presStyleCnt="0"/>
      <dgm:spPr/>
    </dgm:pt>
    <dgm:pt modelId="{122EAAE5-9957-4CD5-81ED-2FA9B3913E2A}" type="pres">
      <dgm:prSet presAssocID="{5AC54C57-1EFD-4358-8977-B2ECE044A674}" presName="space" presStyleCnt="0"/>
      <dgm:spPr/>
    </dgm:pt>
    <dgm:pt modelId="{F6D833DF-8F55-42B3-A026-9A110A006F6C}" type="pres">
      <dgm:prSet presAssocID="{28D63648-C6A0-4D81-91EC-1569A077A28D}" presName="composite" presStyleCnt="0"/>
      <dgm:spPr/>
    </dgm:pt>
    <dgm:pt modelId="{576E38A0-D1D6-4B2D-B050-2D7308862C5C}" type="pres">
      <dgm:prSet presAssocID="{28D63648-C6A0-4D81-91EC-1569A077A28D}" presName="LShape" presStyleLbl="alignNode1" presStyleIdx="4" presStyleCnt="11"/>
      <dgm:spPr/>
    </dgm:pt>
    <dgm:pt modelId="{071766D8-5B46-409F-A298-BA7190ADE8EE}" type="pres">
      <dgm:prSet presAssocID="{28D63648-C6A0-4D81-91EC-1569A077A28D}" presName="ParentText" presStyleLbl="revTx" presStyleIdx="2" presStyleCnt="6">
        <dgm:presLayoutVars>
          <dgm:chMax val="0"/>
          <dgm:chPref val="0"/>
          <dgm:bulletEnabled val="1"/>
        </dgm:presLayoutVars>
      </dgm:prSet>
      <dgm:spPr/>
    </dgm:pt>
    <dgm:pt modelId="{2AF3C162-3E96-4EED-95EB-D7F1AC990CF2}" type="pres">
      <dgm:prSet presAssocID="{28D63648-C6A0-4D81-91EC-1569A077A28D}" presName="Triangle" presStyleLbl="alignNode1" presStyleIdx="5" presStyleCnt="11"/>
      <dgm:spPr/>
    </dgm:pt>
    <dgm:pt modelId="{6AAF7554-8E91-49C7-91C2-A0CBDB317F8A}" type="pres">
      <dgm:prSet presAssocID="{5F089FDF-A68E-4C57-8F6B-BD51CFA709C2}" presName="sibTrans" presStyleCnt="0"/>
      <dgm:spPr/>
    </dgm:pt>
    <dgm:pt modelId="{2DF18153-DB75-4593-99D6-A64CD31456C2}" type="pres">
      <dgm:prSet presAssocID="{5F089FDF-A68E-4C57-8F6B-BD51CFA709C2}" presName="space" presStyleCnt="0"/>
      <dgm:spPr/>
    </dgm:pt>
    <dgm:pt modelId="{F6A1B9BA-BAAF-4E93-9334-62906295F61A}" type="pres">
      <dgm:prSet presAssocID="{AB563B94-FDD2-4ACF-B2AC-8177322A8222}" presName="composite" presStyleCnt="0"/>
      <dgm:spPr/>
    </dgm:pt>
    <dgm:pt modelId="{1814626A-1EFE-4F97-9A93-34F639DD1BE9}" type="pres">
      <dgm:prSet presAssocID="{AB563B94-FDD2-4ACF-B2AC-8177322A8222}" presName="LShape" presStyleLbl="alignNode1" presStyleIdx="6" presStyleCnt="11"/>
      <dgm:spPr/>
    </dgm:pt>
    <dgm:pt modelId="{46C617D9-2F49-4096-A34C-C8DCB7EBC8EE}" type="pres">
      <dgm:prSet presAssocID="{AB563B94-FDD2-4ACF-B2AC-8177322A8222}" presName="ParentText" presStyleLbl="revTx" presStyleIdx="3" presStyleCnt="6">
        <dgm:presLayoutVars>
          <dgm:chMax val="0"/>
          <dgm:chPref val="0"/>
          <dgm:bulletEnabled val="1"/>
        </dgm:presLayoutVars>
      </dgm:prSet>
      <dgm:spPr/>
    </dgm:pt>
    <dgm:pt modelId="{D045E3DC-E372-4DAC-B066-54B04DD48270}" type="pres">
      <dgm:prSet presAssocID="{AB563B94-FDD2-4ACF-B2AC-8177322A8222}" presName="Triangle" presStyleLbl="alignNode1" presStyleIdx="7" presStyleCnt="11"/>
      <dgm:spPr/>
    </dgm:pt>
    <dgm:pt modelId="{7403B925-E313-4DC1-9200-57E9B3852BB6}" type="pres">
      <dgm:prSet presAssocID="{945957C8-5300-42DF-A28E-74723F404350}" presName="sibTrans" presStyleCnt="0"/>
      <dgm:spPr/>
    </dgm:pt>
    <dgm:pt modelId="{2F060183-9425-44F8-983C-D1B18B3D6F74}" type="pres">
      <dgm:prSet presAssocID="{945957C8-5300-42DF-A28E-74723F404350}" presName="space" presStyleCnt="0"/>
      <dgm:spPr/>
    </dgm:pt>
    <dgm:pt modelId="{99B23ACD-E0AA-40BD-8FA4-3CCDC1FB7EBC}" type="pres">
      <dgm:prSet presAssocID="{C7F4E8B5-2692-45B8-AB3D-F1F65FC1BF0F}" presName="composite" presStyleCnt="0"/>
      <dgm:spPr/>
    </dgm:pt>
    <dgm:pt modelId="{85FDA14E-9085-41AC-BEDC-691222A481F5}" type="pres">
      <dgm:prSet presAssocID="{C7F4E8B5-2692-45B8-AB3D-F1F65FC1BF0F}" presName="LShape" presStyleLbl="alignNode1" presStyleIdx="8" presStyleCnt="11"/>
      <dgm:spPr/>
    </dgm:pt>
    <dgm:pt modelId="{0F417A36-07AB-41DC-8D17-AB0C1AD34654}" type="pres">
      <dgm:prSet presAssocID="{C7F4E8B5-2692-45B8-AB3D-F1F65FC1BF0F}" presName="ParentText" presStyleLbl="revTx" presStyleIdx="4" presStyleCnt="6">
        <dgm:presLayoutVars>
          <dgm:chMax val="0"/>
          <dgm:chPref val="0"/>
          <dgm:bulletEnabled val="1"/>
        </dgm:presLayoutVars>
      </dgm:prSet>
      <dgm:spPr/>
    </dgm:pt>
    <dgm:pt modelId="{574326E3-0458-46A4-BE60-FBA0FEA37F56}" type="pres">
      <dgm:prSet presAssocID="{C7F4E8B5-2692-45B8-AB3D-F1F65FC1BF0F}" presName="Triangle" presStyleLbl="alignNode1" presStyleIdx="9" presStyleCnt="11"/>
      <dgm:spPr/>
    </dgm:pt>
    <dgm:pt modelId="{4BCF8319-A4C9-4242-ADBD-D086B714A44E}" type="pres">
      <dgm:prSet presAssocID="{51198797-E027-4B2C-8600-3D171C47C190}" presName="sibTrans" presStyleCnt="0"/>
      <dgm:spPr/>
    </dgm:pt>
    <dgm:pt modelId="{07D4D449-9DC8-4935-AB5D-7E31AE7D9997}" type="pres">
      <dgm:prSet presAssocID="{51198797-E027-4B2C-8600-3D171C47C190}" presName="space" presStyleCnt="0"/>
      <dgm:spPr/>
    </dgm:pt>
    <dgm:pt modelId="{0A6FEE1C-30F9-4E79-8FCE-0ED223A1969E}" type="pres">
      <dgm:prSet presAssocID="{75A8DA83-26FC-4806-83E1-B7D1A0BBBC17}" presName="composite" presStyleCnt="0"/>
      <dgm:spPr/>
    </dgm:pt>
    <dgm:pt modelId="{B65E5265-8195-4D28-960C-D37A1031D339}" type="pres">
      <dgm:prSet presAssocID="{75A8DA83-26FC-4806-83E1-B7D1A0BBBC17}" presName="LShape" presStyleLbl="alignNode1" presStyleIdx="10" presStyleCnt="11"/>
      <dgm:spPr/>
    </dgm:pt>
    <dgm:pt modelId="{B4A55765-AE63-4846-8940-3B488CA2115E}" type="pres">
      <dgm:prSet presAssocID="{75A8DA83-26FC-4806-83E1-B7D1A0BBBC17}" presName="ParentText" presStyleLbl="revTx" presStyleIdx="5" presStyleCnt="6">
        <dgm:presLayoutVars>
          <dgm:chMax val="0"/>
          <dgm:chPref val="0"/>
          <dgm:bulletEnabled val="1"/>
        </dgm:presLayoutVars>
      </dgm:prSet>
      <dgm:spPr/>
    </dgm:pt>
  </dgm:ptLst>
  <dgm:cxnLst>
    <dgm:cxn modelId="{CB75F609-4C2C-47D5-8F78-07242D273B79}" type="presOf" srcId="{C7F4E8B5-2692-45B8-AB3D-F1F65FC1BF0F}" destId="{0F417A36-07AB-41DC-8D17-AB0C1AD34654}" srcOrd="0" destOrd="0" presId="urn:microsoft.com/office/officeart/2009/3/layout/StepUpProcess"/>
    <dgm:cxn modelId="{14FF5A44-C079-4475-A21F-0A160F243312}" type="presOf" srcId="{9B731481-B371-4D60-82B1-11CBBAE16DDF}" destId="{F5A27AB7-19BB-4B75-A0FE-8D3C1B6B18DD}" srcOrd="0" destOrd="0" presId="urn:microsoft.com/office/officeart/2009/3/layout/StepUpProcess"/>
    <dgm:cxn modelId="{C85D7A49-0CCE-4B45-8EF5-39600FF94851}" srcId="{9B731481-B371-4D60-82B1-11CBBAE16DDF}" destId="{A23AD646-EC34-47D9-9724-A17C283B951E}" srcOrd="0" destOrd="0" parTransId="{BE2702C2-07B8-4192-AAD8-0162F4019377}" sibTransId="{31AB2E60-65D6-4CEA-8093-4C285696FFAD}"/>
    <dgm:cxn modelId="{6D91886C-68FD-4B7C-BC6D-A897F37E0FE3}" srcId="{9B731481-B371-4D60-82B1-11CBBAE16DDF}" destId="{C7F4E8B5-2692-45B8-AB3D-F1F65FC1BF0F}" srcOrd="4" destOrd="0" parTransId="{E247EEC2-FF60-4972-B6AB-6FD2AA5455A7}" sibTransId="{51198797-E027-4B2C-8600-3D171C47C190}"/>
    <dgm:cxn modelId="{88B38D6F-E116-42B6-8FA1-FDB610E748BC}" type="presOf" srcId="{AB563B94-FDD2-4ACF-B2AC-8177322A8222}" destId="{46C617D9-2F49-4096-A34C-C8DCB7EBC8EE}" srcOrd="0" destOrd="0" presId="urn:microsoft.com/office/officeart/2009/3/layout/StepUpProcess"/>
    <dgm:cxn modelId="{882EBA73-D2B1-478B-ACE8-BC211F69C454}" srcId="{9B731481-B371-4D60-82B1-11CBBAE16DDF}" destId="{D5CE0F9E-F026-48D0-84A6-3E48C2803615}" srcOrd="1" destOrd="0" parTransId="{7D7D2740-72C2-49AD-8DF2-C94738BE923F}" sibTransId="{5AC54C57-1EFD-4358-8977-B2ECE044A674}"/>
    <dgm:cxn modelId="{88DC938B-592F-4598-A9FA-9FED06810524}" type="presOf" srcId="{D5CE0F9E-F026-48D0-84A6-3E48C2803615}" destId="{B2EA8A61-88D5-4ABC-A2EF-E4A27926BF2B}" srcOrd="0" destOrd="0" presId="urn:microsoft.com/office/officeart/2009/3/layout/StepUpProcess"/>
    <dgm:cxn modelId="{12D7598F-AFE9-482C-868E-1500DF0673CD}" type="presOf" srcId="{A23AD646-EC34-47D9-9724-A17C283B951E}" destId="{F0485E7C-F341-4665-992A-354ADAA96EC7}" srcOrd="0" destOrd="0" presId="urn:microsoft.com/office/officeart/2009/3/layout/StepUpProcess"/>
    <dgm:cxn modelId="{58F20791-C87C-4780-A3A9-B12E9B1AE864}" srcId="{9B731481-B371-4D60-82B1-11CBBAE16DDF}" destId="{AB563B94-FDD2-4ACF-B2AC-8177322A8222}" srcOrd="3" destOrd="0" parTransId="{E1BB7A7D-806A-4C1D-94D9-9C1107A4DD84}" sibTransId="{945957C8-5300-42DF-A28E-74723F404350}"/>
    <dgm:cxn modelId="{A7194EC3-08CB-49F1-A7FE-C9B8A4626058}" srcId="{9B731481-B371-4D60-82B1-11CBBAE16DDF}" destId="{75A8DA83-26FC-4806-83E1-B7D1A0BBBC17}" srcOrd="5" destOrd="0" parTransId="{E671250B-C10B-4B40-BCB1-C6F74EDBE8F9}" sibTransId="{8912C42A-4145-48EC-9D09-89F7FA108DC0}"/>
    <dgm:cxn modelId="{A49893DA-116C-4256-9B8C-36E9EB4FEB9F}" type="presOf" srcId="{28D63648-C6A0-4D81-91EC-1569A077A28D}" destId="{071766D8-5B46-409F-A298-BA7190ADE8EE}" srcOrd="0" destOrd="0" presId="urn:microsoft.com/office/officeart/2009/3/layout/StepUpProcess"/>
    <dgm:cxn modelId="{D67355E6-43D4-4BAA-867E-9343004F51DF}" type="presOf" srcId="{75A8DA83-26FC-4806-83E1-B7D1A0BBBC17}" destId="{B4A55765-AE63-4846-8940-3B488CA2115E}" srcOrd="0" destOrd="0" presId="urn:microsoft.com/office/officeart/2009/3/layout/StepUpProcess"/>
    <dgm:cxn modelId="{C30B83FA-BE25-4CCE-A5FC-F25A2EAC1985}" srcId="{9B731481-B371-4D60-82B1-11CBBAE16DDF}" destId="{28D63648-C6A0-4D81-91EC-1569A077A28D}" srcOrd="2" destOrd="0" parTransId="{6FB21A51-AAA7-4E7F-8ECA-5E815A062B1B}" sibTransId="{5F089FDF-A68E-4C57-8F6B-BD51CFA709C2}"/>
    <dgm:cxn modelId="{ADBB6A2D-0F0D-4F26-A49A-25B955828B7F}" type="presParOf" srcId="{F5A27AB7-19BB-4B75-A0FE-8D3C1B6B18DD}" destId="{97E76009-772C-4F7A-A659-689D76FFD3ED}" srcOrd="0" destOrd="0" presId="urn:microsoft.com/office/officeart/2009/3/layout/StepUpProcess"/>
    <dgm:cxn modelId="{828AF552-BFEC-4099-8F05-3332EDB4DA8B}" type="presParOf" srcId="{97E76009-772C-4F7A-A659-689D76FFD3ED}" destId="{F1941455-B226-4581-9627-8BC4046E6936}" srcOrd="0" destOrd="0" presId="urn:microsoft.com/office/officeart/2009/3/layout/StepUpProcess"/>
    <dgm:cxn modelId="{DCFCAEEA-59D9-497F-8AA6-10F8211D2261}" type="presParOf" srcId="{97E76009-772C-4F7A-A659-689D76FFD3ED}" destId="{F0485E7C-F341-4665-992A-354ADAA96EC7}" srcOrd="1" destOrd="0" presId="urn:microsoft.com/office/officeart/2009/3/layout/StepUpProcess"/>
    <dgm:cxn modelId="{67B2682A-11BB-4E2D-B87C-2EAFB746C68D}" type="presParOf" srcId="{97E76009-772C-4F7A-A659-689D76FFD3ED}" destId="{6FF948B9-C4F4-496E-B83F-2C2637B72C69}" srcOrd="2" destOrd="0" presId="urn:microsoft.com/office/officeart/2009/3/layout/StepUpProcess"/>
    <dgm:cxn modelId="{7F41BA7F-9834-4566-A08F-17C067E9060F}" type="presParOf" srcId="{F5A27AB7-19BB-4B75-A0FE-8D3C1B6B18DD}" destId="{90033BD7-9BC5-407A-8A3C-3F03B4C302A0}" srcOrd="1" destOrd="0" presId="urn:microsoft.com/office/officeart/2009/3/layout/StepUpProcess"/>
    <dgm:cxn modelId="{CAA44513-4FCD-4950-85D4-9ABA9CFCE3FB}" type="presParOf" srcId="{90033BD7-9BC5-407A-8A3C-3F03B4C302A0}" destId="{D745AC73-A1D1-490D-8164-CE05A8FBF6E1}" srcOrd="0" destOrd="0" presId="urn:microsoft.com/office/officeart/2009/3/layout/StepUpProcess"/>
    <dgm:cxn modelId="{AA1D76B4-88C8-4B89-B0D7-96C94BD5F031}" type="presParOf" srcId="{F5A27AB7-19BB-4B75-A0FE-8D3C1B6B18DD}" destId="{8AB10AD4-961E-4424-A164-C49CB1484182}" srcOrd="2" destOrd="0" presId="urn:microsoft.com/office/officeart/2009/3/layout/StepUpProcess"/>
    <dgm:cxn modelId="{F8F4FFF4-ACED-41A4-AEFA-1FC97E5EDD65}" type="presParOf" srcId="{8AB10AD4-961E-4424-A164-C49CB1484182}" destId="{90406536-E0CA-4F0C-8480-F99F09D88BB0}" srcOrd="0" destOrd="0" presId="urn:microsoft.com/office/officeart/2009/3/layout/StepUpProcess"/>
    <dgm:cxn modelId="{9CCFAAEE-E3DE-405D-86F3-50DFB4760A17}" type="presParOf" srcId="{8AB10AD4-961E-4424-A164-C49CB1484182}" destId="{B2EA8A61-88D5-4ABC-A2EF-E4A27926BF2B}" srcOrd="1" destOrd="0" presId="urn:microsoft.com/office/officeart/2009/3/layout/StepUpProcess"/>
    <dgm:cxn modelId="{276E8671-132E-4A47-919F-D64C3CB74019}" type="presParOf" srcId="{8AB10AD4-961E-4424-A164-C49CB1484182}" destId="{7913A301-C4F6-4ECC-993B-25A55FDF40EB}" srcOrd="2" destOrd="0" presId="urn:microsoft.com/office/officeart/2009/3/layout/StepUpProcess"/>
    <dgm:cxn modelId="{7689BE23-5EFF-4E5B-BDD3-E242B874F538}" type="presParOf" srcId="{F5A27AB7-19BB-4B75-A0FE-8D3C1B6B18DD}" destId="{16DBA1D1-AE3C-4233-91AF-6D7A7781E4E4}" srcOrd="3" destOrd="0" presId="urn:microsoft.com/office/officeart/2009/3/layout/StepUpProcess"/>
    <dgm:cxn modelId="{FCA054C5-90CB-48D9-B7F1-D92FEF4A2BC5}" type="presParOf" srcId="{16DBA1D1-AE3C-4233-91AF-6D7A7781E4E4}" destId="{122EAAE5-9957-4CD5-81ED-2FA9B3913E2A}" srcOrd="0" destOrd="0" presId="urn:microsoft.com/office/officeart/2009/3/layout/StepUpProcess"/>
    <dgm:cxn modelId="{647AD155-078D-4B47-A3A9-FF7D4BACB70D}" type="presParOf" srcId="{F5A27AB7-19BB-4B75-A0FE-8D3C1B6B18DD}" destId="{F6D833DF-8F55-42B3-A026-9A110A006F6C}" srcOrd="4" destOrd="0" presId="urn:microsoft.com/office/officeart/2009/3/layout/StepUpProcess"/>
    <dgm:cxn modelId="{71E9D8E3-5D4B-4644-A55B-D24272595FEF}" type="presParOf" srcId="{F6D833DF-8F55-42B3-A026-9A110A006F6C}" destId="{576E38A0-D1D6-4B2D-B050-2D7308862C5C}" srcOrd="0" destOrd="0" presId="urn:microsoft.com/office/officeart/2009/3/layout/StepUpProcess"/>
    <dgm:cxn modelId="{CBA95B4E-72A6-4842-884C-EFC0EBE84DEC}" type="presParOf" srcId="{F6D833DF-8F55-42B3-A026-9A110A006F6C}" destId="{071766D8-5B46-409F-A298-BA7190ADE8EE}" srcOrd="1" destOrd="0" presId="urn:microsoft.com/office/officeart/2009/3/layout/StepUpProcess"/>
    <dgm:cxn modelId="{DD94FFB8-4093-463C-8290-F396ADD9177F}" type="presParOf" srcId="{F6D833DF-8F55-42B3-A026-9A110A006F6C}" destId="{2AF3C162-3E96-4EED-95EB-D7F1AC990CF2}" srcOrd="2" destOrd="0" presId="urn:microsoft.com/office/officeart/2009/3/layout/StepUpProcess"/>
    <dgm:cxn modelId="{8686DC86-6A80-4682-9CBF-817D0B816C0C}" type="presParOf" srcId="{F5A27AB7-19BB-4B75-A0FE-8D3C1B6B18DD}" destId="{6AAF7554-8E91-49C7-91C2-A0CBDB317F8A}" srcOrd="5" destOrd="0" presId="urn:microsoft.com/office/officeart/2009/3/layout/StepUpProcess"/>
    <dgm:cxn modelId="{6B1272E1-1850-473A-8974-93755DB8BD24}" type="presParOf" srcId="{6AAF7554-8E91-49C7-91C2-A0CBDB317F8A}" destId="{2DF18153-DB75-4593-99D6-A64CD31456C2}" srcOrd="0" destOrd="0" presId="urn:microsoft.com/office/officeart/2009/3/layout/StepUpProcess"/>
    <dgm:cxn modelId="{D1921143-32A2-4FCB-9DDD-1D7F1A517F73}" type="presParOf" srcId="{F5A27AB7-19BB-4B75-A0FE-8D3C1B6B18DD}" destId="{F6A1B9BA-BAAF-4E93-9334-62906295F61A}" srcOrd="6" destOrd="0" presId="urn:microsoft.com/office/officeart/2009/3/layout/StepUpProcess"/>
    <dgm:cxn modelId="{8BB326DA-1D9E-4DBB-ACD9-81BA8FB3A677}" type="presParOf" srcId="{F6A1B9BA-BAAF-4E93-9334-62906295F61A}" destId="{1814626A-1EFE-4F97-9A93-34F639DD1BE9}" srcOrd="0" destOrd="0" presId="urn:microsoft.com/office/officeart/2009/3/layout/StepUpProcess"/>
    <dgm:cxn modelId="{0762EC06-F3E1-4F35-9A97-3EC61D095F98}" type="presParOf" srcId="{F6A1B9BA-BAAF-4E93-9334-62906295F61A}" destId="{46C617D9-2F49-4096-A34C-C8DCB7EBC8EE}" srcOrd="1" destOrd="0" presId="urn:microsoft.com/office/officeart/2009/3/layout/StepUpProcess"/>
    <dgm:cxn modelId="{AC1AB5C5-2F9D-443A-873B-831F607F6E85}" type="presParOf" srcId="{F6A1B9BA-BAAF-4E93-9334-62906295F61A}" destId="{D045E3DC-E372-4DAC-B066-54B04DD48270}" srcOrd="2" destOrd="0" presId="urn:microsoft.com/office/officeart/2009/3/layout/StepUpProcess"/>
    <dgm:cxn modelId="{4481E756-A628-4D9B-B5F6-5D4EAB4784C8}" type="presParOf" srcId="{F5A27AB7-19BB-4B75-A0FE-8D3C1B6B18DD}" destId="{7403B925-E313-4DC1-9200-57E9B3852BB6}" srcOrd="7" destOrd="0" presId="urn:microsoft.com/office/officeart/2009/3/layout/StepUpProcess"/>
    <dgm:cxn modelId="{931F13B1-9723-4B2D-AEE4-1B16B3A8DA90}" type="presParOf" srcId="{7403B925-E313-4DC1-9200-57E9B3852BB6}" destId="{2F060183-9425-44F8-983C-D1B18B3D6F74}" srcOrd="0" destOrd="0" presId="urn:microsoft.com/office/officeart/2009/3/layout/StepUpProcess"/>
    <dgm:cxn modelId="{EA49D4E7-D8FF-40CF-98ED-EA989F738606}" type="presParOf" srcId="{F5A27AB7-19BB-4B75-A0FE-8D3C1B6B18DD}" destId="{99B23ACD-E0AA-40BD-8FA4-3CCDC1FB7EBC}" srcOrd="8" destOrd="0" presId="urn:microsoft.com/office/officeart/2009/3/layout/StepUpProcess"/>
    <dgm:cxn modelId="{4056F2F3-DFAE-4BE1-9D9C-A8A084CE0AD1}" type="presParOf" srcId="{99B23ACD-E0AA-40BD-8FA4-3CCDC1FB7EBC}" destId="{85FDA14E-9085-41AC-BEDC-691222A481F5}" srcOrd="0" destOrd="0" presId="urn:microsoft.com/office/officeart/2009/3/layout/StepUpProcess"/>
    <dgm:cxn modelId="{D703EA67-186D-4C61-9C05-15F31373FD7E}" type="presParOf" srcId="{99B23ACD-E0AA-40BD-8FA4-3CCDC1FB7EBC}" destId="{0F417A36-07AB-41DC-8D17-AB0C1AD34654}" srcOrd="1" destOrd="0" presId="urn:microsoft.com/office/officeart/2009/3/layout/StepUpProcess"/>
    <dgm:cxn modelId="{EE93CA6B-00A4-4423-B109-646606D62144}" type="presParOf" srcId="{99B23ACD-E0AA-40BD-8FA4-3CCDC1FB7EBC}" destId="{574326E3-0458-46A4-BE60-FBA0FEA37F56}" srcOrd="2" destOrd="0" presId="urn:microsoft.com/office/officeart/2009/3/layout/StepUpProcess"/>
    <dgm:cxn modelId="{254F8E6A-ED55-40B8-A7DB-9B5DAE2AB760}" type="presParOf" srcId="{F5A27AB7-19BB-4B75-A0FE-8D3C1B6B18DD}" destId="{4BCF8319-A4C9-4242-ADBD-D086B714A44E}" srcOrd="9" destOrd="0" presId="urn:microsoft.com/office/officeart/2009/3/layout/StepUpProcess"/>
    <dgm:cxn modelId="{55BFB120-9D69-4978-ABED-721425D86595}" type="presParOf" srcId="{4BCF8319-A4C9-4242-ADBD-D086B714A44E}" destId="{07D4D449-9DC8-4935-AB5D-7E31AE7D9997}" srcOrd="0" destOrd="0" presId="urn:microsoft.com/office/officeart/2009/3/layout/StepUpProcess"/>
    <dgm:cxn modelId="{A5C30428-9464-4605-ABE8-D47B073DE55A}" type="presParOf" srcId="{F5A27AB7-19BB-4B75-A0FE-8D3C1B6B18DD}" destId="{0A6FEE1C-30F9-4E79-8FCE-0ED223A1969E}" srcOrd="10" destOrd="0" presId="urn:microsoft.com/office/officeart/2009/3/layout/StepUpProcess"/>
    <dgm:cxn modelId="{06409AE7-E7C7-4B42-BD4E-CCFDAECD338C}" type="presParOf" srcId="{0A6FEE1C-30F9-4E79-8FCE-0ED223A1969E}" destId="{B65E5265-8195-4D28-960C-D37A1031D339}" srcOrd="0" destOrd="0" presId="urn:microsoft.com/office/officeart/2009/3/layout/StepUpProcess"/>
    <dgm:cxn modelId="{2E7B1850-31DC-4761-A7CF-C444E9A0A680}" type="presParOf" srcId="{0A6FEE1C-30F9-4E79-8FCE-0ED223A1969E}" destId="{B4A55765-AE63-4846-8940-3B488CA2115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41455-B226-4581-9627-8BC4046E6936}">
      <dsp:nvSpPr>
        <dsp:cNvPr id="0" name=""/>
        <dsp:cNvSpPr/>
      </dsp:nvSpPr>
      <dsp:spPr>
        <a:xfrm rot="5400000">
          <a:off x="285473" y="2625557"/>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85E7C-F341-4665-992A-354ADAA96EC7}">
      <dsp:nvSpPr>
        <dsp:cNvPr id="0" name=""/>
        <dsp:cNvSpPr/>
      </dsp:nvSpPr>
      <dsp:spPr>
        <a:xfrm>
          <a:off x="143734" y="3047712"/>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109FC6"/>
            </a:buClr>
            <a:buSzTx/>
            <a:buFont typeface="Arial" panose="020B0604020202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1. Niet bestaand: </a:t>
          </a:r>
          <a:r>
            <a:rPr kumimoji="0" lang="nl-NL" sz="900" b="0" i="0" u="none" strike="noStrike" kern="1200" cap="none" spc="0" normalizeH="0" baseline="0" noProof="0">
              <a:ln>
                <a:noFill/>
              </a:ln>
              <a:solidFill>
                <a:srgbClr val="333333"/>
              </a:solidFill>
              <a:effectLst/>
              <a:uLnTx/>
              <a:uFillTx/>
              <a:latin typeface="Candara"/>
              <a:ea typeface="+mn-ea"/>
              <a:cs typeface="+mn-cs"/>
            </a:rPr>
            <a:t>Er is nog geen aandacht besteed aan deze beheersingsmaatregel conform DAMA DMBOK</a:t>
          </a:r>
          <a:endParaRPr lang="nl-NL" sz="900" kern="1200"/>
        </a:p>
      </dsp:txBody>
      <dsp:txXfrm>
        <a:off x="143734" y="3047712"/>
        <a:ext cx="1275578" cy="1118119"/>
      </dsp:txXfrm>
    </dsp:sp>
    <dsp:sp modelId="{6FF948B9-C4F4-496E-B83F-2C2637B72C69}">
      <dsp:nvSpPr>
        <dsp:cNvPr id="0" name=""/>
        <dsp:cNvSpPr/>
      </dsp:nvSpPr>
      <dsp:spPr>
        <a:xfrm>
          <a:off x="1178638" y="2521538"/>
          <a:ext cx="240675" cy="24067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06536-E0CA-4F0C-8480-F99F09D88BB0}">
      <dsp:nvSpPr>
        <dsp:cNvPr id="0" name=""/>
        <dsp:cNvSpPr/>
      </dsp:nvSpPr>
      <dsp:spPr>
        <a:xfrm rot="5400000">
          <a:off x="1847030" y="2239149"/>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EA8A61-88D5-4ABC-A2EF-E4A27926BF2B}">
      <dsp:nvSpPr>
        <dsp:cNvPr id="0" name=""/>
        <dsp:cNvSpPr/>
      </dsp:nvSpPr>
      <dsp:spPr>
        <a:xfrm>
          <a:off x="1705292" y="2661303"/>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2E318F"/>
            </a:buClr>
            <a:buSzTx/>
            <a:buFont typeface="Candara" panose="020E0502030303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2. Initieel: </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De beheersingsmaatregel is (gedeeltelijk) gedefinieerd maar wordt op inconsistente wijze uitgevoerd. Er is een grote afhankelijkheid van individuen bij de uitvoering van de beheersingsmaatregel</a:t>
          </a:r>
          <a:endParaRPr lang="nl-NL" sz="900" kern="1200"/>
        </a:p>
      </dsp:txBody>
      <dsp:txXfrm>
        <a:off x="1705292" y="2661303"/>
        <a:ext cx="1275578" cy="1118119"/>
      </dsp:txXfrm>
    </dsp:sp>
    <dsp:sp modelId="{7913A301-C4F6-4ECC-993B-25A55FDF40EB}">
      <dsp:nvSpPr>
        <dsp:cNvPr id="0" name=""/>
        <dsp:cNvSpPr/>
      </dsp:nvSpPr>
      <dsp:spPr>
        <a:xfrm>
          <a:off x="2740195" y="2135129"/>
          <a:ext cx="240675" cy="24067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E38A0-D1D6-4B2D-B050-2D7308862C5C}">
      <dsp:nvSpPr>
        <dsp:cNvPr id="0" name=""/>
        <dsp:cNvSpPr/>
      </dsp:nvSpPr>
      <dsp:spPr>
        <a:xfrm rot="5400000">
          <a:off x="3408587" y="1852740"/>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766D8-5B46-409F-A298-BA7190ADE8EE}">
      <dsp:nvSpPr>
        <dsp:cNvPr id="0" name=""/>
        <dsp:cNvSpPr/>
      </dsp:nvSpPr>
      <dsp:spPr>
        <a:xfrm>
          <a:off x="3266849" y="2274894"/>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2E318F"/>
            </a:buClr>
            <a:buSzTx/>
            <a:buFont typeface="Candara" panose="020E0502030303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3. Herhaalbaar maar informeel: </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De beheersingsmaatregel is aanwezig en wordt op consistente en gestructureerde, maar op informele wijze uitgevoerd</a:t>
          </a:r>
          <a:endParaRPr lang="nl-NL" sz="900" kern="1200"/>
        </a:p>
      </dsp:txBody>
      <dsp:txXfrm>
        <a:off x="3266849" y="2274894"/>
        <a:ext cx="1275578" cy="1118119"/>
      </dsp:txXfrm>
    </dsp:sp>
    <dsp:sp modelId="{2AF3C162-3E96-4EED-95EB-D7F1AC990CF2}">
      <dsp:nvSpPr>
        <dsp:cNvPr id="0" name=""/>
        <dsp:cNvSpPr/>
      </dsp:nvSpPr>
      <dsp:spPr>
        <a:xfrm>
          <a:off x="4301753" y="1748720"/>
          <a:ext cx="240675" cy="24067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4626A-1EFE-4F97-9A93-34F639DD1BE9}">
      <dsp:nvSpPr>
        <dsp:cNvPr id="0" name=""/>
        <dsp:cNvSpPr/>
      </dsp:nvSpPr>
      <dsp:spPr>
        <a:xfrm rot="5400000">
          <a:off x="4970145" y="1466331"/>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617D9-2F49-4096-A34C-C8DCB7EBC8EE}">
      <dsp:nvSpPr>
        <dsp:cNvPr id="0" name=""/>
        <dsp:cNvSpPr/>
      </dsp:nvSpPr>
      <dsp:spPr>
        <a:xfrm>
          <a:off x="4828407" y="1888485"/>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109FC6"/>
            </a:buClr>
            <a:buSzTx/>
            <a:buFont typeface="Arial" panose="020B0604020202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4. Gedefinieerd: </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De opzet van de beheersingsmaatregel is gedocumenteerd en wordt op gestructureerde en geformaliseerde wijze uitgevoerd. De vereiste effectiviteit van de beheersingsmaatregel is aantoonbaar en wordt getoetst.</a:t>
          </a:r>
          <a:endParaRPr lang="nl-NL" sz="900" kern="1200"/>
        </a:p>
      </dsp:txBody>
      <dsp:txXfrm>
        <a:off x="4828407" y="1888485"/>
        <a:ext cx="1275578" cy="1118119"/>
      </dsp:txXfrm>
    </dsp:sp>
    <dsp:sp modelId="{D045E3DC-E372-4DAC-B066-54B04DD48270}">
      <dsp:nvSpPr>
        <dsp:cNvPr id="0" name=""/>
        <dsp:cNvSpPr/>
      </dsp:nvSpPr>
      <dsp:spPr>
        <a:xfrm>
          <a:off x="5863310" y="1362311"/>
          <a:ext cx="240675" cy="24067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FDA14E-9085-41AC-BEDC-691222A481F5}">
      <dsp:nvSpPr>
        <dsp:cNvPr id="0" name=""/>
        <dsp:cNvSpPr/>
      </dsp:nvSpPr>
      <dsp:spPr>
        <a:xfrm rot="5400000">
          <a:off x="6531702" y="1079922"/>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17A36-07AB-41DC-8D17-AB0C1AD34654}">
      <dsp:nvSpPr>
        <dsp:cNvPr id="0" name=""/>
        <dsp:cNvSpPr/>
      </dsp:nvSpPr>
      <dsp:spPr>
        <a:xfrm>
          <a:off x="6389964" y="1502076"/>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109FC6"/>
            </a:buClr>
            <a:buSzTx/>
            <a:buFont typeface="Arial" panose="020B0604020202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5. Beheerst en meetbaar: </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De effectiviteit van de beheersingsmaatregel wordt periodiek geëvalueerd. Daar waar nodig wordt de beheersingsmaatregel verbeterd of vervangen door andere beheersingsmaatregel(en). De evaluatie wordt vastgelegd.</a:t>
          </a:r>
          <a:endParaRPr lang="nl-NL" sz="900" kern="1200"/>
        </a:p>
      </dsp:txBody>
      <dsp:txXfrm>
        <a:off x="6389964" y="1502076"/>
        <a:ext cx="1275578" cy="1118119"/>
      </dsp:txXfrm>
    </dsp:sp>
    <dsp:sp modelId="{574326E3-0458-46A4-BE60-FBA0FEA37F56}">
      <dsp:nvSpPr>
        <dsp:cNvPr id="0" name=""/>
        <dsp:cNvSpPr/>
      </dsp:nvSpPr>
      <dsp:spPr>
        <a:xfrm>
          <a:off x="7424868" y="975902"/>
          <a:ext cx="240675" cy="24067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E5265-8195-4D28-960C-D37A1031D339}">
      <dsp:nvSpPr>
        <dsp:cNvPr id="0" name=""/>
        <dsp:cNvSpPr/>
      </dsp:nvSpPr>
      <dsp:spPr>
        <a:xfrm rot="5400000">
          <a:off x="8093260" y="693513"/>
          <a:ext cx="849113" cy="14129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A55765-AE63-4846-8940-3B488CA2115E}">
      <dsp:nvSpPr>
        <dsp:cNvPr id="0" name=""/>
        <dsp:cNvSpPr/>
      </dsp:nvSpPr>
      <dsp:spPr>
        <a:xfrm>
          <a:off x="7951522" y="1115667"/>
          <a:ext cx="1275578" cy="111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Clr>
              <a:srgbClr val="109FC6"/>
            </a:buClr>
            <a:buSzTx/>
            <a:buFont typeface="Arial" panose="020B0604020202020204" pitchFamily="34" charset="0"/>
            <a:buNone/>
          </a:pPr>
          <a:r>
            <a:rPr kumimoji="0" lang="nl-NL" sz="900" b="0" i="0" u="none" strike="noStrike" kern="1200" cap="none" spc="0" normalizeH="0" baseline="0" noProof="0">
              <a:ln>
                <a:noFill/>
              </a:ln>
              <a:solidFill>
                <a:srgbClr val="109FC6"/>
              </a:solidFill>
              <a:effectLst/>
              <a:uLnTx/>
              <a:uFillTx/>
              <a:latin typeface="Candara"/>
              <a:ea typeface="+mn-ea"/>
              <a:cs typeface="+mn-cs"/>
            </a:rPr>
            <a:t>6. Continu verbeteren: </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De beheersingsmaatregelen zijn verankerd in het integrale risicomanagement raamwerk, waarbij continu gezocht wordt naar verbetering van de effectiviteit van de maatregelen. Hierbij wordt gebruik gemaakt van externe data en benchmarking. Medewerkers zijn </a:t>
          </a:r>
          <a:r>
            <a:rPr kumimoji="0" lang="nl-NL" sz="900" b="0" i="0" u="none" strike="noStrike" kern="1200" cap="none" spc="0" normalizeH="0" baseline="0" noProof="0" err="1">
              <a:ln>
                <a:noFill/>
              </a:ln>
              <a:solidFill>
                <a:srgbClr val="000000"/>
              </a:solidFill>
              <a:effectLst/>
              <a:uLnTx/>
              <a:uFillTx/>
              <a:latin typeface="Candara" panose="020E0502030303020204" pitchFamily="34" charset="0"/>
              <a:ea typeface="+mn-ea"/>
              <a:cs typeface="+mn-cs"/>
            </a:rPr>
            <a:t>pro-actief</a:t>
          </a:r>
          <a:r>
            <a:rPr kumimoji="0" lang="nl-NL" sz="900" b="0" i="0" u="none" strike="noStrike" kern="1200" cap="none" spc="0" normalizeH="0" baseline="0" noProof="0">
              <a:ln>
                <a:noFill/>
              </a:ln>
              <a:solidFill>
                <a:srgbClr val="000000"/>
              </a:solidFill>
              <a:effectLst/>
              <a:uLnTx/>
              <a:uFillTx/>
              <a:latin typeface="Candara" panose="020E0502030303020204" pitchFamily="34" charset="0"/>
              <a:ea typeface="+mn-ea"/>
              <a:cs typeface="+mn-cs"/>
            </a:rPr>
            <a:t> betrokken bij de verbetering van de beheersingsmaatregelen</a:t>
          </a:r>
          <a:endParaRPr lang="nl-NL" sz="900" kern="1200"/>
        </a:p>
      </dsp:txBody>
      <dsp:txXfrm>
        <a:off x="7951522" y="1115667"/>
        <a:ext cx="1275578" cy="111811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68FE46-DCA3-4B4B-B34F-721CCA06BEF2}"/>
              </a:ext>
            </a:extLst>
          </p:cNvPr>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a:extLst>
              <a:ext uri="{FF2B5EF4-FFF2-40B4-BE49-F238E27FC236}">
                <a16:creationId xmlns:a16="http://schemas.microsoft.com/office/drawing/2014/main" id="{F5F24B32-CA5B-422E-A896-A14A96D7A2F6}"/>
              </a:ext>
            </a:extLst>
          </p:cNvPr>
          <p:cNvSpPr>
            <a:spLocks noGrp="1"/>
          </p:cNvSpPr>
          <p:nvPr>
            <p:ph type="dt" sz="quarter" idx="1"/>
          </p:nvPr>
        </p:nvSpPr>
        <p:spPr>
          <a:xfrm>
            <a:off x="4023092" y="0"/>
            <a:ext cx="3077739" cy="513428"/>
          </a:xfrm>
          <a:prstGeom prst="rect">
            <a:avLst/>
          </a:prstGeom>
        </p:spPr>
        <p:txBody>
          <a:bodyPr vert="horz" lIns="99057" tIns="49528" rIns="99057" bIns="49528" rtlCol="0"/>
          <a:lstStyle>
            <a:lvl1pPr algn="r">
              <a:defRPr sz="1300"/>
            </a:lvl1pPr>
          </a:lstStyle>
          <a:p>
            <a:fld id="{83CF1DB1-AD65-4287-9B9B-400241FCBF31}" type="datetimeFigureOut">
              <a:rPr lang="en-GB" smtClean="0"/>
              <a:t>07/03/2022</a:t>
            </a:fld>
            <a:endParaRPr lang="en-GB"/>
          </a:p>
        </p:txBody>
      </p:sp>
      <p:sp>
        <p:nvSpPr>
          <p:cNvPr id="4" name="Footer Placeholder 3">
            <a:extLst>
              <a:ext uri="{FF2B5EF4-FFF2-40B4-BE49-F238E27FC236}">
                <a16:creationId xmlns:a16="http://schemas.microsoft.com/office/drawing/2014/main" id="{1D18B15A-E93F-4B20-9B3C-CABED5D0175F}"/>
              </a:ext>
            </a:extLst>
          </p:cNvPr>
          <p:cNvSpPr>
            <a:spLocks noGrp="1"/>
          </p:cNvSpPr>
          <p:nvPr>
            <p:ph type="ftr" sz="quarter" idx="2"/>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EF116AA8-2CBA-4774-9E15-438E879A5A74}"/>
              </a:ext>
            </a:extLst>
          </p:cNvPr>
          <p:cNvSpPr>
            <a:spLocks noGrp="1"/>
          </p:cNvSpPr>
          <p:nvPr>
            <p:ph type="sldNum" sz="quarter" idx="3"/>
          </p:nvPr>
        </p:nvSpPr>
        <p:spPr>
          <a:xfrm>
            <a:off x="4023092" y="9719598"/>
            <a:ext cx="3077739" cy="513427"/>
          </a:xfrm>
          <a:prstGeom prst="rect">
            <a:avLst/>
          </a:prstGeom>
        </p:spPr>
        <p:txBody>
          <a:bodyPr vert="horz" lIns="99057" tIns="49528" rIns="99057" bIns="49528" rtlCol="0" anchor="b"/>
          <a:lstStyle>
            <a:lvl1pPr algn="r">
              <a:defRPr sz="1300"/>
            </a:lvl1pPr>
          </a:lstStyle>
          <a:p>
            <a:fld id="{342F58B3-2676-4F0A-85F3-5FD42F77F7C8}" type="slidenum">
              <a:rPr lang="en-GB" smtClean="0"/>
              <a:t>‹nr.›</a:t>
            </a:fld>
            <a:endParaRPr lang="en-GB"/>
          </a:p>
        </p:txBody>
      </p:sp>
    </p:spTree>
    <p:extLst>
      <p:ext uri="{BB962C8B-B14F-4D97-AF65-F5344CB8AC3E}">
        <p14:creationId xmlns:p14="http://schemas.microsoft.com/office/powerpoint/2010/main" val="1070846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09CE6EBB-34EC-408B-89A3-E301954E0A9F}" type="datetimeFigureOut">
              <a:rPr lang="en-GB" smtClean="0"/>
              <a:t>07/03/2022</a:t>
            </a:fld>
            <a:endParaRPr lang="en-GB"/>
          </a:p>
        </p:txBody>
      </p:sp>
      <p:sp>
        <p:nvSpPr>
          <p:cNvPr id="4" name="Slide Image Placeholder 3"/>
          <p:cNvSpPr>
            <a:spLocks noGrp="1" noRot="1" noChangeAspect="1"/>
          </p:cNvSpPr>
          <p:nvPr>
            <p:ph type="sldImg" idx="2"/>
          </p:nvPr>
        </p:nvSpPr>
        <p:spPr>
          <a:xfrm>
            <a:off x="481013" y="836613"/>
            <a:ext cx="6140450" cy="3454400"/>
          </a:xfrm>
          <a:prstGeom prst="rect">
            <a:avLst/>
          </a:prstGeom>
          <a:noFill/>
          <a:ln w="12700">
            <a:solidFill>
              <a:prstClr val="black"/>
            </a:solidFill>
          </a:ln>
        </p:spPr>
        <p:txBody>
          <a:bodyPr vert="horz" lIns="99057" tIns="49528" rIns="99057" bIns="49528" rtlCol="0" anchor="ctr"/>
          <a:lstStyle/>
          <a:p>
            <a:endParaRPr lang="en-GB"/>
          </a:p>
        </p:txBody>
      </p:sp>
      <p:sp>
        <p:nvSpPr>
          <p:cNvPr id="5" name="Notes Placeholder 4"/>
          <p:cNvSpPr>
            <a:spLocks noGrp="1"/>
          </p:cNvSpPr>
          <p:nvPr>
            <p:ph type="body" sz="quarter" idx="3"/>
          </p:nvPr>
        </p:nvSpPr>
        <p:spPr>
          <a:xfrm>
            <a:off x="710248" y="4482763"/>
            <a:ext cx="5681980" cy="4913014"/>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CC91D653-CC84-461E-BF7B-1BAAC2831C3E}" type="slidenum">
              <a:rPr lang="en-GB" smtClean="0"/>
              <a:t>‹nr.›</a:t>
            </a:fld>
            <a:endParaRPr lang="en-GB"/>
          </a:p>
        </p:txBody>
      </p:sp>
    </p:spTree>
    <p:extLst>
      <p:ext uri="{BB962C8B-B14F-4D97-AF65-F5344CB8AC3E}">
        <p14:creationId xmlns:p14="http://schemas.microsoft.com/office/powerpoint/2010/main" val="2361587779"/>
      </p:ext>
    </p:extLst>
  </p:cSld>
  <p:clrMap bg1="lt1" tx1="dk1" bg2="lt2" tx2="dk2" accent1="accent1" accent2="accent2" accent3="accent3" accent4="accent4" accent5="accent5" accent6="accent6" hlink="hlink" folHlink="folHlink"/>
  <p:hf hdr="0" ftr="0" dt="0"/>
  <p:notesStyle>
    <a:lvl1pPr marL="18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2pPr>
    <a:lvl3pPr marL="54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1</a:t>
            </a:fld>
            <a:endParaRPr lang="en-GB"/>
          </a:p>
        </p:txBody>
      </p:sp>
    </p:spTree>
    <p:extLst>
      <p:ext uri="{BB962C8B-B14F-4D97-AF65-F5344CB8AC3E}">
        <p14:creationId xmlns:p14="http://schemas.microsoft.com/office/powerpoint/2010/main" val="384320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B859F8D9-DB26-4765-B0EC-70A4DA0F0946}"/>
              </a:ext>
            </a:extLst>
          </p:cNvPr>
          <p:cNvSpPr>
            <a:spLocks noGrp="1"/>
          </p:cNvSpPr>
          <p:nvPr>
            <p:ph type="sldNum" sz="quarter" idx="5"/>
          </p:nvPr>
        </p:nvSpPr>
        <p:spPr/>
        <p:txBody>
          <a:bodyPr/>
          <a:lstStyle/>
          <a:p>
            <a:fld id="{CC91D653-CC84-461E-BF7B-1BAAC2831C3E}" type="slidenum">
              <a:rPr lang="en-GB" smtClean="0"/>
              <a:t>18</a:t>
            </a:fld>
            <a:endParaRPr lang="en-GB"/>
          </a:p>
        </p:txBody>
      </p:sp>
    </p:spTree>
    <p:extLst>
      <p:ext uri="{BB962C8B-B14F-4D97-AF65-F5344CB8AC3E}">
        <p14:creationId xmlns:p14="http://schemas.microsoft.com/office/powerpoint/2010/main" val="82345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829E98B7-749C-4B89-A144-072212B6494B}"/>
              </a:ext>
            </a:extLst>
          </p:cNvPr>
          <p:cNvSpPr>
            <a:spLocks noGrp="1"/>
          </p:cNvSpPr>
          <p:nvPr>
            <p:ph type="sldNum" sz="quarter" idx="5"/>
          </p:nvPr>
        </p:nvSpPr>
        <p:spPr/>
        <p:txBody>
          <a:bodyPr/>
          <a:lstStyle/>
          <a:p>
            <a:fld id="{CC91D653-CC84-461E-BF7B-1BAAC2831C3E}" type="slidenum">
              <a:rPr lang="en-GB" smtClean="0"/>
              <a:t>19</a:t>
            </a:fld>
            <a:endParaRPr lang="en-GB"/>
          </a:p>
        </p:txBody>
      </p:sp>
    </p:spTree>
    <p:extLst>
      <p:ext uri="{BB962C8B-B14F-4D97-AF65-F5344CB8AC3E}">
        <p14:creationId xmlns:p14="http://schemas.microsoft.com/office/powerpoint/2010/main" val="362173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0825D8D8-95ED-46DA-AB7B-FED3BB1A6F81}"/>
              </a:ext>
            </a:extLst>
          </p:cNvPr>
          <p:cNvSpPr>
            <a:spLocks noGrp="1"/>
          </p:cNvSpPr>
          <p:nvPr>
            <p:ph type="sldNum" sz="quarter" idx="5"/>
          </p:nvPr>
        </p:nvSpPr>
        <p:spPr/>
        <p:txBody>
          <a:bodyPr/>
          <a:lstStyle/>
          <a:p>
            <a:fld id="{CC91D653-CC84-461E-BF7B-1BAAC2831C3E}" type="slidenum">
              <a:rPr lang="en-GB" smtClean="0"/>
              <a:t>20</a:t>
            </a:fld>
            <a:endParaRPr lang="en-GB"/>
          </a:p>
        </p:txBody>
      </p:sp>
    </p:spTree>
    <p:extLst>
      <p:ext uri="{BB962C8B-B14F-4D97-AF65-F5344CB8AC3E}">
        <p14:creationId xmlns:p14="http://schemas.microsoft.com/office/powerpoint/2010/main" val="100795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59223B5C-C2C4-48AC-9BAE-F98CE83CD59B}"/>
              </a:ext>
            </a:extLst>
          </p:cNvPr>
          <p:cNvSpPr>
            <a:spLocks noGrp="1"/>
          </p:cNvSpPr>
          <p:nvPr>
            <p:ph type="sldNum" sz="quarter" idx="5"/>
          </p:nvPr>
        </p:nvSpPr>
        <p:spPr/>
        <p:txBody>
          <a:bodyPr/>
          <a:lstStyle/>
          <a:p>
            <a:fld id="{CC91D653-CC84-461E-BF7B-1BAAC2831C3E}" type="slidenum">
              <a:rPr lang="en-GB" smtClean="0"/>
              <a:t>21</a:t>
            </a:fld>
            <a:endParaRPr lang="en-GB"/>
          </a:p>
        </p:txBody>
      </p:sp>
    </p:spTree>
    <p:extLst>
      <p:ext uri="{BB962C8B-B14F-4D97-AF65-F5344CB8AC3E}">
        <p14:creationId xmlns:p14="http://schemas.microsoft.com/office/powerpoint/2010/main" val="36011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rtlCol="0"/>
          <a:lstStyle/>
          <a:p>
            <a:pPr marL="0" indent="0">
              <a:buNone/>
            </a:pPr>
            <a:endParaRPr lang="nl-NL"/>
          </a:p>
        </p:txBody>
      </p:sp>
      <p:sp>
        <p:nvSpPr>
          <p:cNvPr id="4" name="Tijdelijke aanduiding voor dianummer 3">
            <a:extLst>
              <a:ext uri="{FF2B5EF4-FFF2-40B4-BE49-F238E27FC236}">
                <a16:creationId xmlns:a16="http://schemas.microsoft.com/office/drawing/2014/main" id="{F48C2795-E9D0-44FF-BFB1-C62E8396FD26}"/>
              </a:ext>
            </a:extLst>
          </p:cNvPr>
          <p:cNvSpPr>
            <a:spLocks noGrp="1"/>
          </p:cNvSpPr>
          <p:nvPr>
            <p:ph type="sldNum" sz="quarter" idx="5"/>
          </p:nvPr>
        </p:nvSpPr>
        <p:spPr/>
        <p:txBody>
          <a:bodyPr/>
          <a:lstStyle/>
          <a:p>
            <a:fld id="{CC91D653-CC84-461E-BF7B-1BAAC2831C3E}" type="slidenum">
              <a:rPr lang="en-GB" smtClean="0"/>
              <a:t>22</a:t>
            </a:fld>
            <a:endParaRPr lang="en-GB"/>
          </a:p>
        </p:txBody>
      </p:sp>
    </p:spTree>
    <p:extLst>
      <p:ext uri="{BB962C8B-B14F-4D97-AF65-F5344CB8AC3E}">
        <p14:creationId xmlns:p14="http://schemas.microsoft.com/office/powerpoint/2010/main" val="55992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p13:notes"/>
          <p:cNvSpPr txBox="1">
            <a:spLocks noGrp="1"/>
          </p:cNvSpPr>
          <p:nvPr>
            <p:ph type="body" idx="1"/>
          </p:nvPr>
        </p:nvSpPr>
        <p:spPr>
          <a:xfrm>
            <a:off x="710248" y="4924643"/>
            <a:ext cx="5681980" cy="4029254"/>
          </a:xfrm>
          <a:prstGeom prst="rect">
            <a:avLst/>
          </a:prstGeom>
        </p:spPr>
        <p:txBody>
          <a:bodyPr spcFirstLastPara="1" wrap="square" lIns="99041" tIns="49507" rIns="99041" bIns="49507" anchor="t" anchorCtr="0">
            <a:noAutofit/>
          </a:bodyPr>
          <a:lstStyle/>
          <a:p>
            <a:pPr marL="0" indent="0">
              <a:buNone/>
            </a:pPr>
            <a:endParaRPr/>
          </a:p>
        </p:txBody>
      </p:sp>
      <p:sp>
        <p:nvSpPr>
          <p:cNvPr id="3082" name="Google Shape;3082;p13:notes"/>
          <p:cNvSpPr>
            <a:spLocks noGrp="1" noRot="1" noChangeAspect="1"/>
          </p:cNvSpPr>
          <p:nvPr>
            <p:ph type="sldImg" idx="2"/>
          </p:nvPr>
        </p:nvSpPr>
        <p:spPr>
          <a:xfrm>
            <a:off x="482600"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Tijdelijke aanduiding voor dianummer 1">
            <a:extLst>
              <a:ext uri="{FF2B5EF4-FFF2-40B4-BE49-F238E27FC236}">
                <a16:creationId xmlns:a16="http://schemas.microsoft.com/office/drawing/2014/main" id="{AE343174-27BB-456D-97AD-87AB2C2B8BBE}"/>
              </a:ext>
            </a:extLst>
          </p:cNvPr>
          <p:cNvSpPr>
            <a:spLocks noGrp="1"/>
          </p:cNvSpPr>
          <p:nvPr>
            <p:ph type="sldNum" sz="quarter" idx="5"/>
          </p:nvPr>
        </p:nvSpPr>
        <p:spPr/>
        <p:txBody>
          <a:bodyPr/>
          <a:lstStyle/>
          <a:p>
            <a:fld id="{CC91D653-CC84-461E-BF7B-1BAAC2831C3E}" type="slidenum">
              <a:rPr lang="en-GB" smtClean="0"/>
              <a:t>23</a:t>
            </a:fld>
            <a:endParaRPr lang="en-GB"/>
          </a:p>
        </p:txBody>
      </p:sp>
    </p:spTree>
    <p:extLst>
      <p:ext uri="{BB962C8B-B14F-4D97-AF65-F5344CB8AC3E}">
        <p14:creationId xmlns:p14="http://schemas.microsoft.com/office/powerpoint/2010/main" val="51274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2</a:t>
            </a:fld>
            <a:endParaRPr lang="en-GB"/>
          </a:p>
        </p:txBody>
      </p:sp>
    </p:spTree>
    <p:extLst>
      <p:ext uri="{BB962C8B-B14F-4D97-AF65-F5344CB8AC3E}">
        <p14:creationId xmlns:p14="http://schemas.microsoft.com/office/powerpoint/2010/main" val="75683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a:buNone/>
            </a:pPr>
            <a:r>
              <a:rPr lang="nl-NL" b="1"/>
              <a:t>Uitkeringsovereenkomst (of Defined benefit - DB)</a:t>
            </a:r>
          </a:p>
          <a:p>
            <a:pPr marL="309553" indent="-309553">
              <a:buFont typeface="Arial" panose="020B0604020202020204" pitchFamily="34" charset="0"/>
              <a:buChar char="•"/>
            </a:pPr>
            <a:r>
              <a:rPr lang="nl-NL"/>
              <a:t>Deelnemer bouwt pensioenaanspraak op; een ‘gegarandeerde’ uitkering</a:t>
            </a:r>
          </a:p>
          <a:p>
            <a:pPr marL="309553" indent="-309553">
              <a:buFont typeface="Arial" panose="020B0604020202020204" pitchFamily="34" charset="0"/>
              <a:buChar char="•"/>
            </a:pPr>
            <a:r>
              <a:rPr lang="nl-NL"/>
              <a:t>De premie kan variëren, bijv. door wijziging levensverwachting, rente, verwachte rendement</a:t>
            </a:r>
          </a:p>
          <a:p>
            <a:pPr marL="309553" indent="-309553">
              <a:buFont typeface="Arial" panose="020B0604020202020204" pitchFamily="34" charset="0"/>
              <a:buChar char="•"/>
            </a:pPr>
            <a:r>
              <a:rPr lang="nl-NL"/>
              <a:t>Deelnemer loopt in beginsel geen risico en weet exact hoe hoog pensioenaanspraak is</a:t>
            </a:r>
          </a:p>
          <a:p>
            <a:pPr marL="309553" indent="-309553">
              <a:buFont typeface="Arial" panose="020B0604020202020204" pitchFamily="34" charset="0"/>
              <a:buChar char="•"/>
            </a:pPr>
            <a:r>
              <a:rPr lang="nl-NL"/>
              <a:t>Risico bij het pensioenfonds. Marktrente, beleggingsrendement en levensverwachting hebben invloed op de dekkingsgraad. Via de dekkingsgraad kan er invloed zijn op aanspraken door indexeren.</a:t>
            </a:r>
          </a:p>
          <a:p>
            <a:pPr marL="309553" indent="-309553">
              <a:buFont typeface="Arial" panose="020B0604020202020204" pitchFamily="34" charset="0"/>
              <a:buChar char="•"/>
            </a:pPr>
            <a:endParaRPr lang="nl-NL" b="1"/>
          </a:p>
          <a:p>
            <a:pPr marL="309553" indent="-309553">
              <a:buFont typeface="Arial" panose="020B0604020202020204" pitchFamily="34" charset="0"/>
              <a:buChar char="•"/>
            </a:pPr>
            <a:r>
              <a:rPr lang="nl-NL"/>
              <a:t>Voorbeelden: eindloon- en middelloonregelingen</a:t>
            </a:r>
          </a:p>
          <a:p>
            <a:pPr marL="309553" indent="-309553">
              <a:buFont typeface="Arial" panose="020B0604020202020204" pitchFamily="34" charset="0"/>
              <a:buChar char="•"/>
            </a:pPr>
            <a:endParaRPr lang="nl-NL" b="1"/>
          </a:p>
          <a:p>
            <a:pPr marL="309553" indent="-309553">
              <a:buFont typeface="Arial" panose="020B0604020202020204" pitchFamily="34" charset="0"/>
              <a:buChar char="•"/>
            </a:pPr>
            <a:endParaRPr lang="nl-NL"/>
          </a:p>
          <a:p>
            <a:pPr>
              <a:buNone/>
            </a:pPr>
            <a:r>
              <a:rPr lang="nl-NL" b="1"/>
              <a:t>Beschikbare premieregeling/premieovereenkomst (of Defined </a:t>
            </a:r>
            <a:r>
              <a:rPr lang="nl-NL" b="1" err="1"/>
              <a:t>contribution</a:t>
            </a:r>
            <a:r>
              <a:rPr lang="nl-NL" b="1"/>
              <a:t> - DC)</a:t>
            </a:r>
          </a:p>
          <a:p>
            <a:pPr marL="309553" indent="-309553">
              <a:buFont typeface="Arial" panose="020B0604020202020204" pitchFamily="34" charset="0"/>
              <a:buChar char="•"/>
            </a:pPr>
            <a:r>
              <a:rPr lang="nl-NL"/>
              <a:t>Deelnemer bouwt een pensioenkapitaal op</a:t>
            </a:r>
          </a:p>
          <a:p>
            <a:pPr marL="309553" indent="-309553">
              <a:buFont typeface="Arial" panose="020B0604020202020204" pitchFamily="34" charset="0"/>
              <a:buChar char="•"/>
            </a:pPr>
            <a:r>
              <a:rPr lang="nl-NL"/>
              <a:t>Deelnemer betaalt jaarlijks een vooraf bepaalde premie</a:t>
            </a:r>
          </a:p>
          <a:p>
            <a:pPr marL="309553" indent="-309553">
              <a:buFont typeface="Arial" panose="020B0604020202020204" pitchFamily="34" charset="0"/>
              <a:buChar char="•"/>
            </a:pPr>
            <a:r>
              <a:rPr lang="nl-NL"/>
              <a:t>Rendement en de uiteindelijke pensioenuitkering zijn onzeker</a:t>
            </a:r>
          </a:p>
          <a:p>
            <a:pPr marL="309553" indent="-309553">
              <a:buFont typeface="Arial" panose="020B0604020202020204" pitchFamily="34" charset="0"/>
              <a:buChar char="•"/>
            </a:pPr>
            <a:r>
              <a:rPr lang="nl-NL"/>
              <a:t>Risico ligt bij de deelnemer. Tegenvallend beleggingsrendement, toegenomen levensverwachting of lagere marktrente ‘voor rekening’ van de deelnemer</a:t>
            </a:r>
          </a:p>
          <a:p>
            <a:pPr marL="309553" indent="-309553">
              <a:buFont typeface="Arial" panose="020B0604020202020204" pitchFamily="34" charset="0"/>
              <a:buChar char="•"/>
            </a:pPr>
            <a:r>
              <a:rPr lang="nl-NL"/>
              <a:t>Totaal opgebouwde kapitaal – de pensioenpot – wordt omgezet in een levenslange uitkering. </a:t>
            </a:r>
          </a:p>
          <a:p>
            <a:pPr marL="309553" indent="-309553">
              <a:buFont typeface="Arial" panose="020B0604020202020204" pitchFamily="34" charset="0"/>
              <a:buChar char="•"/>
            </a:pPr>
            <a:endParaRPr lang="nl-NL"/>
          </a:p>
          <a:p>
            <a:pPr marL="309553" indent="-309553">
              <a:buFont typeface="Arial" panose="020B0604020202020204" pitchFamily="34" charset="0"/>
              <a:buChar char="•"/>
            </a:pPr>
            <a:r>
              <a:rPr lang="nl-NL"/>
              <a:t>Voorbeelden: zuivere premieovereenkomst, premieovereenkomst waarbij premie wordt omgezet in kapitaal</a:t>
            </a:r>
          </a:p>
          <a:p>
            <a:pPr marL="0" indent="0">
              <a:buNone/>
            </a:pPr>
            <a:endParaRPr lang="nl-NL"/>
          </a:p>
        </p:txBody>
      </p:sp>
      <p:sp>
        <p:nvSpPr>
          <p:cNvPr id="4" name="Tijdelijke aanduiding voor dianummer 3"/>
          <p:cNvSpPr>
            <a:spLocks noGrp="1"/>
          </p:cNvSpPr>
          <p:nvPr>
            <p:ph type="sldNum" sz="quarter" idx="5"/>
          </p:nvPr>
        </p:nvSpPr>
        <p:spPr/>
        <p:txBody>
          <a:bodyPr/>
          <a:lstStyle/>
          <a:p>
            <a:fld id="{F52F8CC0-F3D1-40C7-B037-564788CA737F}" type="slidenum">
              <a:rPr lang="nl-NL" smtClean="0"/>
              <a:t>7</a:t>
            </a:fld>
            <a:endParaRPr lang="nl-NL"/>
          </a:p>
        </p:txBody>
      </p:sp>
    </p:spTree>
    <p:extLst>
      <p:ext uri="{BB962C8B-B14F-4D97-AF65-F5344CB8AC3E}">
        <p14:creationId xmlns:p14="http://schemas.microsoft.com/office/powerpoint/2010/main" val="58727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r>
              <a:rPr lang="nl-NL" sz="1500" b="1"/>
              <a:t>Sinds de totstandkoming van het huidige stelsel (de jaren vijftig) is er veel veranderd:</a:t>
            </a:r>
          </a:p>
          <a:p>
            <a:pPr marL="309553" indent="-309553">
              <a:buFont typeface="Arial" panose="020B0604020202020204" pitchFamily="34" charset="0"/>
              <a:buChar char="•"/>
            </a:pPr>
            <a:r>
              <a:rPr lang="nl-NL" sz="1500"/>
              <a:t>Mensen werken langer door voordat ze met pensioen gaan</a:t>
            </a:r>
          </a:p>
          <a:p>
            <a:pPr marL="309553" indent="-309553">
              <a:buFont typeface="Arial" panose="020B0604020202020204" pitchFamily="34" charset="0"/>
              <a:buChar char="•"/>
            </a:pPr>
            <a:r>
              <a:rPr lang="nl-NL" sz="1500"/>
              <a:t>Steeds meer flexwerkers</a:t>
            </a:r>
          </a:p>
          <a:p>
            <a:pPr marL="309553" indent="-309553">
              <a:buFont typeface="Arial" panose="020B0604020202020204" pitchFamily="34" charset="0"/>
              <a:buChar char="•"/>
            </a:pPr>
            <a:r>
              <a:rPr lang="nl-NL" sz="1500"/>
              <a:t>Opmars van de ZZP’ers</a:t>
            </a:r>
          </a:p>
          <a:p>
            <a:pPr marL="309553" indent="-309553">
              <a:buFont typeface="Arial" panose="020B0604020202020204" pitchFamily="34" charset="0"/>
              <a:buChar char="•"/>
            </a:pPr>
            <a:endParaRPr lang="nl-NL" sz="1500"/>
          </a:p>
          <a:p>
            <a:pPr>
              <a:buNone/>
            </a:pPr>
            <a:r>
              <a:rPr lang="nl-NL" sz="1500"/>
              <a:t>Het is belangrijk dat het pensioenstelsel hierop aansluit. </a:t>
            </a:r>
          </a:p>
          <a:p>
            <a:pPr>
              <a:buNone/>
            </a:pPr>
            <a:endParaRPr lang="nl-NL" sz="1500"/>
          </a:p>
          <a:p>
            <a:pPr>
              <a:buNone/>
            </a:pPr>
            <a:r>
              <a:rPr lang="nl-NL" sz="1500" b="1"/>
              <a:t>Ook uitlegbaarheid speelt een grote rol:</a:t>
            </a:r>
          </a:p>
          <a:p>
            <a:pPr marL="309553" indent="-309553">
              <a:buFont typeface="Arial" panose="020B0604020202020204" pitchFamily="34" charset="0"/>
              <a:buChar char="•"/>
            </a:pPr>
            <a:r>
              <a:rPr lang="nl-NL" sz="1500"/>
              <a:t>Het huidige pensioenstelsel is steeds lastiger uit te leggen</a:t>
            </a:r>
          </a:p>
          <a:p>
            <a:pPr marL="309553" indent="-309553">
              <a:buFont typeface="Arial" panose="020B0604020202020204" pitchFamily="34" charset="0"/>
              <a:buChar char="•"/>
            </a:pPr>
            <a:r>
              <a:rPr lang="nl-NL" sz="1500"/>
              <a:t>Pensioenfondsen hebben meer vermogen dan ooit, maar er is al jaren niet meer geïndexeerd. Bij een aantal fondsen blijft korten als een donkere wolk hangen.</a:t>
            </a:r>
          </a:p>
          <a:p>
            <a:pPr marL="309553" indent="-309553">
              <a:buFont typeface="Arial" panose="020B0604020202020204" pitchFamily="34" charset="0"/>
              <a:buChar char="•"/>
            </a:pPr>
            <a:r>
              <a:rPr lang="nl-NL" sz="1500"/>
              <a:t>Geen schijnzekerheid meer. Geen ‘gegarandeerde’ aanspraak, maar een verwachting.</a:t>
            </a:r>
          </a:p>
          <a:p>
            <a:pPr marL="309553" indent="-309553">
              <a:buFont typeface="Arial" panose="020B0604020202020204" pitchFamily="34" charset="0"/>
              <a:buChar char="•"/>
            </a:pPr>
            <a:r>
              <a:rPr lang="nl-NL" sz="1500"/>
              <a:t>Een persoonlijk pensioenvermogen (een eigen potje)</a:t>
            </a:r>
          </a:p>
          <a:p>
            <a:pPr marL="309553" indent="-309553">
              <a:buFont typeface="Arial" panose="020B0604020202020204" pitchFamily="34" charset="0"/>
              <a:buChar char="•"/>
            </a:pPr>
            <a:r>
              <a:rPr lang="nl-NL" sz="1500"/>
              <a:t>Geen ongewenste verdeling meer (zie ook doorsneepremie)</a:t>
            </a:r>
          </a:p>
          <a:p>
            <a:pPr>
              <a:buNone/>
            </a:pPr>
            <a:endParaRPr lang="nl-NL" sz="1500"/>
          </a:p>
          <a:p>
            <a:endParaRPr lang="nl-NL" sz="1500"/>
          </a:p>
          <a:p>
            <a:endParaRPr lang="nl-NL" sz="1500"/>
          </a:p>
          <a:p>
            <a:endParaRPr lang="nl-NL" sz="1500"/>
          </a:p>
          <a:p>
            <a:endParaRPr lang="nl-NL" sz="1500"/>
          </a:p>
          <a:p>
            <a:endParaRPr lang="nl-NL" b="1"/>
          </a:p>
          <a:p>
            <a:pPr marL="309553" indent="-309553">
              <a:buFont typeface="Wingdings" panose="05000000000000000000" pitchFamily="2" charset="2"/>
              <a:buChar char="§"/>
            </a:pPr>
            <a:endParaRPr lang="nl-NL"/>
          </a:p>
        </p:txBody>
      </p:sp>
      <p:sp>
        <p:nvSpPr>
          <p:cNvPr id="4" name="Tijdelijke aanduiding voor dianummer 3"/>
          <p:cNvSpPr>
            <a:spLocks noGrp="1"/>
          </p:cNvSpPr>
          <p:nvPr>
            <p:ph type="sldNum" sz="quarter" idx="5"/>
          </p:nvPr>
        </p:nvSpPr>
        <p:spPr/>
        <p:txBody>
          <a:bodyPr/>
          <a:lstStyle/>
          <a:p>
            <a:fld id="{F52F8CC0-F3D1-40C7-B037-564788CA737F}" type="slidenum">
              <a:rPr lang="nl-NL" smtClean="0"/>
              <a:t>8</a:t>
            </a:fld>
            <a:endParaRPr lang="nl-NL"/>
          </a:p>
        </p:txBody>
      </p:sp>
    </p:spTree>
    <p:extLst>
      <p:ext uri="{BB962C8B-B14F-4D97-AF65-F5344CB8AC3E}">
        <p14:creationId xmlns:p14="http://schemas.microsoft.com/office/powerpoint/2010/main" val="89823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52F8CC0-F3D1-40C7-B037-564788CA737F}" type="slidenum">
              <a:rPr lang="nl-NL" smtClean="0"/>
              <a:t>9</a:t>
            </a:fld>
            <a:endParaRPr lang="nl-NL"/>
          </a:p>
        </p:txBody>
      </p:sp>
    </p:spTree>
    <p:extLst>
      <p:ext uri="{BB962C8B-B14F-4D97-AF65-F5344CB8AC3E}">
        <p14:creationId xmlns:p14="http://schemas.microsoft.com/office/powerpoint/2010/main" val="279357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lnSpc>
                <a:spcPct val="150000"/>
              </a:lnSpc>
              <a:spcAft>
                <a:spcPts val="650"/>
              </a:spcAft>
              <a:buNone/>
            </a:pPr>
            <a:r>
              <a:rPr lang="nl-NL" sz="1300"/>
              <a:t>Wat is invaren?</a:t>
            </a:r>
          </a:p>
          <a:p>
            <a:pPr marL="371464" indent="-371464">
              <a:lnSpc>
                <a:spcPct val="150000"/>
              </a:lnSpc>
              <a:spcAft>
                <a:spcPts val="650"/>
              </a:spcAft>
              <a:buFont typeface="Wingdings" panose="05000000000000000000" pitchFamily="2" charset="2"/>
              <a:buChar char="§"/>
            </a:pPr>
            <a:r>
              <a:rPr lang="nl-NL" sz="1300"/>
              <a:t>Alle opgebouwde pensioenaanspraken en ingegane pensioenrechten uit het huidige pensioenstelsel</a:t>
            </a:r>
          </a:p>
          <a:p>
            <a:pPr marL="371464" indent="-371464">
              <a:lnSpc>
                <a:spcPct val="150000"/>
              </a:lnSpc>
              <a:spcAft>
                <a:spcPts val="650"/>
              </a:spcAft>
              <a:buFont typeface="Wingdings" panose="05000000000000000000" pitchFamily="2" charset="2"/>
              <a:buChar char="§"/>
            </a:pPr>
            <a:r>
              <a:rPr lang="nl-NL" sz="1300"/>
              <a:t>Omzetting waarde van bestaande aanspraken en ingegane rechten</a:t>
            </a:r>
          </a:p>
          <a:p>
            <a:pPr marL="371464" indent="-371464">
              <a:lnSpc>
                <a:spcPct val="150000"/>
              </a:lnSpc>
              <a:spcAft>
                <a:spcPts val="650"/>
              </a:spcAft>
              <a:buFont typeface="Wingdings" panose="05000000000000000000" pitchFamily="2" charset="2"/>
              <a:buChar char="§"/>
            </a:pPr>
            <a:r>
              <a:rPr lang="nl-NL" sz="1300"/>
              <a:t>Bijzondere handeling, waarom?</a:t>
            </a:r>
          </a:p>
          <a:p>
            <a:pPr marL="371464" indent="-371464">
              <a:lnSpc>
                <a:spcPct val="150000"/>
              </a:lnSpc>
              <a:spcAft>
                <a:spcPts val="650"/>
              </a:spcAft>
              <a:buFont typeface="Wingdings" panose="05000000000000000000" pitchFamily="2" charset="2"/>
              <a:buChar char="§"/>
            </a:pPr>
            <a:endParaRPr lang="nl-NL" sz="1300"/>
          </a:p>
          <a:p>
            <a:pPr marL="0" indent="0">
              <a:lnSpc>
                <a:spcPct val="150000"/>
              </a:lnSpc>
              <a:spcAft>
                <a:spcPts val="650"/>
              </a:spcAft>
              <a:buNone/>
            </a:pPr>
            <a:r>
              <a:rPr lang="nl-NL" sz="1300"/>
              <a:t>Waarom wel/ niet?</a:t>
            </a:r>
          </a:p>
          <a:p>
            <a:pPr>
              <a:lnSpc>
                <a:spcPct val="200000"/>
              </a:lnSpc>
              <a:spcAft>
                <a:spcPts val="650"/>
              </a:spcAft>
              <a:buNone/>
            </a:pPr>
            <a:r>
              <a:rPr lang="nl-NL" sz="1700" b="1">
                <a:solidFill>
                  <a:srgbClr val="109FC6"/>
                </a:solidFill>
              </a:rPr>
              <a:t>Voor:</a:t>
            </a:r>
          </a:p>
          <a:p>
            <a:pPr marL="371464" indent="-371464">
              <a:lnSpc>
                <a:spcPct val="150000"/>
              </a:lnSpc>
              <a:spcAft>
                <a:spcPts val="650"/>
              </a:spcAft>
              <a:buFont typeface="Wingdings" panose="05000000000000000000" pitchFamily="2" charset="2"/>
              <a:buChar char="§"/>
            </a:pPr>
            <a:r>
              <a:rPr lang="nl-NL" sz="1300"/>
              <a:t>Borgen van een solidaire pensioenregeling</a:t>
            </a:r>
          </a:p>
          <a:p>
            <a:pPr marL="371464" indent="-371464">
              <a:lnSpc>
                <a:spcPct val="150000"/>
              </a:lnSpc>
              <a:spcAft>
                <a:spcPts val="650"/>
              </a:spcAft>
              <a:buFont typeface="Wingdings" panose="05000000000000000000" pitchFamily="2" charset="2"/>
              <a:buChar char="§"/>
            </a:pPr>
            <a:r>
              <a:rPr lang="nl-NL" sz="1300"/>
              <a:t>Effect van dubbele transitie</a:t>
            </a:r>
          </a:p>
          <a:p>
            <a:pPr marL="371464" indent="-371464">
              <a:lnSpc>
                <a:spcPct val="150000"/>
              </a:lnSpc>
              <a:spcAft>
                <a:spcPts val="650"/>
              </a:spcAft>
              <a:buFont typeface="Wingdings" panose="05000000000000000000" pitchFamily="2" charset="2"/>
              <a:buChar char="§"/>
            </a:pPr>
            <a:r>
              <a:rPr lang="nl-NL" sz="1300"/>
              <a:t>Een uitlegbare regeling voor deelnemers</a:t>
            </a:r>
          </a:p>
          <a:p>
            <a:pPr marL="371464" indent="-371464">
              <a:lnSpc>
                <a:spcPct val="150000"/>
              </a:lnSpc>
              <a:spcAft>
                <a:spcPts val="650"/>
              </a:spcAft>
              <a:buFont typeface="Wingdings" panose="05000000000000000000" pitchFamily="2" charset="2"/>
              <a:buChar char="§"/>
            </a:pPr>
            <a:r>
              <a:rPr lang="nl-NL" sz="1300"/>
              <a:t>Eenduidigheid qua uitvoering</a:t>
            </a:r>
          </a:p>
          <a:p>
            <a:pPr marL="371464" indent="-371464">
              <a:lnSpc>
                <a:spcPct val="150000"/>
              </a:lnSpc>
              <a:spcAft>
                <a:spcPts val="650"/>
              </a:spcAft>
              <a:buFont typeface="Wingdings" panose="05000000000000000000" pitchFamily="2" charset="2"/>
              <a:buChar char="§"/>
            </a:pPr>
            <a:r>
              <a:rPr lang="nl-NL" sz="1300"/>
              <a:t>Structureel lagere kosten</a:t>
            </a:r>
          </a:p>
          <a:p>
            <a:pPr marL="0" indent="0">
              <a:lnSpc>
                <a:spcPct val="150000"/>
              </a:lnSpc>
              <a:spcAft>
                <a:spcPts val="650"/>
              </a:spcAft>
              <a:buNone/>
            </a:pPr>
            <a:endParaRPr lang="nl-NL" sz="1300"/>
          </a:p>
          <a:p>
            <a:pPr>
              <a:lnSpc>
                <a:spcPct val="150000"/>
              </a:lnSpc>
              <a:spcAft>
                <a:spcPts val="650"/>
              </a:spcAft>
              <a:buNone/>
            </a:pPr>
            <a:r>
              <a:rPr lang="nl-NL" sz="1500" b="1">
                <a:solidFill>
                  <a:srgbClr val="109FC6"/>
                </a:solidFill>
              </a:rPr>
              <a:t>Tegen:</a:t>
            </a:r>
          </a:p>
          <a:p>
            <a:pPr marL="371464" indent="-371464">
              <a:lnSpc>
                <a:spcPct val="170000"/>
              </a:lnSpc>
              <a:spcAft>
                <a:spcPts val="650"/>
              </a:spcAft>
              <a:buFont typeface="Wingdings" panose="05000000000000000000" pitchFamily="2" charset="2"/>
              <a:buChar char="§"/>
            </a:pPr>
            <a:r>
              <a:rPr lang="nl-NL" sz="1300"/>
              <a:t>Onevenredig ongunstig effect op deelnemer</a:t>
            </a:r>
          </a:p>
          <a:p>
            <a:pPr marL="371464" indent="-371464">
              <a:lnSpc>
                <a:spcPct val="170000"/>
              </a:lnSpc>
              <a:spcAft>
                <a:spcPts val="650"/>
              </a:spcAft>
              <a:buFont typeface="Wingdings" panose="05000000000000000000" pitchFamily="2" charset="2"/>
              <a:buChar char="§"/>
            </a:pPr>
            <a:r>
              <a:rPr lang="nl-NL" sz="1300"/>
              <a:t>Geen discussie over verdelen vermogen</a:t>
            </a:r>
          </a:p>
          <a:p>
            <a:pPr marL="371464" indent="-371464">
              <a:lnSpc>
                <a:spcPct val="170000"/>
              </a:lnSpc>
              <a:spcAft>
                <a:spcPts val="650"/>
              </a:spcAft>
              <a:buFont typeface="Wingdings" panose="05000000000000000000" pitchFamily="2" charset="2"/>
              <a:buChar char="§"/>
            </a:pPr>
            <a:r>
              <a:rPr lang="nl-NL" sz="1300"/>
              <a:t>Geen aantasting van eigendomsrechten</a:t>
            </a:r>
          </a:p>
          <a:p>
            <a:pPr marL="371464" indent="-371464">
              <a:lnSpc>
                <a:spcPct val="170000"/>
              </a:lnSpc>
              <a:spcAft>
                <a:spcPts val="650"/>
              </a:spcAft>
              <a:buFont typeface="Wingdings" panose="05000000000000000000" pitchFamily="2" charset="2"/>
              <a:buChar char="§"/>
            </a:pPr>
            <a:r>
              <a:rPr lang="nl-NL" sz="1300"/>
              <a:t>Niet hoeven uitleggen van het (complexe) </a:t>
            </a:r>
            <a:br>
              <a:rPr lang="nl-NL" sz="1300"/>
            </a:br>
            <a:r>
              <a:rPr lang="nl-NL" sz="1300"/>
              <a:t>invaarresultaat</a:t>
            </a:r>
          </a:p>
          <a:p>
            <a:pPr marL="371464" indent="-371464">
              <a:lnSpc>
                <a:spcPct val="170000"/>
              </a:lnSpc>
              <a:spcAft>
                <a:spcPts val="650"/>
              </a:spcAft>
              <a:buFont typeface="Wingdings" panose="05000000000000000000" pitchFamily="2" charset="2"/>
              <a:buChar char="§"/>
            </a:pPr>
            <a:r>
              <a:rPr lang="nl-NL" sz="1300"/>
              <a:t>Snellere overgang naar nieuw stelsel mogelijk…</a:t>
            </a:r>
          </a:p>
          <a:p>
            <a:pPr marL="0" indent="0">
              <a:lnSpc>
                <a:spcPct val="150000"/>
              </a:lnSpc>
              <a:spcAft>
                <a:spcPts val="650"/>
              </a:spcAft>
              <a:buNone/>
            </a:pPr>
            <a:endParaRPr lang="nl-NL" sz="1300"/>
          </a:p>
          <a:p>
            <a:r>
              <a:rPr lang="nl-NL" b="1"/>
              <a:t>Wie maakt de keuze? </a:t>
            </a:r>
          </a:p>
          <a:p>
            <a:r>
              <a:rPr lang="nl-NL" b="0"/>
              <a:t>Kun je er als fonds voor kiezen niet in te varen? </a:t>
            </a:r>
          </a:p>
          <a:p>
            <a:endParaRPr lang="nl-NL"/>
          </a:p>
        </p:txBody>
      </p:sp>
      <p:sp>
        <p:nvSpPr>
          <p:cNvPr id="4" name="Tijdelijke aanduiding voor dianummer 3"/>
          <p:cNvSpPr>
            <a:spLocks noGrp="1"/>
          </p:cNvSpPr>
          <p:nvPr>
            <p:ph type="sldNum" sz="quarter" idx="5"/>
          </p:nvPr>
        </p:nvSpPr>
        <p:spPr/>
        <p:txBody>
          <a:bodyPr/>
          <a:lstStyle/>
          <a:p>
            <a:fld id="{F52F8CC0-F3D1-40C7-B037-564788CA737F}" type="slidenum">
              <a:rPr lang="nl-NL" smtClean="0"/>
              <a:t>13</a:t>
            </a:fld>
            <a:endParaRPr lang="nl-NL"/>
          </a:p>
        </p:txBody>
      </p:sp>
    </p:spTree>
    <p:extLst>
      <p:ext uri="{BB962C8B-B14F-4D97-AF65-F5344CB8AC3E}">
        <p14:creationId xmlns:p14="http://schemas.microsoft.com/office/powerpoint/2010/main" val="66492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1173df651e2_0_0:notes"/>
          <p:cNvSpPr>
            <a:spLocks noGrp="1" noRot="1" noChangeAspect="1"/>
          </p:cNvSpPr>
          <p:nvPr>
            <p:ph type="sldImg" idx="2"/>
          </p:nvPr>
        </p:nvSpPr>
        <p:spPr>
          <a:xfrm>
            <a:off x="482600"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1173df651e2_0_0:notes"/>
          <p:cNvSpPr txBox="1">
            <a:spLocks noGrp="1"/>
          </p:cNvSpPr>
          <p:nvPr>
            <p:ph type="body" idx="1"/>
          </p:nvPr>
        </p:nvSpPr>
        <p:spPr>
          <a:xfrm>
            <a:off x="710248" y="4924644"/>
            <a:ext cx="5681980" cy="4029421"/>
          </a:xfrm>
          <a:prstGeom prst="rect">
            <a:avLst/>
          </a:prstGeom>
        </p:spPr>
        <p:txBody>
          <a:bodyPr spcFirstLastPara="1" wrap="square" lIns="99041" tIns="49507" rIns="99041" bIns="49507" anchor="t" anchorCtr="0">
            <a:noAutofit/>
          </a:bodyPr>
          <a:lstStyle/>
          <a:p>
            <a:pPr marL="0" indent="0">
              <a:buNone/>
            </a:pPr>
            <a:endParaRPr/>
          </a:p>
        </p:txBody>
      </p:sp>
      <p:sp>
        <p:nvSpPr>
          <p:cNvPr id="2793" name="Google Shape;2793;g1173df651e2_0_0:notes"/>
          <p:cNvSpPr txBox="1">
            <a:spLocks noGrp="1"/>
          </p:cNvSpPr>
          <p:nvPr>
            <p:ph type="sldNum" idx="12"/>
          </p:nvPr>
        </p:nvSpPr>
        <p:spPr>
          <a:xfrm>
            <a:off x="4023092" y="9719598"/>
            <a:ext cx="3077739" cy="513330"/>
          </a:xfrm>
          <a:prstGeom prst="rect">
            <a:avLst/>
          </a:prstGeom>
        </p:spPr>
        <p:txBody>
          <a:bodyPr spcFirstLastPara="1" wrap="square" lIns="99041" tIns="49507" rIns="99041" bIns="49507" anchor="b" anchorCtr="0">
            <a:noAutofit/>
          </a:bodyPr>
          <a:lstStyle/>
          <a:p>
            <a:pPr>
              <a:buClr>
                <a:srgbClr val="000000"/>
              </a:buClr>
              <a:buNone/>
            </a:pPr>
            <a:fld id="{00000000-1234-1234-1234-123412341234}" type="slidenum">
              <a:rPr lang="nl-NL"/>
              <a:pPr>
                <a:buClr>
                  <a:srgbClr val="000000"/>
                </a:buClr>
                <a:buNone/>
              </a:pPr>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99480933-8B99-45F1-B774-238111D0C378}"/>
              </a:ext>
            </a:extLst>
          </p:cNvPr>
          <p:cNvSpPr>
            <a:spLocks noGrp="1"/>
          </p:cNvSpPr>
          <p:nvPr>
            <p:ph type="sldNum" sz="quarter" idx="5"/>
          </p:nvPr>
        </p:nvSpPr>
        <p:spPr/>
        <p:txBody>
          <a:bodyPr/>
          <a:lstStyle/>
          <a:p>
            <a:fld id="{CC91D653-CC84-461E-BF7B-1BAAC2831C3E}" type="slidenum">
              <a:rPr lang="en-GB" smtClean="0"/>
              <a:t>16</a:t>
            </a:fld>
            <a:endParaRPr lang="en-GB"/>
          </a:p>
        </p:txBody>
      </p:sp>
    </p:spTree>
    <p:extLst>
      <p:ext uri="{BB962C8B-B14F-4D97-AF65-F5344CB8AC3E}">
        <p14:creationId xmlns:p14="http://schemas.microsoft.com/office/powerpoint/2010/main" val="738144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1013" y="836613"/>
            <a:ext cx="6140450" cy="3454400"/>
          </a:xfrm>
        </p:spPr>
      </p:sp>
      <p:sp>
        <p:nvSpPr>
          <p:cNvPr id="3" name="Tijdelijke aanduiding voor notities 2"/>
          <p:cNvSpPr>
            <a:spLocks noGrp="1"/>
          </p:cNvSpPr>
          <p:nvPr>
            <p:ph type="body" idx="1"/>
          </p:nvPr>
        </p:nvSpPr>
        <p:spPr/>
        <p:txBody>
          <a:bodyPr/>
          <a:lstStyle/>
          <a:p>
            <a:pPr marL="0" indent="0">
              <a:buNone/>
            </a:pPr>
            <a:endParaRPr lang="nl-NL"/>
          </a:p>
        </p:txBody>
      </p:sp>
      <p:sp>
        <p:nvSpPr>
          <p:cNvPr id="4" name="Tijdelijke aanduiding voor dianummer 3">
            <a:extLst>
              <a:ext uri="{FF2B5EF4-FFF2-40B4-BE49-F238E27FC236}">
                <a16:creationId xmlns:a16="http://schemas.microsoft.com/office/drawing/2014/main" id="{B0F06C1E-C55F-42CA-AB0C-C341D0F801AB}"/>
              </a:ext>
            </a:extLst>
          </p:cNvPr>
          <p:cNvSpPr>
            <a:spLocks noGrp="1"/>
          </p:cNvSpPr>
          <p:nvPr>
            <p:ph type="sldNum" sz="quarter" idx="5"/>
          </p:nvPr>
        </p:nvSpPr>
        <p:spPr/>
        <p:txBody>
          <a:bodyPr/>
          <a:lstStyle/>
          <a:p>
            <a:fld id="{CC91D653-CC84-461E-BF7B-1BAAC2831C3E}" type="slidenum">
              <a:rPr lang="en-GB" smtClean="0"/>
              <a:t>17</a:t>
            </a:fld>
            <a:endParaRPr lang="en-GB"/>
          </a:p>
        </p:txBody>
      </p:sp>
    </p:spTree>
    <p:extLst>
      <p:ext uri="{BB962C8B-B14F-4D97-AF65-F5344CB8AC3E}">
        <p14:creationId xmlns:p14="http://schemas.microsoft.com/office/powerpoint/2010/main" val="3951858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Voorblad met subkop o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5925"/>
            <a:ext cx="5129999" cy="553998"/>
          </a:xfrm>
        </p:spPr>
        <p:txBody>
          <a:bodyPr anchor="b" anchorCtr="0">
            <a:noAutofit/>
          </a:bodyPr>
          <a:lstStyle>
            <a:lvl1pPr marL="0" indent="0">
              <a:spcBef>
                <a:spcPts val="0"/>
              </a:spcBef>
              <a:buFont typeface="Arial" panose="020B0604020202020204" pitchFamily="34" charset="0"/>
              <a:buNone/>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4" name="Date Placeholder 3">
            <a:extLst>
              <a:ext uri="{FF2B5EF4-FFF2-40B4-BE49-F238E27FC236}">
                <a16:creationId xmlns:a16="http://schemas.microsoft.com/office/drawing/2014/main" id="{7DD32037-0F0A-4C31-8660-C6CA4BA93CE2}"/>
              </a:ext>
            </a:extLst>
          </p:cNvPr>
          <p:cNvSpPr>
            <a:spLocks noGrp="1"/>
          </p:cNvSpPr>
          <p:nvPr>
            <p:ph type="dt" sz="half" idx="12"/>
          </p:nvPr>
        </p:nvSpPr>
        <p:spPr>
          <a:xfrm>
            <a:off x="609600" y="4674604"/>
            <a:ext cx="5129999" cy="270000"/>
          </a:xfrm>
        </p:spPr>
        <p:txBody>
          <a:bodyPr/>
          <a:lstStyle>
            <a:lvl1pPr>
              <a:lnSpc>
                <a:spcPct val="100000"/>
              </a:lnSpc>
              <a:defRPr sz="1800"/>
            </a:lvl1pPr>
          </a:lstStyle>
          <a:p>
            <a:endParaRPr lang="nl-NL"/>
          </a:p>
        </p:txBody>
      </p:sp>
    </p:spTree>
    <p:extLst>
      <p:ext uri="{BB962C8B-B14F-4D97-AF65-F5344CB8AC3E}">
        <p14:creationId xmlns:p14="http://schemas.microsoft.com/office/powerpoint/2010/main" val="195946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orte tekst/titel APG-geel met subkop boven">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30388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to en korte tekst/titel met subkop boven">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endParaRPr lang="nl-NL"/>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nl-NL"/>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34237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Citaat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213597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itaat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54889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itaat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41425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itaat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83041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itaat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4949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itaat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420446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itaat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656967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itaat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1698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oorblad met subkop bov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6000"/>
            <a:ext cx="5129999" cy="554400"/>
          </a:xfrm>
        </p:spPr>
        <p:txBody>
          <a:bodyPr anchor="b" anchorCtr="0"/>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9" name="Date Placeholder 3">
            <a:extLst>
              <a:ext uri="{FF2B5EF4-FFF2-40B4-BE49-F238E27FC236}">
                <a16:creationId xmlns:a16="http://schemas.microsoft.com/office/drawing/2014/main" id="{0AFE0AD7-06B3-4D67-9BF8-1F996548196A}"/>
              </a:ext>
            </a:extLst>
          </p:cNvPr>
          <p:cNvSpPr>
            <a:spLocks noGrp="1"/>
          </p:cNvSpPr>
          <p:nvPr>
            <p:ph type="dt" sz="half" idx="12"/>
          </p:nvPr>
        </p:nvSpPr>
        <p:spPr>
          <a:xfrm>
            <a:off x="609600" y="4674604"/>
            <a:ext cx="5129999" cy="270000"/>
          </a:xfrm>
        </p:spPr>
        <p:txBody>
          <a:bodyPr/>
          <a:lstStyle>
            <a:lvl1pPr>
              <a:lnSpc>
                <a:spcPct val="100000"/>
              </a:lnSpc>
              <a:defRPr sz="1800"/>
            </a:lvl1pPr>
          </a:lstStyle>
          <a:p>
            <a:endParaRPr lang="nl-NL"/>
          </a:p>
        </p:txBody>
      </p:sp>
    </p:spTree>
    <p:extLst>
      <p:ext uri="{BB962C8B-B14F-4D97-AF65-F5344CB8AC3E}">
        <p14:creationId xmlns:p14="http://schemas.microsoft.com/office/powerpoint/2010/main" val="3556220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310280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to links, grafiek met tekst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nl-NL"/>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endParaRPr lang="nl-NL"/>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nl-NL"/>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4027319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to links, grafiek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endParaRPr lang="nl-NL"/>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nl-NL"/>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164872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kst links, foto recht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307907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 links grafiek rech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nl-NL"/>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644009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 links, twee grafieken rech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783627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kst links, tabel rec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nl-NL"/>
              <a:t>Klik op het pictogram als u een tabel wilt toevoegen</a:t>
            </a:r>
          </a:p>
        </p:txBody>
      </p:sp>
    </p:spTree>
    <p:extLst>
      <p:ext uri="{BB962C8B-B14F-4D97-AF65-F5344CB8AC3E}">
        <p14:creationId xmlns:p14="http://schemas.microsoft.com/office/powerpoint/2010/main" val="4260964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én grafiek links, twee grafieken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3750494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grafieken links, een grafiek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359206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ee grafiek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69500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kst over hele pagin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430009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iek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039470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ee tabell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nl-NL"/>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926557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én tabel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643881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to links, citaat rechts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710707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to links, citaat rechts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286396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to links, citaat rechts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623848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to links, citaat rechts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91588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138833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to links, citaat rechts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CE5368"/>
                </a:solidFill>
              </a:rPr>
              <a:t>“</a:t>
            </a:r>
          </a:p>
        </p:txBody>
      </p:sp>
    </p:spTree>
    <p:extLst>
      <p:ext uri="{BB962C8B-B14F-4D97-AF65-F5344CB8AC3E}">
        <p14:creationId xmlns:p14="http://schemas.microsoft.com/office/powerpoint/2010/main" val="98677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to links, citaat rechts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109FC6"/>
                </a:solidFill>
              </a:rPr>
              <a:t>“</a:t>
            </a:r>
          </a:p>
        </p:txBody>
      </p:sp>
    </p:spTree>
    <p:extLst>
      <p:ext uri="{BB962C8B-B14F-4D97-AF65-F5344CB8AC3E}">
        <p14:creationId xmlns:p14="http://schemas.microsoft.com/office/powerpoint/2010/main" val="1719173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ee koloms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6914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to links, citaat rechts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DFAE41"/>
                </a:solidFill>
              </a:rPr>
              <a:t>“</a:t>
            </a:r>
          </a:p>
        </p:txBody>
      </p:sp>
    </p:spTree>
    <p:extLst>
      <p:ext uri="{BB962C8B-B14F-4D97-AF65-F5344CB8AC3E}">
        <p14:creationId xmlns:p14="http://schemas.microsoft.com/office/powerpoint/2010/main" val="2162214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nl-NL"/>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313208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445622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sis">
  <p:cSld name="Basis">
    <p:spTree>
      <p:nvGrpSpPr>
        <p:cNvPr id="1" name="Shape 1554"/>
        <p:cNvGrpSpPr/>
        <p:nvPr/>
      </p:nvGrpSpPr>
      <p:grpSpPr>
        <a:xfrm>
          <a:off x="0" y="0"/>
          <a:ext cx="0" cy="0"/>
          <a:chOff x="0" y="0"/>
          <a:chExt cx="0" cy="0"/>
        </a:xfrm>
      </p:grpSpPr>
      <p:sp>
        <p:nvSpPr>
          <p:cNvPr id="1555" name="Google Shape;1555;g1163f1f7d03_3_2079"/>
          <p:cNvSpPr txBox="1">
            <a:spLocks noGrp="1"/>
          </p:cNvSpPr>
          <p:nvPr>
            <p:ph type="title"/>
          </p:nvPr>
        </p:nvSpPr>
        <p:spPr>
          <a:xfrm>
            <a:off x="609600" y="762000"/>
            <a:ext cx="10972800" cy="1191600"/>
          </a:xfrm>
          <a:prstGeom prst="rect">
            <a:avLst/>
          </a:prstGeom>
          <a:noFill/>
          <a:ln>
            <a:noFill/>
          </a:ln>
        </p:spPr>
        <p:txBody>
          <a:bodyPr spcFirstLastPara="1" wrap="square" lIns="0" tIns="0" rIns="0" bIns="0" anchor="t" anchorCtr="0">
            <a:noAutofit/>
          </a:bodyPr>
          <a:lstStyle>
            <a:lvl1pPr lvl="0" algn="l" rtl="0">
              <a:lnSpc>
                <a:spcPct val="83000"/>
              </a:lnSpc>
              <a:spcBef>
                <a:spcPts val="0"/>
              </a:spcBef>
              <a:spcAft>
                <a:spcPts val="0"/>
              </a:spcAft>
              <a:buClr>
                <a:schemeClr val="dk2"/>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556" name="Google Shape;1556;g1163f1f7d03_3_2079"/>
          <p:cNvSpPr txBox="1">
            <a:spLocks noGrp="1"/>
          </p:cNvSpPr>
          <p:nvPr>
            <p:ph type="dt" idx="10"/>
          </p:nvPr>
        </p:nvSpPr>
        <p:spPr>
          <a:xfrm>
            <a:off x="1950389" y="6389771"/>
            <a:ext cx="2215200" cy="270000"/>
          </a:xfrm>
          <a:prstGeom prst="rect">
            <a:avLst/>
          </a:prstGeom>
          <a:noFill/>
          <a:ln>
            <a:noFill/>
          </a:ln>
        </p:spPr>
        <p:txBody>
          <a:bodyPr spcFirstLastPara="1" wrap="square" lIns="0" tIns="0" rIns="0" bIns="0" anchor="ctr" anchorCtr="0">
            <a:noAutofit/>
          </a:bodyPr>
          <a:lstStyle>
            <a:lvl1pPr lvl="0" algn="l" rtl="0">
              <a:lnSpc>
                <a:spcPct val="85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57" name="Google Shape;1557;g1163f1f7d03_3_2079"/>
          <p:cNvSpPr txBox="1">
            <a:spLocks noGrp="1"/>
          </p:cNvSpPr>
          <p:nvPr>
            <p:ph type="ftr" idx="11"/>
          </p:nvPr>
        </p:nvSpPr>
        <p:spPr>
          <a:xfrm>
            <a:off x="6172200" y="6389771"/>
            <a:ext cx="4069500" cy="270000"/>
          </a:xfrm>
          <a:prstGeom prst="rect">
            <a:avLst/>
          </a:prstGeom>
          <a:noFill/>
          <a:ln>
            <a:noFill/>
          </a:ln>
        </p:spPr>
        <p:txBody>
          <a:bodyPr spcFirstLastPara="1" wrap="square" lIns="0" tIns="0" rIns="0" bIns="0" anchor="ctr" anchorCtr="0">
            <a:noAutofit/>
          </a:bodyPr>
          <a:lstStyle>
            <a:lvl1pPr lvl="0" algn="r" rtl="0">
              <a:lnSpc>
                <a:spcPct val="85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58" name="Google Shape;1558;g1163f1f7d03_3_2079"/>
          <p:cNvSpPr txBox="1">
            <a:spLocks noGrp="1"/>
          </p:cNvSpPr>
          <p:nvPr>
            <p:ph type="sldNum" idx="12"/>
          </p:nvPr>
        </p:nvSpPr>
        <p:spPr>
          <a:xfrm>
            <a:off x="10394955" y="6389771"/>
            <a:ext cx="774900" cy="270000"/>
          </a:xfrm>
          <a:prstGeom prst="rect">
            <a:avLst/>
          </a:prstGeom>
          <a:noFill/>
          <a:ln>
            <a:noFill/>
          </a:ln>
        </p:spPr>
        <p:txBody>
          <a:bodyPr spcFirstLastPara="1" wrap="square" lIns="0" tIns="0" rIns="0" bIns="0" anchor="ctr" anchorCtr="0">
            <a:noAutofit/>
          </a:bodyPr>
          <a:lstStyle>
            <a:lvl1pPr marL="0" lvl="0" indent="0" algn="r" rtl="0">
              <a:lnSpc>
                <a:spcPct val="85000"/>
              </a:lnSpc>
              <a:spcBef>
                <a:spcPts val="0"/>
              </a:spcBef>
              <a:spcAft>
                <a:spcPts val="0"/>
              </a:spcAft>
              <a:buNone/>
              <a:defRPr/>
            </a:lvl1pPr>
            <a:lvl2pPr marL="0" lvl="1" indent="0" algn="r" rtl="0">
              <a:lnSpc>
                <a:spcPct val="85000"/>
              </a:lnSpc>
              <a:spcBef>
                <a:spcPts val="0"/>
              </a:spcBef>
              <a:spcAft>
                <a:spcPts val="0"/>
              </a:spcAft>
              <a:buNone/>
              <a:defRPr/>
            </a:lvl2pPr>
            <a:lvl3pPr marL="0" lvl="2" indent="0" algn="r" rtl="0">
              <a:lnSpc>
                <a:spcPct val="85000"/>
              </a:lnSpc>
              <a:spcBef>
                <a:spcPts val="0"/>
              </a:spcBef>
              <a:spcAft>
                <a:spcPts val="0"/>
              </a:spcAft>
              <a:buNone/>
              <a:defRPr/>
            </a:lvl3pPr>
            <a:lvl4pPr marL="0" lvl="3" indent="0" algn="r" rtl="0">
              <a:lnSpc>
                <a:spcPct val="85000"/>
              </a:lnSpc>
              <a:spcBef>
                <a:spcPts val="0"/>
              </a:spcBef>
              <a:spcAft>
                <a:spcPts val="0"/>
              </a:spcAft>
              <a:buNone/>
              <a:defRPr/>
            </a:lvl4pPr>
            <a:lvl5pPr marL="0" lvl="4" indent="0" algn="r" rtl="0">
              <a:lnSpc>
                <a:spcPct val="85000"/>
              </a:lnSpc>
              <a:spcBef>
                <a:spcPts val="0"/>
              </a:spcBef>
              <a:spcAft>
                <a:spcPts val="0"/>
              </a:spcAft>
              <a:buNone/>
              <a:defRPr/>
            </a:lvl5pPr>
            <a:lvl6pPr marL="0" lvl="5" indent="0" algn="r" rtl="0">
              <a:lnSpc>
                <a:spcPct val="85000"/>
              </a:lnSpc>
              <a:spcBef>
                <a:spcPts val="0"/>
              </a:spcBef>
              <a:spcAft>
                <a:spcPts val="0"/>
              </a:spcAft>
              <a:buNone/>
              <a:defRPr/>
            </a:lvl6pPr>
            <a:lvl7pPr marL="0" lvl="6" indent="0" algn="r" rtl="0">
              <a:lnSpc>
                <a:spcPct val="85000"/>
              </a:lnSpc>
              <a:spcBef>
                <a:spcPts val="0"/>
              </a:spcBef>
              <a:spcAft>
                <a:spcPts val="0"/>
              </a:spcAft>
              <a:buNone/>
              <a:defRPr/>
            </a:lvl7pPr>
            <a:lvl8pPr marL="0" lvl="7" indent="0" algn="r" rtl="0">
              <a:lnSpc>
                <a:spcPct val="85000"/>
              </a:lnSpc>
              <a:spcBef>
                <a:spcPts val="0"/>
              </a:spcBef>
              <a:spcAft>
                <a:spcPts val="0"/>
              </a:spcAft>
              <a:buNone/>
              <a:defRPr/>
            </a:lvl8pPr>
            <a:lvl9pPr marL="0" lvl="8" indent="0" algn="r" rtl="0">
              <a:lnSpc>
                <a:spcPct val="85000"/>
              </a:lnSpc>
              <a:spcBef>
                <a:spcPts val="0"/>
              </a:spcBef>
              <a:spcAft>
                <a:spcPts val="0"/>
              </a:spcAft>
              <a:buNone/>
              <a:defRPr/>
            </a:lvl9pPr>
          </a:lstStyle>
          <a:p>
            <a:pPr marL="0" lvl="0" indent="0" algn="r" rtl="0">
              <a:spcBef>
                <a:spcPts val="0"/>
              </a:spcBef>
              <a:spcAft>
                <a:spcPts val="0"/>
              </a:spcAft>
              <a:buNone/>
            </a:pPr>
            <a:fld id="{00000000-1234-1234-1234-123412341234}" type="slidenum">
              <a:rPr lang="nl-NL"/>
              <a:t>‹nr.›</a:t>
            </a:fld>
            <a:endParaRPr/>
          </a:p>
        </p:txBody>
      </p:sp>
    </p:spTree>
    <p:extLst>
      <p:ext uri="{BB962C8B-B14F-4D97-AF65-F5344CB8AC3E}">
        <p14:creationId xmlns:p14="http://schemas.microsoft.com/office/powerpoint/2010/main" val="2724488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Voorblad met subkop o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5925"/>
            <a:ext cx="5129999" cy="553998"/>
          </a:xfrm>
        </p:spPr>
        <p:txBody>
          <a:bodyPr anchor="b" anchorCtr="0">
            <a:noAutofit/>
          </a:bodyPr>
          <a:lstStyle>
            <a:lvl1pPr marL="0" indent="0">
              <a:spcBef>
                <a:spcPts val="0"/>
              </a:spcBef>
              <a:buFont typeface="Arial" panose="020B0604020202020204" pitchFamily="34" charset="0"/>
              <a:buNone/>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4" name="Date Placeholder 3">
            <a:extLst>
              <a:ext uri="{FF2B5EF4-FFF2-40B4-BE49-F238E27FC236}">
                <a16:creationId xmlns:a16="http://schemas.microsoft.com/office/drawing/2014/main" id="{7DD32037-0F0A-4C31-8660-C6CA4BA93CE2}"/>
              </a:ext>
            </a:extLst>
          </p:cNvPr>
          <p:cNvSpPr>
            <a:spLocks noGrp="1"/>
          </p:cNvSpPr>
          <p:nvPr>
            <p:ph type="dt" sz="half" idx="12"/>
          </p:nvPr>
        </p:nvSpPr>
        <p:spPr>
          <a:xfrm>
            <a:off x="609600" y="4674604"/>
            <a:ext cx="5129999" cy="270000"/>
          </a:xfrm>
        </p:spPr>
        <p:txBody>
          <a:bodyPr/>
          <a:lstStyle>
            <a:lvl1pPr>
              <a:lnSpc>
                <a:spcPct val="100000"/>
              </a:lnSpc>
              <a:defRPr sz="1800"/>
            </a:lvl1pPr>
          </a:lstStyle>
          <a:p>
            <a:endParaRPr lang="nl-NL"/>
          </a:p>
        </p:txBody>
      </p:sp>
    </p:spTree>
    <p:extLst>
      <p:ext uri="{BB962C8B-B14F-4D97-AF65-F5344CB8AC3E}">
        <p14:creationId xmlns:p14="http://schemas.microsoft.com/office/powerpoint/2010/main" val="416767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oorblad met subkop bov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6000"/>
            <a:ext cx="5129999" cy="554400"/>
          </a:xfrm>
        </p:spPr>
        <p:txBody>
          <a:bodyPr anchor="b" anchorCtr="0"/>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9" name="Date Placeholder 3">
            <a:extLst>
              <a:ext uri="{FF2B5EF4-FFF2-40B4-BE49-F238E27FC236}">
                <a16:creationId xmlns:a16="http://schemas.microsoft.com/office/drawing/2014/main" id="{0AFE0AD7-06B3-4D67-9BF8-1F996548196A}"/>
              </a:ext>
            </a:extLst>
          </p:cNvPr>
          <p:cNvSpPr>
            <a:spLocks noGrp="1"/>
          </p:cNvSpPr>
          <p:nvPr>
            <p:ph type="dt" sz="half" idx="12"/>
          </p:nvPr>
        </p:nvSpPr>
        <p:spPr>
          <a:xfrm>
            <a:off x="609600" y="4674604"/>
            <a:ext cx="5129999" cy="270000"/>
          </a:xfrm>
        </p:spPr>
        <p:txBody>
          <a:bodyPr/>
          <a:lstStyle>
            <a:lvl1pPr>
              <a:lnSpc>
                <a:spcPct val="100000"/>
              </a:lnSpc>
              <a:defRPr sz="1800"/>
            </a:lvl1pPr>
          </a:lstStyle>
          <a:p>
            <a:endParaRPr lang="nl-NL"/>
          </a:p>
        </p:txBody>
      </p:sp>
    </p:spTree>
    <p:extLst>
      <p:ext uri="{BB962C8B-B14F-4D97-AF65-F5344CB8AC3E}">
        <p14:creationId xmlns:p14="http://schemas.microsoft.com/office/powerpoint/2010/main" val="3356275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 over hele pagin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151088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ee koloms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087467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kst in twee kolomm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endParaRPr lang="nl-NL"/>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nl-NL"/>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446518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over hele pagina met korte tekst/titel">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nl-NL"/>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84926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 in twee kolomm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endParaRPr lang="nl-NL"/>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nl-NL"/>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7417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Korte tekst/titel APG-blauw met subkop boven">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077736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Korte tekst/titel APG-rood met subkop boven">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677434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Korte tekst/titel APG-aqua met subkop boven">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150955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Korte tekst/titel APG-geel met subkop boven">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27668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oto en korte tekst/titel met subkop boven">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endParaRPr lang="nl-NL"/>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nl-NL"/>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952500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itaat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058867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Citaat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4145994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Citaat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898029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itaat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632037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itaat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74959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over hele pagina met korte tekst/titel">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nl-NL"/>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3968339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itaat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455049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Citaat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609987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Citaat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397279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11475916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to links, grafiek met tekst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nl-NL"/>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endParaRPr lang="nl-NL"/>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nl-NL"/>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153701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to links, grafiek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endParaRPr lang="nl-NL"/>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nl-NL"/>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786151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kst links, foto recht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93804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kst links grafiek rech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nl-NL"/>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276729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kst links, twee grafieken rech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693592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kst links, tabel rec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nl-NL"/>
              <a:t>Klik op het pictogram als u een tabel wilt toevoegen</a:t>
            </a:r>
          </a:p>
        </p:txBody>
      </p:sp>
    </p:spTree>
    <p:extLst>
      <p:ext uri="{BB962C8B-B14F-4D97-AF65-F5344CB8AC3E}">
        <p14:creationId xmlns:p14="http://schemas.microsoft.com/office/powerpoint/2010/main" val="61956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Korte tekst/titel APG-blauw met subkop boven">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073910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én grafiek links, twee grafieken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726567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ee grafieken links, een grafiek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1918441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ee grafiek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895962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606091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ee tabell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nl-NL"/>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7637194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én tabel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334690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to links, citaat rechts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15972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to links, citaat rechts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58402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to links, citaat rechts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8284888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to links, citaat rechts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23715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Korte tekst/titel APG-rood met subkop boven">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889169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1768766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to links, citaat rechts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CE5368"/>
                </a:solidFill>
              </a:rPr>
              <a:t>“</a:t>
            </a:r>
          </a:p>
        </p:txBody>
      </p:sp>
    </p:spTree>
    <p:extLst>
      <p:ext uri="{BB962C8B-B14F-4D97-AF65-F5344CB8AC3E}">
        <p14:creationId xmlns:p14="http://schemas.microsoft.com/office/powerpoint/2010/main" val="3087649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oto links, citaat rechts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109FC6"/>
                </a:solidFill>
              </a:rPr>
              <a:t>“</a:t>
            </a:r>
          </a:p>
        </p:txBody>
      </p:sp>
    </p:spTree>
    <p:extLst>
      <p:ext uri="{BB962C8B-B14F-4D97-AF65-F5344CB8AC3E}">
        <p14:creationId xmlns:p14="http://schemas.microsoft.com/office/powerpoint/2010/main" val="2643712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to links, citaat rechts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DFAE41"/>
                </a:solidFill>
              </a:rPr>
              <a:t>“</a:t>
            </a:r>
          </a:p>
        </p:txBody>
      </p:sp>
    </p:spTree>
    <p:extLst>
      <p:ext uri="{BB962C8B-B14F-4D97-AF65-F5344CB8AC3E}">
        <p14:creationId xmlns:p14="http://schemas.microsoft.com/office/powerpoint/2010/main" val="3096410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nl-NL"/>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42657998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290691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Korte tekst/titel APG-aqua met subkop boven">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nl-NL"/>
              <a:t> </a:t>
            </a:r>
            <a:fld id="{5A257A9B-58C8-42D0-BD75-97A1C03F86D3}" type="slidenum">
              <a:rPr lang="nl-NL" smtClean="0"/>
              <a:pPr/>
              <a:t>‹nr.›</a:t>
            </a:fld>
            <a:endParaRPr lang="nl-NL"/>
          </a:p>
        </p:txBody>
      </p:sp>
    </p:spTree>
    <p:extLst>
      <p:ext uri="{BB962C8B-B14F-4D97-AF65-F5344CB8AC3E}">
        <p14:creationId xmlns:p14="http://schemas.microsoft.com/office/powerpoint/2010/main" val="3646907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image" Target="../media/image2.svg"/><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BD0957-5D40-4912-9F0C-761DF012D8BE}"/>
              </a:ext>
              <a:ext uri="{C183D7F6-B498-43B3-948B-1728B52AA6E4}">
                <adec:decorative xmlns:adec="http://schemas.microsoft.com/office/drawing/2017/decorative" val="1"/>
              </a:ext>
            </a:extLst>
          </p:cNvPr>
          <p:cNvGrpSpPr/>
          <p:nvPr userDrawn="1"/>
        </p:nvGrpSpPr>
        <p:grpSpPr>
          <a:xfrm>
            <a:off x="-3492000" y="0"/>
            <a:ext cx="19184400" cy="6858000"/>
            <a:chOff x="-3492000" y="0"/>
            <a:chExt cx="19184400" cy="6858000"/>
          </a:xfrm>
        </p:grpSpPr>
        <p:sp>
          <p:nvSpPr>
            <p:cNvPr id="11" name="Rectangle 10">
              <a:extLst>
                <a:ext uri="{FF2B5EF4-FFF2-40B4-BE49-F238E27FC236}">
                  <a16:creationId xmlns:a16="http://schemas.microsoft.com/office/drawing/2014/main" id="{1A95E235-11D5-4F1D-B61C-6DCB58DCABA0}"/>
                </a:ext>
                <a:ext uri="{C183D7F6-B498-43B3-948B-1728B52AA6E4}">
                  <adec:decorative xmlns:adec="http://schemas.microsoft.com/office/drawing/2017/decorative" val="1"/>
                </a:ext>
              </a:extLst>
            </p:cNvPr>
            <p:cNvSpPr/>
            <p:nvPr userDrawn="1"/>
          </p:nvSpPr>
          <p:spPr>
            <a:xfrm>
              <a:off x="-3492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4" name="Rectangle 213">
              <a:extLst>
                <a:ext uri="{FF2B5EF4-FFF2-40B4-BE49-F238E27FC236}">
                  <a16:creationId xmlns:a16="http://schemas.microsoft.com/office/drawing/2014/main" id="{B59BF336-A365-4723-8442-AAEA2CD459D6}"/>
                </a:ext>
                <a:ext uri="{C183D7F6-B498-43B3-948B-1728B52AA6E4}">
                  <adec:decorative xmlns:adec="http://schemas.microsoft.com/office/drawing/2017/decorative" val="1"/>
                </a:ext>
              </a:extLst>
            </p:cNvPr>
            <p:cNvSpPr/>
            <p:nvPr userDrawn="1"/>
          </p:nvSpPr>
          <p:spPr>
            <a:xfrm>
              <a:off x="14778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nl-NL"/>
              <a:t>Click </a:t>
            </a:r>
            <a:r>
              <a:rPr lang="nl-NL" err="1"/>
              <a:t>to</a:t>
            </a:r>
            <a:r>
              <a:rPr lang="nl-NL"/>
              <a:t> </a:t>
            </a:r>
            <a:r>
              <a:rPr lang="nl-NL" err="1"/>
              <a:t>edit</a:t>
            </a:r>
            <a:r>
              <a:rPr lang="nl-NL"/>
              <a:t> Master </a:t>
            </a:r>
            <a:br>
              <a:rPr lang="nl-NL"/>
            </a:br>
            <a:r>
              <a:rPr lang="nl-NL" err="1"/>
              <a:t>titlestyle</a:t>
            </a:r>
            <a:endParaRPr lang="nl-NL"/>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r>
              <a:rPr lang="nl-NL"/>
              <a:t>: Body</a:t>
            </a:r>
          </a:p>
          <a:p>
            <a:pPr lvl="0"/>
            <a:endParaRPr lang="nl-NL"/>
          </a:p>
          <a:p>
            <a:pPr lvl="1"/>
            <a:r>
              <a:rPr lang="nl-NL"/>
              <a:t>Second level: </a:t>
            </a:r>
            <a:r>
              <a:rPr lang="nl-NL" err="1"/>
              <a:t>Bullet</a:t>
            </a:r>
            <a:r>
              <a:rPr lang="nl-NL"/>
              <a:t> 1</a:t>
            </a:r>
          </a:p>
          <a:p>
            <a:pPr lvl="2"/>
            <a:r>
              <a:rPr lang="nl-NL" err="1"/>
              <a:t>Third</a:t>
            </a:r>
            <a:r>
              <a:rPr lang="nl-NL"/>
              <a:t> level: </a:t>
            </a:r>
            <a:r>
              <a:rPr lang="nl-NL" err="1"/>
              <a:t>Bullet</a:t>
            </a:r>
            <a:r>
              <a:rPr lang="nl-NL"/>
              <a:t> 2</a:t>
            </a:r>
          </a:p>
          <a:p>
            <a:pPr lvl="3"/>
            <a:r>
              <a:rPr lang="nl-NL" err="1"/>
              <a:t>Fourth</a:t>
            </a:r>
            <a:r>
              <a:rPr lang="nl-NL"/>
              <a:t> level: </a:t>
            </a:r>
            <a:r>
              <a:rPr lang="nl-NL" err="1"/>
              <a:t>Bullet</a:t>
            </a:r>
            <a:r>
              <a:rPr lang="nl-NL"/>
              <a:t> 3</a:t>
            </a:r>
          </a:p>
          <a:p>
            <a:pPr lvl="4"/>
            <a:r>
              <a:rPr lang="nl-NL" err="1"/>
              <a:t>Fifth</a:t>
            </a:r>
            <a:r>
              <a:rPr lang="nl-NL"/>
              <a:t> level: </a:t>
            </a:r>
            <a:r>
              <a:rPr lang="nl-NL" err="1"/>
              <a:t>Bullet</a:t>
            </a:r>
            <a:r>
              <a:rPr lang="nl-NL"/>
              <a:t> 4</a:t>
            </a:r>
          </a:p>
          <a:p>
            <a:pPr lvl="0"/>
            <a:endParaRPr lang="nl-NL"/>
          </a:p>
          <a:p>
            <a:pPr lvl="5"/>
            <a:r>
              <a:rPr lang="nl-NL" err="1"/>
              <a:t>Sixt</a:t>
            </a:r>
            <a:r>
              <a:rPr lang="nl-NL"/>
              <a:t> level: </a:t>
            </a:r>
            <a:r>
              <a:rPr lang="nl-NL" err="1"/>
              <a:t>Numbered</a:t>
            </a:r>
            <a:r>
              <a:rPr lang="nl-NL"/>
              <a:t> 1</a:t>
            </a:r>
          </a:p>
          <a:p>
            <a:pPr lvl="6"/>
            <a:r>
              <a:rPr lang="nl-NL" err="1"/>
              <a:t>Seventh</a:t>
            </a:r>
            <a:r>
              <a:rPr lang="nl-NL"/>
              <a:t> level: </a:t>
            </a:r>
            <a:r>
              <a:rPr lang="nl-NL" err="1"/>
              <a:t>Numberd</a:t>
            </a:r>
            <a:r>
              <a:rPr lang="nl-NL"/>
              <a:t> 2</a:t>
            </a:r>
          </a:p>
          <a:p>
            <a:pPr lvl="0"/>
            <a:endParaRPr lang="nl-NL"/>
          </a:p>
          <a:p>
            <a:pPr lvl="7"/>
            <a:r>
              <a:rPr lang="nl-NL" err="1"/>
              <a:t>Eight</a:t>
            </a:r>
            <a:r>
              <a:rPr lang="nl-NL"/>
              <a:t> level: </a:t>
            </a:r>
            <a:r>
              <a:rPr lang="nl-NL" err="1"/>
              <a:t>Heading</a:t>
            </a:r>
            <a:r>
              <a:rPr lang="nl-NL"/>
              <a:t> 1</a:t>
            </a:r>
          </a:p>
          <a:p>
            <a:pPr lvl="8"/>
            <a:r>
              <a:rPr lang="nl-NL"/>
              <a:t>Ninth level: </a:t>
            </a:r>
            <a:r>
              <a:rPr lang="nl-NL" err="1"/>
              <a:t>Heading</a:t>
            </a:r>
            <a:r>
              <a:rPr lang="nl-NL"/>
              <a:t>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endParaRPr lang="nl-NL"/>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nl-NL"/>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nl-NL"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nl-NL"/>
              <a:t> </a:t>
            </a:r>
            <a:fld id="{5A257A9B-58C8-42D0-BD75-97A1C03F86D3}" type="slidenum">
              <a:rPr lang="nl-NL" smtClean="0"/>
              <a:pPr/>
              <a:t>‹nr.›</a:t>
            </a:fld>
            <a:endParaRPr lang="nl-NL"/>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Tree>
    <p:extLst>
      <p:ext uri="{BB962C8B-B14F-4D97-AF65-F5344CB8AC3E}">
        <p14:creationId xmlns:p14="http://schemas.microsoft.com/office/powerpoint/2010/main" val="2120764787"/>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60" r:id="rId5"/>
    <p:sldLayoutId id="2147483788"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6" r:id="rId16"/>
    <p:sldLayoutId id="2147483757" r:id="rId17"/>
    <p:sldLayoutId id="2147483758" r:id="rId18"/>
    <p:sldLayoutId id="2147483759" r:id="rId19"/>
    <p:sldLayoutId id="2147483761" r:id="rId20"/>
    <p:sldLayoutId id="2147483762" r:id="rId21"/>
    <p:sldLayoutId id="2147483763" r:id="rId22"/>
    <p:sldLayoutId id="2147483764" r:id="rId23"/>
    <p:sldLayoutId id="2147483765" r:id="rId24"/>
    <p:sldLayoutId id="2147483766" r:id="rId25"/>
    <p:sldLayoutId id="2147483767"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4" r:id="rId41"/>
    <p:sldLayoutId id="2147483785" r:id="rId42"/>
    <p:sldLayoutId id="2147483789" r:id="rId43"/>
  </p:sldLayoutIdLst>
  <p:hf sldNum="0" hdr="0" ftr="0" dt="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userDrawn="1">
          <p15:clr>
            <a:srgbClr val="F26B43"/>
          </p15:clr>
        </p15:guide>
        <p15:guide id="55" pos="7680" userDrawn="1">
          <p15:clr>
            <a:srgbClr val="F26B43"/>
          </p15:clr>
        </p15:guide>
        <p15:guide id="56" pos="384" userDrawn="1">
          <p15:clr>
            <a:srgbClr val="F26B43"/>
          </p15:clr>
        </p15:guide>
        <p15:guide id="57" pos="1456" userDrawn="1">
          <p15:clr>
            <a:srgbClr val="F26B43"/>
          </p15:clr>
        </p15:guide>
        <p15:guide id="58" pos="1552" userDrawn="1">
          <p15:clr>
            <a:srgbClr val="F26B43"/>
          </p15:clr>
        </p15:guide>
        <p15:guide id="59" pos="2624" userDrawn="1">
          <p15:clr>
            <a:srgbClr val="F26B43"/>
          </p15:clr>
        </p15:guide>
        <p15:guide id="60" pos="2720" userDrawn="1">
          <p15:clr>
            <a:srgbClr val="F26B43"/>
          </p15:clr>
        </p15:guide>
        <p15:guide id="61" pos="3792" userDrawn="1">
          <p15:clr>
            <a:srgbClr val="F26B43"/>
          </p15:clr>
        </p15:guide>
        <p15:guide id="62" pos="3888" userDrawn="1">
          <p15:clr>
            <a:srgbClr val="F26B43"/>
          </p15:clr>
        </p15:guide>
        <p15:guide id="63" pos="4960" userDrawn="1">
          <p15:clr>
            <a:srgbClr val="F26B43"/>
          </p15:clr>
        </p15:guide>
        <p15:guide id="64" pos="5056" userDrawn="1">
          <p15:clr>
            <a:srgbClr val="F26B43"/>
          </p15:clr>
        </p15:guide>
        <p15:guide id="65" pos="6128" userDrawn="1">
          <p15:clr>
            <a:srgbClr val="F26B43"/>
          </p15:clr>
        </p15:guide>
        <p15:guide id="66" pos="6224" userDrawn="1">
          <p15:clr>
            <a:srgbClr val="F26B43"/>
          </p15:clr>
        </p15:guide>
        <p15:guide id="67" pos="7296" userDrawn="1">
          <p15:clr>
            <a:srgbClr val="F26B43"/>
          </p15:clr>
        </p15:guide>
        <p15:guide id="68" orient="horz" userDrawn="1">
          <p15:clr>
            <a:srgbClr val="F26B43"/>
          </p15:clr>
        </p15:guide>
        <p15:guide id="69" orient="horz" pos="4320" userDrawn="1">
          <p15:clr>
            <a:srgbClr val="F26B43"/>
          </p15:clr>
        </p15:guide>
        <p15:guide id="70" orient="horz" pos="480" userDrawn="1">
          <p15:clr>
            <a:srgbClr val="F26B43"/>
          </p15:clr>
        </p15:guide>
        <p15:guide id="71" orient="horz" pos="576" userDrawn="1">
          <p15:clr>
            <a:srgbClr val="F26B43"/>
          </p15:clr>
        </p15:guide>
        <p15:guide id="72" orient="horz" pos="672" userDrawn="1">
          <p15:clr>
            <a:srgbClr val="F26B43"/>
          </p15:clr>
        </p15:guide>
        <p15:guide id="73" orient="horz" pos="768" userDrawn="1">
          <p15:clr>
            <a:srgbClr val="F26B43"/>
          </p15:clr>
        </p15:guide>
        <p15:guide id="74" orient="horz" pos="864" userDrawn="1">
          <p15:clr>
            <a:srgbClr val="F26B43"/>
          </p15:clr>
        </p15:guide>
        <p15:guide id="75" orient="horz" pos="960" userDrawn="1">
          <p15:clr>
            <a:srgbClr val="F26B43"/>
          </p15:clr>
        </p15:guide>
        <p15:guide id="76" orient="horz" pos="1056" userDrawn="1">
          <p15:clr>
            <a:srgbClr val="F26B43"/>
          </p15:clr>
        </p15:guide>
        <p15:guide id="77" orient="horz" pos="1152" userDrawn="1">
          <p15:clr>
            <a:srgbClr val="F26B43"/>
          </p15:clr>
        </p15:guide>
        <p15:guide id="78" orient="horz" pos="1248" userDrawn="1">
          <p15:clr>
            <a:srgbClr val="F26B43"/>
          </p15:clr>
        </p15:guide>
        <p15:guide id="79" orient="horz" pos="1344" userDrawn="1">
          <p15:clr>
            <a:srgbClr val="F26B43"/>
          </p15:clr>
        </p15:guide>
        <p15:guide id="80" orient="horz" pos="1440" userDrawn="1">
          <p15:clr>
            <a:srgbClr val="F26B43"/>
          </p15:clr>
        </p15:guide>
        <p15:guide id="81" orient="horz" pos="1536" userDrawn="1">
          <p15:clr>
            <a:srgbClr val="F26B43"/>
          </p15:clr>
        </p15:guide>
        <p15:guide id="82" orient="horz" pos="1632" userDrawn="1">
          <p15:clr>
            <a:srgbClr val="F26B43"/>
          </p15:clr>
        </p15:guide>
        <p15:guide id="83" orient="horz" pos="1728" userDrawn="1">
          <p15:clr>
            <a:srgbClr val="F26B43"/>
          </p15:clr>
        </p15:guide>
        <p15:guide id="84" orient="horz" pos="1824" userDrawn="1">
          <p15:clr>
            <a:srgbClr val="F26B43"/>
          </p15:clr>
        </p15:guide>
        <p15:guide id="85" orient="horz" pos="1920" userDrawn="1">
          <p15:clr>
            <a:srgbClr val="F26B43"/>
          </p15:clr>
        </p15:guide>
        <p15:guide id="86" orient="horz" pos="2016" userDrawn="1">
          <p15:clr>
            <a:srgbClr val="F26B43"/>
          </p15:clr>
        </p15:guide>
        <p15:guide id="87" orient="horz" pos="2112" userDrawn="1">
          <p15:clr>
            <a:srgbClr val="F26B43"/>
          </p15:clr>
        </p15:guide>
        <p15:guide id="88" orient="horz" pos="2208" userDrawn="1">
          <p15:clr>
            <a:srgbClr val="F26B43"/>
          </p15:clr>
        </p15:guide>
        <p15:guide id="89" orient="horz" pos="2304" userDrawn="1">
          <p15:clr>
            <a:srgbClr val="F26B43"/>
          </p15:clr>
        </p15:guide>
        <p15:guide id="90" orient="horz" pos="2400" userDrawn="1">
          <p15:clr>
            <a:srgbClr val="F26B43"/>
          </p15:clr>
        </p15:guide>
        <p15:guide id="91" orient="horz" pos="2496" userDrawn="1">
          <p15:clr>
            <a:srgbClr val="F26B43"/>
          </p15:clr>
        </p15:guide>
        <p15:guide id="92" orient="horz" pos="2592" userDrawn="1">
          <p15:clr>
            <a:srgbClr val="F26B43"/>
          </p15:clr>
        </p15:guide>
        <p15:guide id="93" orient="horz" pos="2688" userDrawn="1">
          <p15:clr>
            <a:srgbClr val="F26B43"/>
          </p15:clr>
        </p15:guide>
        <p15:guide id="94" orient="horz" pos="2784" userDrawn="1">
          <p15:clr>
            <a:srgbClr val="F26B43"/>
          </p15:clr>
        </p15:guide>
        <p15:guide id="95" orient="horz" pos="2880" userDrawn="1">
          <p15:clr>
            <a:srgbClr val="F26B43"/>
          </p15:clr>
        </p15:guide>
        <p15:guide id="96" orient="horz" pos="2976" userDrawn="1">
          <p15:clr>
            <a:srgbClr val="F26B43"/>
          </p15:clr>
        </p15:guide>
        <p15:guide id="97" orient="horz" pos="3072" userDrawn="1">
          <p15:clr>
            <a:srgbClr val="F26B43"/>
          </p15:clr>
        </p15:guide>
        <p15:guide id="98" orient="horz" pos="3168" userDrawn="1">
          <p15:clr>
            <a:srgbClr val="F26B43"/>
          </p15:clr>
        </p15:guide>
        <p15:guide id="99" orient="horz" pos="3264" userDrawn="1">
          <p15:clr>
            <a:srgbClr val="F26B43"/>
          </p15:clr>
        </p15:guide>
        <p15:guide id="100" orient="horz" pos="3360" userDrawn="1">
          <p15:clr>
            <a:srgbClr val="F26B43"/>
          </p15:clr>
        </p15:guide>
        <p15:guide id="101" orient="horz" pos="3456" userDrawn="1">
          <p15:clr>
            <a:srgbClr val="F26B43"/>
          </p15:clr>
        </p15:guide>
        <p15:guide id="102" orient="horz" pos="3552" userDrawn="1">
          <p15:clr>
            <a:srgbClr val="F26B43"/>
          </p15:clr>
        </p15:guide>
        <p15:guide id="103" orient="horz" pos="3648" userDrawn="1">
          <p15:clr>
            <a:srgbClr val="F26B43"/>
          </p15:clr>
        </p15:guide>
        <p15:guide id="104" orient="horz" pos="3744" userDrawn="1">
          <p15:clr>
            <a:srgbClr val="F26B43"/>
          </p15:clr>
        </p15:guide>
        <p15:guide id="105" orient="horz" pos="3840" userDrawn="1">
          <p15:clr>
            <a:srgbClr val="F26B43"/>
          </p15:clr>
        </p15:guide>
        <p15:guide id="106"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BD0957-5D40-4912-9F0C-761DF012D8BE}"/>
              </a:ext>
              <a:ext uri="{C183D7F6-B498-43B3-948B-1728B52AA6E4}">
                <adec:decorative xmlns:adec="http://schemas.microsoft.com/office/drawing/2017/decorative" val="1"/>
              </a:ext>
            </a:extLst>
          </p:cNvPr>
          <p:cNvGrpSpPr/>
          <p:nvPr userDrawn="1"/>
        </p:nvGrpSpPr>
        <p:grpSpPr>
          <a:xfrm>
            <a:off x="-3492000" y="0"/>
            <a:ext cx="19184400" cy="6858000"/>
            <a:chOff x="-3492000" y="0"/>
            <a:chExt cx="19184400" cy="6858000"/>
          </a:xfrm>
        </p:grpSpPr>
        <p:sp>
          <p:nvSpPr>
            <p:cNvPr id="11" name="Rectangle 10">
              <a:extLst>
                <a:ext uri="{FF2B5EF4-FFF2-40B4-BE49-F238E27FC236}">
                  <a16:creationId xmlns:a16="http://schemas.microsoft.com/office/drawing/2014/main" id="{1A95E235-11D5-4F1D-B61C-6DCB58DCABA0}"/>
                </a:ext>
                <a:ext uri="{C183D7F6-B498-43B3-948B-1728B52AA6E4}">
                  <adec:decorative xmlns:adec="http://schemas.microsoft.com/office/drawing/2017/decorative" val="1"/>
                </a:ext>
              </a:extLst>
            </p:cNvPr>
            <p:cNvSpPr/>
            <p:nvPr userDrawn="1"/>
          </p:nvSpPr>
          <p:spPr>
            <a:xfrm>
              <a:off x="-3492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4" name="Rectangle 213">
              <a:extLst>
                <a:ext uri="{FF2B5EF4-FFF2-40B4-BE49-F238E27FC236}">
                  <a16:creationId xmlns:a16="http://schemas.microsoft.com/office/drawing/2014/main" id="{B59BF336-A365-4723-8442-AAEA2CD459D6}"/>
                </a:ext>
                <a:ext uri="{C183D7F6-B498-43B3-948B-1728B52AA6E4}">
                  <adec:decorative xmlns:adec="http://schemas.microsoft.com/office/drawing/2017/decorative" val="1"/>
                </a:ext>
              </a:extLst>
            </p:cNvPr>
            <p:cNvSpPr/>
            <p:nvPr userDrawn="1"/>
          </p:nvSpPr>
          <p:spPr>
            <a:xfrm>
              <a:off x="14778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nl-NL"/>
              <a:t>Click </a:t>
            </a:r>
            <a:r>
              <a:rPr lang="nl-NL" err="1"/>
              <a:t>to</a:t>
            </a:r>
            <a:r>
              <a:rPr lang="nl-NL"/>
              <a:t> </a:t>
            </a:r>
            <a:r>
              <a:rPr lang="nl-NL" err="1"/>
              <a:t>edit</a:t>
            </a:r>
            <a:r>
              <a:rPr lang="nl-NL"/>
              <a:t> Master </a:t>
            </a:r>
            <a:br>
              <a:rPr lang="nl-NL"/>
            </a:br>
            <a:r>
              <a:rPr lang="nl-NL" err="1"/>
              <a:t>titlestyle</a:t>
            </a:r>
            <a:endParaRPr lang="nl-NL"/>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r>
              <a:rPr lang="nl-NL"/>
              <a:t>: Body</a:t>
            </a:r>
          </a:p>
          <a:p>
            <a:pPr lvl="0"/>
            <a:endParaRPr lang="nl-NL"/>
          </a:p>
          <a:p>
            <a:pPr lvl="1"/>
            <a:r>
              <a:rPr lang="nl-NL"/>
              <a:t>Second level: </a:t>
            </a:r>
            <a:r>
              <a:rPr lang="nl-NL" err="1"/>
              <a:t>Bullet</a:t>
            </a:r>
            <a:r>
              <a:rPr lang="nl-NL"/>
              <a:t> 1</a:t>
            </a:r>
          </a:p>
          <a:p>
            <a:pPr lvl="2"/>
            <a:r>
              <a:rPr lang="nl-NL" err="1"/>
              <a:t>Third</a:t>
            </a:r>
            <a:r>
              <a:rPr lang="nl-NL"/>
              <a:t> level: </a:t>
            </a:r>
            <a:r>
              <a:rPr lang="nl-NL" err="1"/>
              <a:t>Bullet</a:t>
            </a:r>
            <a:r>
              <a:rPr lang="nl-NL"/>
              <a:t> 2</a:t>
            </a:r>
          </a:p>
          <a:p>
            <a:pPr lvl="3"/>
            <a:r>
              <a:rPr lang="nl-NL" err="1"/>
              <a:t>Fourth</a:t>
            </a:r>
            <a:r>
              <a:rPr lang="nl-NL"/>
              <a:t> level: </a:t>
            </a:r>
            <a:r>
              <a:rPr lang="nl-NL" err="1"/>
              <a:t>Bullet</a:t>
            </a:r>
            <a:r>
              <a:rPr lang="nl-NL"/>
              <a:t> 3</a:t>
            </a:r>
          </a:p>
          <a:p>
            <a:pPr lvl="4"/>
            <a:r>
              <a:rPr lang="nl-NL" err="1"/>
              <a:t>Fifth</a:t>
            </a:r>
            <a:r>
              <a:rPr lang="nl-NL"/>
              <a:t> level: </a:t>
            </a:r>
            <a:r>
              <a:rPr lang="nl-NL" err="1"/>
              <a:t>Bullet</a:t>
            </a:r>
            <a:r>
              <a:rPr lang="nl-NL"/>
              <a:t> 4</a:t>
            </a:r>
          </a:p>
          <a:p>
            <a:pPr lvl="0"/>
            <a:endParaRPr lang="nl-NL"/>
          </a:p>
          <a:p>
            <a:pPr lvl="5"/>
            <a:r>
              <a:rPr lang="nl-NL" err="1"/>
              <a:t>Sixt</a:t>
            </a:r>
            <a:r>
              <a:rPr lang="nl-NL"/>
              <a:t> level: </a:t>
            </a:r>
            <a:r>
              <a:rPr lang="nl-NL" err="1"/>
              <a:t>Numbered</a:t>
            </a:r>
            <a:r>
              <a:rPr lang="nl-NL"/>
              <a:t> 1</a:t>
            </a:r>
          </a:p>
          <a:p>
            <a:pPr lvl="6"/>
            <a:r>
              <a:rPr lang="nl-NL" err="1"/>
              <a:t>Seventh</a:t>
            </a:r>
            <a:r>
              <a:rPr lang="nl-NL"/>
              <a:t> level: </a:t>
            </a:r>
            <a:r>
              <a:rPr lang="nl-NL" err="1"/>
              <a:t>Numberd</a:t>
            </a:r>
            <a:r>
              <a:rPr lang="nl-NL"/>
              <a:t> 2</a:t>
            </a:r>
          </a:p>
          <a:p>
            <a:pPr lvl="0"/>
            <a:endParaRPr lang="nl-NL"/>
          </a:p>
          <a:p>
            <a:pPr lvl="7"/>
            <a:r>
              <a:rPr lang="nl-NL" err="1"/>
              <a:t>Eight</a:t>
            </a:r>
            <a:r>
              <a:rPr lang="nl-NL"/>
              <a:t> level: </a:t>
            </a:r>
            <a:r>
              <a:rPr lang="nl-NL" err="1"/>
              <a:t>Heading</a:t>
            </a:r>
            <a:r>
              <a:rPr lang="nl-NL"/>
              <a:t> 1</a:t>
            </a:r>
          </a:p>
          <a:p>
            <a:pPr lvl="8"/>
            <a:r>
              <a:rPr lang="nl-NL"/>
              <a:t>Ninth level: </a:t>
            </a:r>
            <a:r>
              <a:rPr lang="nl-NL" err="1"/>
              <a:t>Heading</a:t>
            </a:r>
            <a:r>
              <a:rPr lang="nl-NL"/>
              <a:t>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endParaRPr lang="nl-NL"/>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nl-NL"/>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nl-NL"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nl-NL"/>
              <a:t> </a:t>
            </a:r>
            <a:fld id="{5A257A9B-58C8-42D0-BD75-97A1C03F86D3}" type="slidenum">
              <a:rPr lang="nl-NL" smtClean="0"/>
              <a:pPr/>
              <a:t>‹nr.›</a:t>
            </a:fld>
            <a:endParaRPr lang="nl-NL"/>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Tree>
    <p:extLst>
      <p:ext uri="{BB962C8B-B14F-4D97-AF65-F5344CB8AC3E}">
        <p14:creationId xmlns:p14="http://schemas.microsoft.com/office/powerpoint/2010/main" val="30743902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Lst>
  <p:hf sldNum="0" hdr="0" ftr="0" dt="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p15:clr>
            <a:srgbClr val="F26B43"/>
          </p15:clr>
        </p15:guide>
        <p15:guide id="55" pos="7680">
          <p15:clr>
            <a:srgbClr val="F26B43"/>
          </p15:clr>
        </p15:guide>
        <p15:guide id="56" pos="384">
          <p15:clr>
            <a:srgbClr val="F26B43"/>
          </p15:clr>
        </p15:guide>
        <p15:guide id="57" pos="1456">
          <p15:clr>
            <a:srgbClr val="F26B43"/>
          </p15:clr>
        </p15:guide>
        <p15:guide id="58" pos="1552">
          <p15:clr>
            <a:srgbClr val="F26B43"/>
          </p15:clr>
        </p15:guide>
        <p15:guide id="59" pos="2624">
          <p15:clr>
            <a:srgbClr val="F26B43"/>
          </p15:clr>
        </p15:guide>
        <p15:guide id="60" pos="2720">
          <p15:clr>
            <a:srgbClr val="F26B43"/>
          </p15:clr>
        </p15:guide>
        <p15:guide id="61" pos="3792">
          <p15:clr>
            <a:srgbClr val="F26B43"/>
          </p15:clr>
        </p15:guide>
        <p15:guide id="62" pos="3888">
          <p15:clr>
            <a:srgbClr val="F26B43"/>
          </p15:clr>
        </p15:guide>
        <p15:guide id="63" pos="4960">
          <p15:clr>
            <a:srgbClr val="F26B43"/>
          </p15:clr>
        </p15:guide>
        <p15:guide id="64" pos="5056">
          <p15:clr>
            <a:srgbClr val="F26B43"/>
          </p15:clr>
        </p15:guide>
        <p15:guide id="65" pos="6128">
          <p15:clr>
            <a:srgbClr val="F26B43"/>
          </p15:clr>
        </p15:guide>
        <p15:guide id="66" pos="6224">
          <p15:clr>
            <a:srgbClr val="F26B43"/>
          </p15:clr>
        </p15:guide>
        <p15:guide id="67" pos="7296">
          <p15:clr>
            <a:srgbClr val="F26B43"/>
          </p15:clr>
        </p15:guide>
        <p15:guide id="68" orient="horz">
          <p15:clr>
            <a:srgbClr val="F26B43"/>
          </p15:clr>
        </p15:guide>
        <p15:guide id="69" orient="horz" pos="4320">
          <p15:clr>
            <a:srgbClr val="F26B43"/>
          </p15:clr>
        </p15:guide>
        <p15:guide id="70" orient="horz" pos="480">
          <p15:clr>
            <a:srgbClr val="F26B43"/>
          </p15:clr>
        </p15:guide>
        <p15:guide id="71" orient="horz" pos="576">
          <p15:clr>
            <a:srgbClr val="F26B43"/>
          </p15:clr>
        </p15:guide>
        <p15:guide id="72" orient="horz" pos="672">
          <p15:clr>
            <a:srgbClr val="F26B43"/>
          </p15:clr>
        </p15:guide>
        <p15:guide id="73" orient="horz" pos="768">
          <p15:clr>
            <a:srgbClr val="F26B43"/>
          </p15:clr>
        </p15:guide>
        <p15:guide id="74" orient="horz" pos="864">
          <p15:clr>
            <a:srgbClr val="F26B43"/>
          </p15:clr>
        </p15:guide>
        <p15:guide id="75" orient="horz" pos="960">
          <p15:clr>
            <a:srgbClr val="F26B43"/>
          </p15:clr>
        </p15:guide>
        <p15:guide id="76" orient="horz" pos="1056">
          <p15:clr>
            <a:srgbClr val="F26B43"/>
          </p15:clr>
        </p15:guide>
        <p15:guide id="77" orient="horz" pos="1152">
          <p15:clr>
            <a:srgbClr val="F26B43"/>
          </p15:clr>
        </p15:guide>
        <p15:guide id="78" orient="horz" pos="1248">
          <p15:clr>
            <a:srgbClr val="F26B43"/>
          </p15:clr>
        </p15:guide>
        <p15:guide id="79" orient="horz" pos="1344">
          <p15:clr>
            <a:srgbClr val="F26B43"/>
          </p15:clr>
        </p15:guide>
        <p15:guide id="80" orient="horz" pos="1440">
          <p15:clr>
            <a:srgbClr val="F26B43"/>
          </p15:clr>
        </p15:guide>
        <p15:guide id="81" orient="horz" pos="1536">
          <p15:clr>
            <a:srgbClr val="F26B43"/>
          </p15:clr>
        </p15:guide>
        <p15:guide id="82" orient="horz" pos="1632">
          <p15:clr>
            <a:srgbClr val="F26B43"/>
          </p15:clr>
        </p15:guide>
        <p15:guide id="83" orient="horz" pos="1728">
          <p15:clr>
            <a:srgbClr val="F26B43"/>
          </p15:clr>
        </p15:guide>
        <p15:guide id="84" orient="horz" pos="1824">
          <p15:clr>
            <a:srgbClr val="F26B43"/>
          </p15:clr>
        </p15:guide>
        <p15:guide id="85" orient="horz" pos="1920">
          <p15:clr>
            <a:srgbClr val="F26B43"/>
          </p15:clr>
        </p15:guide>
        <p15:guide id="86" orient="horz" pos="2016">
          <p15:clr>
            <a:srgbClr val="F26B43"/>
          </p15:clr>
        </p15:guide>
        <p15:guide id="87" orient="horz" pos="2112">
          <p15:clr>
            <a:srgbClr val="F26B43"/>
          </p15:clr>
        </p15:guide>
        <p15:guide id="88" orient="horz" pos="2208">
          <p15:clr>
            <a:srgbClr val="F26B43"/>
          </p15:clr>
        </p15:guide>
        <p15:guide id="89" orient="horz" pos="2304">
          <p15:clr>
            <a:srgbClr val="F26B43"/>
          </p15:clr>
        </p15:guide>
        <p15:guide id="90" orient="horz" pos="2400">
          <p15:clr>
            <a:srgbClr val="F26B43"/>
          </p15:clr>
        </p15:guide>
        <p15:guide id="91" orient="horz" pos="2496">
          <p15:clr>
            <a:srgbClr val="F26B43"/>
          </p15:clr>
        </p15:guide>
        <p15:guide id="92" orient="horz" pos="2592">
          <p15:clr>
            <a:srgbClr val="F26B43"/>
          </p15:clr>
        </p15:guide>
        <p15:guide id="93" orient="horz" pos="2688">
          <p15:clr>
            <a:srgbClr val="F26B43"/>
          </p15:clr>
        </p15:guide>
        <p15:guide id="94" orient="horz" pos="2784">
          <p15:clr>
            <a:srgbClr val="F26B43"/>
          </p15:clr>
        </p15:guide>
        <p15:guide id="95" orient="horz" pos="2880">
          <p15:clr>
            <a:srgbClr val="F26B43"/>
          </p15:clr>
        </p15:guide>
        <p15:guide id="96" orient="horz" pos="2976">
          <p15:clr>
            <a:srgbClr val="F26B43"/>
          </p15:clr>
        </p15:guide>
        <p15:guide id="97" orient="horz" pos="3072">
          <p15:clr>
            <a:srgbClr val="F26B43"/>
          </p15:clr>
        </p15:guide>
        <p15:guide id="98" orient="horz" pos="3168">
          <p15:clr>
            <a:srgbClr val="F26B43"/>
          </p15:clr>
        </p15:guide>
        <p15:guide id="99" orient="horz" pos="3264">
          <p15:clr>
            <a:srgbClr val="F26B43"/>
          </p15:clr>
        </p15:guide>
        <p15:guide id="100" orient="horz" pos="3360">
          <p15:clr>
            <a:srgbClr val="F26B43"/>
          </p15:clr>
        </p15:guide>
        <p15:guide id="101" orient="horz" pos="3456">
          <p15:clr>
            <a:srgbClr val="F26B43"/>
          </p15:clr>
        </p15:guide>
        <p15:guide id="102" orient="horz" pos="3552">
          <p15:clr>
            <a:srgbClr val="F26B43"/>
          </p15:clr>
        </p15:guide>
        <p15:guide id="103" orient="horz" pos="3648">
          <p15:clr>
            <a:srgbClr val="F26B43"/>
          </p15:clr>
        </p15:guide>
        <p15:guide id="104" orient="horz" pos="3744">
          <p15:clr>
            <a:srgbClr val="F26B43"/>
          </p15:clr>
        </p15:guide>
        <p15:guide id="105" orient="horz" pos="3840">
          <p15:clr>
            <a:srgbClr val="F26B43"/>
          </p15:clr>
        </p15:guide>
        <p15:guide id="106"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hyperlink" Target="https://web.microsoftstream.com/video/dd1727f6-132c-4d1a-b327-b6480edc655f" TargetMode="External"/><Relationship Id="rId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svg"/><Relationship Id="rId2" Type="http://schemas.openxmlformats.org/officeDocument/2006/relationships/image" Target="../media/image7.jpeg"/><Relationship Id="rId16" Type="http://schemas.openxmlformats.org/officeDocument/2006/relationships/image" Target="../media/image1.png"/><Relationship Id="rId1" Type="http://schemas.openxmlformats.org/officeDocument/2006/relationships/slideLayout" Target="../slideLayouts/slideLayout84.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929B-330F-484C-A550-017FBC5FAD7F}"/>
              </a:ext>
            </a:extLst>
          </p:cNvPr>
          <p:cNvSpPr>
            <a:spLocks noGrp="1"/>
          </p:cNvSpPr>
          <p:nvPr>
            <p:ph type="ctrTitle"/>
          </p:nvPr>
        </p:nvSpPr>
        <p:spPr/>
        <p:txBody>
          <a:bodyPr/>
          <a:lstStyle/>
          <a:p>
            <a:r>
              <a:rPr lang="nl-NL"/>
              <a:t>Het nieuwe pensioencontract, een use case voor Collibra</a:t>
            </a:r>
          </a:p>
        </p:txBody>
      </p:sp>
      <p:sp>
        <p:nvSpPr>
          <p:cNvPr id="3" name="Subtitle 2">
            <a:extLst>
              <a:ext uri="{FF2B5EF4-FFF2-40B4-BE49-F238E27FC236}">
                <a16:creationId xmlns:a16="http://schemas.microsoft.com/office/drawing/2014/main" id="{AA231D9F-3DAF-4613-98ED-E7BBB961F080}"/>
              </a:ext>
            </a:extLst>
          </p:cNvPr>
          <p:cNvSpPr>
            <a:spLocks noGrp="1"/>
          </p:cNvSpPr>
          <p:nvPr>
            <p:ph type="subTitle" idx="1"/>
          </p:nvPr>
        </p:nvSpPr>
        <p:spPr/>
        <p:txBody>
          <a:bodyPr/>
          <a:lstStyle/>
          <a:p>
            <a:r>
              <a:rPr lang="nl-NL"/>
              <a:t>Hoe kunnen we </a:t>
            </a:r>
            <a:r>
              <a:rPr lang="nl-NL" err="1"/>
              <a:t>Collibra</a:t>
            </a:r>
            <a:r>
              <a:rPr lang="nl-NL"/>
              <a:t> inzetten voor beheersing van deze transitie?</a:t>
            </a:r>
          </a:p>
        </p:txBody>
      </p:sp>
      <p:sp>
        <p:nvSpPr>
          <p:cNvPr id="4" name="Text Placeholder 3">
            <a:extLst>
              <a:ext uri="{FF2B5EF4-FFF2-40B4-BE49-F238E27FC236}">
                <a16:creationId xmlns:a16="http://schemas.microsoft.com/office/drawing/2014/main" id="{0F320C75-D01C-45E8-8460-4EBFB31FB37B}"/>
              </a:ext>
            </a:extLst>
          </p:cNvPr>
          <p:cNvSpPr>
            <a:spLocks noGrp="1"/>
          </p:cNvSpPr>
          <p:nvPr>
            <p:ph type="body" sz="quarter" idx="10"/>
          </p:nvPr>
        </p:nvSpPr>
        <p:spPr/>
        <p:txBody>
          <a:bodyPr/>
          <a:lstStyle/>
          <a:p>
            <a:r>
              <a:rPr lang="nl-NL"/>
              <a:t>Arjen Bouman</a:t>
            </a:r>
          </a:p>
        </p:txBody>
      </p:sp>
      <p:pic>
        <p:nvPicPr>
          <p:cNvPr id="8" name="Tijdelijke aanduiding voor afbeelding 7" descr="Afbeelding met buiten, water, gebouw, brug&#10;&#10;Automatisch gegenereerde beschrijving">
            <a:extLst>
              <a:ext uri="{FF2B5EF4-FFF2-40B4-BE49-F238E27FC236}">
                <a16:creationId xmlns:a16="http://schemas.microsoft.com/office/drawing/2014/main" id="{7D1E1D74-3063-4C5C-90CA-9BBDD68CC968}"/>
              </a:ext>
            </a:extLst>
          </p:cNvPr>
          <p:cNvPicPr>
            <a:picLocks noGrp="1" noChangeAspect="1"/>
          </p:cNvPicPr>
          <p:nvPr>
            <p:ph type="pic" sz="quarter" idx="11"/>
          </p:nvPr>
        </p:nvPicPr>
        <p:blipFill>
          <a:blip r:embed="rId3"/>
          <a:srcRect l="132" r="132"/>
          <a:stretch>
            <a:fillRect/>
          </a:stretch>
        </p:blipFill>
        <p:spPr/>
      </p:pic>
    </p:spTree>
    <p:extLst>
      <p:ext uri="{BB962C8B-B14F-4D97-AF65-F5344CB8AC3E}">
        <p14:creationId xmlns:p14="http://schemas.microsoft.com/office/powerpoint/2010/main" val="126973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CB297-11E1-4534-8A25-B2F6FE6FABB0}"/>
              </a:ext>
            </a:extLst>
          </p:cNvPr>
          <p:cNvSpPr>
            <a:spLocks noGrp="1"/>
          </p:cNvSpPr>
          <p:nvPr>
            <p:ph type="title"/>
          </p:nvPr>
        </p:nvSpPr>
        <p:spPr>
          <a:xfrm>
            <a:off x="6364717" y="361167"/>
            <a:ext cx="5130000" cy="1191736"/>
          </a:xfrm>
        </p:spPr>
        <p:txBody>
          <a:bodyPr wrap="square" anchor="t">
            <a:normAutofit/>
          </a:bodyPr>
          <a:lstStyle/>
          <a:p>
            <a:r>
              <a:rPr lang="nl-NL" sz="4200"/>
              <a:t>Verschillen huidig en nieuw</a:t>
            </a:r>
          </a:p>
        </p:txBody>
      </p:sp>
      <p:pic>
        <p:nvPicPr>
          <p:cNvPr id="5" name="Tijdelijke aanduiding voor afbeelding 4">
            <a:extLst>
              <a:ext uri="{FF2B5EF4-FFF2-40B4-BE49-F238E27FC236}">
                <a16:creationId xmlns:a16="http://schemas.microsoft.com/office/drawing/2014/main" id="{3ABFE6E8-617A-47D1-A3AF-6B4D5DCEFDA2}"/>
              </a:ext>
            </a:extLst>
          </p:cNvPr>
          <p:cNvPicPr>
            <a:picLocks noGrp="1" noChangeAspect="1"/>
          </p:cNvPicPr>
          <p:nvPr>
            <p:ph type="pic" sz="quarter" idx="13"/>
          </p:nvPr>
        </p:nvPicPr>
        <p:blipFill rotWithShape="1">
          <a:blip r:embed="rId2"/>
          <a:srcRect l="22607" r="22607"/>
          <a:stretch/>
        </p:blipFill>
        <p:spPr/>
      </p:pic>
      <p:sp>
        <p:nvSpPr>
          <p:cNvPr id="8" name="Tijdelijke aanduiding voor inhoud 2">
            <a:extLst>
              <a:ext uri="{FF2B5EF4-FFF2-40B4-BE49-F238E27FC236}">
                <a16:creationId xmlns:a16="http://schemas.microsoft.com/office/drawing/2014/main" id="{C9CE9D42-E45F-47E6-B505-6746CE408D50}"/>
              </a:ext>
            </a:extLst>
          </p:cNvPr>
          <p:cNvSpPr txBox="1">
            <a:spLocks/>
          </p:cNvSpPr>
          <p:nvPr/>
        </p:nvSpPr>
        <p:spPr>
          <a:xfrm>
            <a:off x="6464926" y="1552902"/>
            <a:ext cx="5130000" cy="469549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marL="342900" lvl="0" indent="-342900">
              <a:spcBef>
                <a:spcPts val="200"/>
              </a:spcBef>
              <a:buFont typeface="Wingdings" panose="05000000000000000000" pitchFamily="2" charset="2"/>
              <a:buChar char="§"/>
            </a:pPr>
            <a:r>
              <a:rPr lang="nl-NL" sz="2000" b="0" dirty="0"/>
              <a:t>Van een DB naar </a:t>
            </a:r>
            <a:r>
              <a:rPr lang="nl-NL" sz="2000" dirty="0"/>
              <a:t>DC-regeling</a:t>
            </a:r>
            <a:r>
              <a:rPr lang="nl-NL" sz="2000" b="0" dirty="0"/>
              <a:t>: geen toezegging uitkering meer</a:t>
            </a:r>
            <a:endParaRPr lang="nl-NL" sz="2000" dirty="0"/>
          </a:p>
          <a:p>
            <a:pPr marL="342900" indent="-342900">
              <a:spcBef>
                <a:spcPts val="200"/>
              </a:spcBef>
              <a:buFont typeface="Wingdings" panose="05000000000000000000" pitchFamily="2" charset="2"/>
              <a:buChar char="§"/>
            </a:pPr>
            <a:r>
              <a:rPr lang="nl-NL" sz="2000" b="0" dirty="0"/>
              <a:t>Iedereen heeft straks zijn eigen, persoonlijke </a:t>
            </a:r>
            <a:r>
              <a:rPr lang="nl-NL" sz="2000" dirty="0"/>
              <a:t>pensioenpotje</a:t>
            </a:r>
            <a:r>
              <a:rPr lang="nl-NL" sz="2000" b="0" dirty="0"/>
              <a:t>.</a:t>
            </a:r>
          </a:p>
          <a:p>
            <a:pPr marL="342900" indent="-342900">
              <a:spcBef>
                <a:spcPts val="200"/>
              </a:spcBef>
              <a:buFont typeface="Wingdings" panose="05000000000000000000" pitchFamily="2" charset="2"/>
              <a:buChar char="§"/>
            </a:pPr>
            <a:r>
              <a:rPr lang="nl-NL" sz="2000" dirty="0"/>
              <a:t>Rendementen</a:t>
            </a:r>
            <a:r>
              <a:rPr lang="nl-NL" sz="2000" b="0" dirty="0"/>
              <a:t> zijn bepalend voor hoogte van het pensioen. Geen dekkingsgraad, geen schijnzekerheid.</a:t>
            </a:r>
          </a:p>
          <a:p>
            <a:pPr marL="342900" indent="-342900">
              <a:spcBef>
                <a:spcPts val="200"/>
              </a:spcBef>
              <a:buFont typeface="Wingdings" panose="05000000000000000000" pitchFamily="2" charset="2"/>
              <a:buChar char="§"/>
            </a:pPr>
            <a:r>
              <a:rPr lang="nl-NL" sz="2000" b="0" dirty="0"/>
              <a:t>Ouderen staan niet meer bloot aan renterisico van jongeren</a:t>
            </a:r>
          </a:p>
          <a:p>
            <a:pPr marL="342900" indent="-342900">
              <a:spcBef>
                <a:spcPts val="200"/>
              </a:spcBef>
              <a:buFont typeface="Wingdings" panose="05000000000000000000" pitchFamily="2" charset="2"/>
              <a:buChar char="§"/>
            </a:pPr>
            <a:r>
              <a:rPr lang="nl-NL" sz="2000" b="0" dirty="0"/>
              <a:t>Doorsneesystematiek afgeschaft</a:t>
            </a:r>
            <a:endParaRPr lang="nl-NL" sz="2000" dirty="0"/>
          </a:p>
          <a:p>
            <a:endParaRPr lang="nl-NL" sz="2000" b="0" dirty="0"/>
          </a:p>
          <a:p>
            <a:endParaRPr lang="nl-NL" sz="2000" b="0" dirty="0"/>
          </a:p>
          <a:p>
            <a:endParaRPr lang="nl-NL" sz="2000" dirty="0"/>
          </a:p>
          <a:p>
            <a:endParaRPr lang="nl-NL" sz="1400" dirty="0"/>
          </a:p>
        </p:txBody>
      </p:sp>
    </p:spTree>
    <p:extLst>
      <p:ext uri="{BB962C8B-B14F-4D97-AF65-F5344CB8AC3E}">
        <p14:creationId xmlns:p14="http://schemas.microsoft.com/office/powerpoint/2010/main" val="315377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A1A4-E64B-4E21-8199-230A06EE00B8}"/>
              </a:ext>
            </a:extLst>
          </p:cNvPr>
          <p:cNvSpPr>
            <a:spLocks noGrp="1"/>
          </p:cNvSpPr>
          <p:nvPr>
            <p:ph type="title"/>
          </p:nvPr>
        </p:nvSpPr>
        <p:spPr>
          <a:xfrm>
            <a:off x="609601" y="721795"/>
            <a:ext cx="10972797" cy="1191600"/>
          </a:xfrm>
        </p:spPr>
        <p:txBody>
          <a:bodyPr/>
          <a:lstStyle/>
          <a:p>
            <a:r>
              <a:rPr lang="nl-NL"/>
              <a:t>Het oude en nieuwe contract vergeleken</a:t>
            </a:r>
            <a:endParaRPr lang="nl-NL" sz="2800"/>
          </a:p>
        </p:txBody>
      </p:sp>
      <p:graphicFrame>
        <p:nvGraphicFramePr>
          <p:cNvPr id="5" name="Tabel 6">
            <a:extLst>
              <a:ext uri="{FF2B5EF4-FFF2-40B4-BE49-F238E27FC236}">
                <a16:creationId xmlns:a16="http://schemas.microsoft.com/office/drawing/2014/main" id="{B72FB328-8A05-462A-A52E-411372A616C3}"/>
              </a:ext>
            </a:extLst>
          </p:cNvPr>
          <p:cNvGraphicFramePr>
            <a:graphicFrameLocks noGrp="1"/>
          </p:cNvGraphicFramePr>
          <p:nvPr>
            <p:extLst>
              <p:ext uri="{D42A27DB-BD31-4B8C-83A1-F6EECF244321}">
                <p14:modId xmlns:p14="http://schemas.microsoft.com/office/powerpoint/2010/main" val="2355338513"/>
              </p:ext>
            </p:extLst>
          </p:nvPr>
        </p:nvGraphicFramePr>
        <p:xfrm>
          <a:off x="541675" y="1428780"/>
          <a:ext cx="10240629" cy="4877543"/>
        </p:xfrm>
        <a:graphic>
          <a:graphicData uri="http://schemas.openxmlformats.org/drawingml/2006/table">
            <a:tbl>
              <a:tblPr firstRow="1" bandRow="1">
                <a:tableStyleId>{5C22544A-7EE6-4342-B048-85BDC9FD1C3A}</a:tableStyleId>
              </a:tblPr>
              <a:tblGrid>
                <a:gridCol w="1456896">
                  <a:extLst>
                    <a:ext uri="{9D8B030D-6E8A-4147-A177-3AD203B41FA5}">
                      <a16:colId xmlns:a16="http://schemas.microsoft.com/office/drawing/2014/main" val="3927358596"/>
                    </a:ext>
                  </a:extLst>
                </a:gridCol>
                <a:gridCol w="4327613">
                  <a:extLst>
                    <a:ext uri="{9D8B030D-6E8A-4147-A177-3AD203B41FA5}">
                      <a16:colId xmlns:a16="http://schemas.microsoft.com/office/drawing/2014/main" val="3687065623"/>
                    </a:ext>
                  </a:extLst>
                </a:gridCol>
                <a:gridCol w="4456120">
                  <a:extLst>
                    <a:ext uri="{9D8B030D-6E8A-4147-A177-3AD203B41FA5}">
                      <a16:colId xmlns:a16="http://schemas.microsoft.com/office/drawing/2014/main" val="2917496942"/>
                    </a:ext>
                  </a:extLst>
                </a:gridCol>
              </a:tblGrid>
              <a:tr h="405026">
                <a:tc>
                  <a:txBody>
                    <a:bodyPr/>
                    <a:lstStyle/>
                    <a:p>
                      <a:endParaRPr lang="nl-NL" sz="1400"/>
                    </a:p>
                  </a:txBody>
                  <a:tcPr marL="68580" marR="68580" marT="34290" marB="34290">
                    <a:solidFill>
                      <a:srgbClr val="2E318F"/>
                    </a:solidFill>
                  </a:tcPr>
                </a:tc>
                <a:tc>
                  <a:txBody>
                    <a:bodyPr/>
                    <a:lstStyle/>
                    <a:p>
                      <a:r>
                        <a:rPr lang="nl-NL" sz="1400"/>
                        <a:t>Huidige regeling</a:t>
                      </a:r>
                    </a:p>
                  </a:txBody>
                  <a:tcPr marL="68580" marR="68580" marT="34290" marB="34290">
                    <a:solidFill>
                      <a:srgbClr val="2E318F"/>
                    </a:solidFill>
                  </a:tcPr>
                </a:tc>
                <a:tc>
                  <a:txBody>
                    <a:bodyPr/>
                    <a:lstStyle/>
                    <a:p>
                      <a:pPr marL="0" marR="0" lvl="0" indent="0" algn="l" defTabSz="816485" rtl="0" eaLnBrk="1" fontAlgn="auto" latinLnBrk="0" hangingPunct="1">
                        <a:lnSpc>
                          <a:spcPct val="100000"/>
                        </a:lnSpc>
                        <a:spcBef>
                          <a:spcPts val="0"/>
                        </a:spcBef>
                        <a:spcAft>
                          <a:spcPts val="0"/>
                        </a:spcAft>
                        <a:buClrTx/>
                        <a:buSzTx/>
                        <a:buFontTx/>
                        <a:buNone/>
                        <a:tabLst/>
                        <a:defRPr/>
                      </a:pPr>
                      <a:r>
                        <a:rPr lang="nl-NL" sz="1400"/>
                        <a:t>Nieuw pensioencontract en Verbeterde premieregeling</a:t>
                      </a:r>
                    </a:p>
                  </a:txBody>
                  <a:tcPr marL="68580" marR="68580" marT="34290" marB="34290">
                    <a:solidFill>
                      <a:srgbClr val="2E318F"/>
                    </a:solidFill>
                  </a:tcPr>
                </a:tc>
                <a:extLst>
                  <a:ext uri="{0D108BD9-81ED-4DB2-BD59-A6C34878D82A}">
                    <a16:rowId xmlns:a16="http://schemas.microsoft.com/office/drawing/2014/main" val="3738799910"/>
                  </a:ext>
                </a:extLst>
              </a:tr>
              <a:tr h="57770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a:solidFill>
                            <a:srgbClr val="FFFFFF"/>
                          </a:solidFill>
                        </a:rPr>
                        <a:t>Opbouw van pensioen</a:t>
                      </a:r>
                    </a:p>
                  </a:txBody>
                  <a:tcPr marL="68580" marR="68580" marT="34290" marB="34290">
                    <a:solidFill>
                      <a:srgbClr val="2E31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Uitkeringsregeling: de uitkering is de toezegging, de premie het resultaat</a:t>
                      </a:r>
                    </a:p>
                  </a:txBody>
                  <a:tcPr marL="68580" marR="68580" marT="34290" marB="34290">
                    <a:lnB w="3175" cap="flat" cmpd="sng" algn="ctr">
                      <a:solidFill>
                        <a:srgbClr val="109FC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Premieregeling: de premie is de toezegging, de uitkering het resultaat</a:t>
                      </a:r>
                    </a:p>
                  </a:txBody>
                  <a:tcPr marL="68580" marR="68580" marT="34290" marB="34290">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1889299100"/>
                  </a:ext>
                </a:extLst>
              </a:tr>
              <a:tr h="369799">
                <a:tc vMerge="1">
                  <a:txBody>
                    <a:bodyPr/>
                    <a:lstStyle/>
                    <a:p>
                      <a:endParaRPr lang="nl-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Opbouw van aanspraken</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Opbouw persoonlijk pensioenvermogen</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3218509630"/>
                  </a:ext>
                </a:extLst>
              </a:tr>
              <a:tr h="1064196">
                <a:tc vMerge="1">
                  <a:txBody>
                    <a:bodyPr/>
                    <a:lstStyle/>
                    <a:p>
                      <a:endParaRPr lang="nl-NL"/>
                    </a:p>
                  </a:txBody>
                  <a:tcPr/>
                </a:tc>
                <a:tc>
                  <a:txBody>
                    <a:bodyPr/>
                    <a:lstStyle/>
                    <a:p>
                      <a:pPr algn="l"/>
                      <a:r>
                        <a:rPr lang="nl-NL" sz="1400" b="0"/>
                        <a:t>Communicatie over de verwachte hoogte van het maandelijkse pensioenbedrag bij normaal, goed of slecht weer</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Communicatie over persoonlijk pensioenvermogen en de verwachte hoogte van het maandelijkse pensioenbedrag bij normaal, goed of slecht weer</a:t>
                      </a:r>
                    </a:p>
                    <a:p>
                      <a:endParaRPr lang="nl-NL" sz="1400" b="0"/>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825107514"/>
                  </a:ext>
                </a:extLst>
              </a:tr>
              <a:tr h="685822">
                <a:tc rowSpan="2">
                  <a:txBody>
                    <a:bodyPr/>
                    <a:lstStyle/>
                    <a:p>
                      <a:r>
                        <a:rPr lang="nl-NL" sz="1400" b="1">
                          <a:solidFill>
                            <a:srgbClr val="FFFFFF"/>
                          </a:solidFill>
                        </a:rPr>
                        <a:t>Beleggen</a:t>
                      </a:r>
                    </a:p>
                    <a:p>
                      <a:endParaRPr lang="nl-NL" sz="1400">
                        <a:solidFill>
                          <a:srgbClr val="FFFFFF"/>
                        </a:solidFill>
                      </a:endParaRPr>
                    </a:p>
                  </a:txBody>
                  <a:tcPr marL="68580" marR="68580" marT="34290" marB="34290">
                    <a:solidFill>
                      <a:srgbClr val="2E318F"/>
                    </a:solidFill>
                  </a:tcPr>
                </a:tc>
                <a:tc>
                  <a:txBody>
                    <a:bodyPr/>
                    <a:lstStyle/>
                    <a:p>
                      <a:r>
                        <a:rPr lang="nl-NL" sz="1400" b="0"/>
                        <a:t>Voor iedereen hetzelfde rendement en risico: ouderen staan bloot aan renterisico jongeren</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tc>
                  <a:txBody>
                    <a:bodyPr/>
                    <a:lstStyle/>
                    <a:p>
                      <a:r>
                        <a:rPr lang="nl-NL" sz="1400" b="0"/>
                        <a:t>Maatwerk naar leeftijdscohort in beleggingsrisico en rendement o.b.v. uitgevraagde risicopreferentie</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2293401021"/>
                  </a:ext>
                </a:extLst>
              </a:tr>
              <a:tr h="639614">
                <a:tc vMerge="1">
                  <a:txBody>
                    <a:bodyPr/>
                    <a:lstStyle/>
                    <a:p>
                      <a:endParaRPr lang="nl-NL" sz="900">
                        <a:solidFill>
                          <a:srgbClr val="FFFFFF"/>
                        </a:solidFill>
                      </a:endParaRPr>
                    </a:p>
                  </a:txBody>
                  <a:tcPr marL="68580" marR="68580" marT="34290" marB="34290">
                    <a:solidFill>
                      <a:srgbClr val="109FC6"/>
                    </a:solidFill>
                  </a:tcPr>
                </a:tc>
                <a:tc>
                  <a:txBody>
                    <a:bodyPr/>
                    <a:lstStyle/>
                    <a:p>
                      <a:r>
                        <a:rPr lang="nl-NL" sz="1400" b="0"/>
                        <a:t>Rendement leidt via buffer tot indexatie en kortingen </a:t>
                      </a:r>
                      <a:r>
                        <a:rPr lang="nl-NL" sz="1400" b="0">
                          <a:sym typeface="Wingdings" panose="05000000000000000000" pitchFamily="2" charset="2"/>
                        </a:rPr>
                        <a:t> indirecte leeftijdsdifferentiatie</a:t>
                      </a:r>
                      <a:endParaRPr lang="nl-NL" sz="1400" b="0"/>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tc>
                  <a:txBody>
                    <a:bodyPr/>
                    <a:lstStyle/>
                    <a:p>
                      <a:r>
                        <a:rPr lang="nl-NL" sz="1400" b="0"/>
                        <a:t>Directe leeftijdsdifferentiatie</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1752543703"/>
                  </a:ext>
                </a:extLst>
              </a:tr>
              <a:tr h="942572">
                <a:tc>
                  <a:txBody>
                    <a:bodyPr/>
                    <a:lstStyle/>
                    <a:p>
                      <a:r>
                        <a:rPr lang="nl-NL" sz="1400" b="1">
                          <a:solidFill>
                            <a:srgbClr val="FFFFFF"/>
                          </a:solidFill>
                        </a:rPr>
                        <a:t>Uitkering van pensioen</a:t>
                      </a:r>
                    </a:p>
                    <a:p>
                      <a:endParaRPr lang="nl-NL" sz="1400">
                        <a:solidFill>
                          <a:srgbClr val="FFFFFF"/>
                        </a:solidFill>
                      </a:endParaRPr>
                    </a:p>
                    <a:p>
                      <a:endParaRPr lang="nl-NL" sz="1400">
                        <a:solidFill>
                          <a:srgbClr val="FFFFFF"/>
                        </a:solidFill>
                      </a:endParaRPr>
                    </a:p>
                  </a:txBody>
                  <a:tcPr marL="68580" marR="68580" marT="34290" marB="34290">
                    <a:solidFill>
                      <a:srgbClr val="2E31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Uitkering in beginsel vast, maar indexaties en kortingen</a:t>
                      </a:r>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a:t>Uitkering ieder jaar anders met spreiding van schokken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b="0"/>
                    </a:p>
                  </a:txBody>
                  <a:tcPr marL="68580" marR="68580" marT="34290" marB="34290">
                    <a:lnT w="3175" cap="flat" cmpd="sng" algn="ctr">
                      <a:solidFill>
                        <a:srgbClr val="109FC6"/>
                      </a:solidFill>
                      <a:prstDash val="solid"/>
                      <a:round/>
                      <a:headEnd type="none" w="med" len="med"/>
                      <a:tailEnd type="none" w="med" len="med"/>
                    </a:lnT>
                    <a:lnB w="3175" cap="flat" cmpd="sng" algn="ctr">
                      <a:solidFill>
                        <a:srgbClr val="109FC6"/>
                      </a:solidFill>
                      <a:prstDash val="solid"/>
                      <a:round/>
                      <a:headEnd type="none" w="med" len="med"/>
                      <a:tailEnd type="none" w="med" len="med"/>
                    </a:lnB>
                    <a:solidFill>
                      <a:schemeClr val="bg1"/>
                    </a:solidFill>
                  </a:tcPr>
                </a:tc>
                <a:extLst>
                  <a:ext uri="{0D108BD9-81ED-4DB2-BD59-A6C34878D82A}">
                    <a16:rowId xmlns:a16="http://schemas.microsoft.com/office/drawing/2014/main" val="1106827426"/>
                  </a:ext>
                </a:extLst>
              </a:tr>
            </a:tbl>
          </a:graphicData>
        </a:graphic>
      </p:graphicFrame>
      <p:pic>
        <p:nvPicPr>
          <p:cNvPr id="6" name="Graphic 5" descr="Spaarvarken">
            <a:extLst>
              <a:ext uri="{FF2B5EF4-FFF2-40B4-BE49-F238E27FC236}">
                <a16:creationId xmlns:a16="http://schemas.microsoft.com/office/drawing/2014/main" id="{77A5087F-E89B-4CF2-AA63-09563415F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0305" y="2315277"/>
            <a:ext cx="679500" cy="703495"/>
          </a:xfrm>
          <a:prstGeom prst="rect">
            <a:avLst/>
          </a:prstGeom>
        </p:spPr>
      </p:pic>
      <p:pic>
        <p:nvPicPr>
          <p:cNvPr id="7" name="Graphic 6" descr="Opwaartse trend">
            <a:extLst>
              <a:ext uri="{FF2B5EF4-FFF2-40B4-BE49-F238E27FC236}">
                <a16:creationId xmlns:a16="http://schemas.microsoft.com/office/drawing/2014/main" id="{817A2D44-8FA3-4E42-BEA5-8424FC5719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305" y="4223168"/>
            <a:ext cx="589391" cy="589391"/>
          </a:xfrm>
          <a:prstGeom prst="rect">
            <a:avLst/>
          </a:prstGeom>
        </p:spPr>
      </p:pic>
      <p:pic>
        <p:nvPicPr>
          <p:cNvPr id="8" name="Graphic 7" descr="Munten">
            <a:extLst>
              <a:ext uri="{FF2B5EF4-FFF2-40B4-BE49-F238E27FC236}">
                <a16:creationId xmlns:a16="http://schemas.microsoft.com/office/drawing/2014/main" id="{7845B03E-D246-4844-8579-05B2000A2C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305" y="5681692"/>
            <a:ext cx="589391" cy="521952"/>
          </a:xfrm>
          <a:prstGeom prst="rect">
            <a:avLst/>
          </a:prstGeom>
        </p:spPr>
      </p:pic>
    </p:spTree>
    <p:extLst>
      <p:ext uri="{BB962C8B-B14F-4D97-AF65-F5344CB8AC3E}">
        <p14:creationId xmlns:p14="http://schemas.microsoft.com/office/powerpoint/2010/main" val="404025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3282-2E4D-4CD2-AE4C-E2B51C516ABA}"/>
              </a:ext>
            </a:extLst>
          </p:cNvPr>
          <p:cNvSpPr>
            <a:spLocks noGrp="1"/>
          </p:cNvSpPr>
          <p:nvPr>
            <p:ph type="title"/>
          </p:nvPr>
        </p:nvSpPr>
        <p:spPr/>
        <p:txBody>
          <a:bodyPr/>
          <a:lstStyle/>
          <a:p>
            <a:r>
              <a:rPr lang="nl-NL"/>
              <a:t>Welke stappen moeten de Pensioenfondsen en hun uitvoerder zetten?</a:t>
            </a:r>
          </a:p>
        </p:txBody>
      </p:sp>
      <p:sp>
        <p:nvSpPr>
          <p:cNvPr id="7" name="Text Placeholder 6">
            <a:extLst>
              <a:ext uri="{FF2B5EF4-FFF2-40B4-BE49-F238E27FC236}">
                <a16:creationId xmlns:a16="http://schemas.microsoft.com/office/drawing/2014/main" id="{FDFAD6A8-2BF8-45A0-8BEA-23A49F7D0342}"/>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77946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BEAA9FD8-5639-4D47-8CB1-EF6209F94E31}"/>
              </a:ext>
            </a:extLst>
          </p:cNvPr>
          <p:cNvSpPr>
            <a:spLocks noGrp="1"/>
          </p:cNvSpPr>
          <p:nvPr>
            <p:ph type="pic" sz="quarter" idx="13"/>
          </p:nvPr>
        </p:nvSpPr>
        <p:spPr/>
      </p:sp>
      <p:sp>
        <p:nvSpPr>
          <p:cNvPr id="5" name="Tijdelijke aanduiding voor inhoud 4">
            <a:extLst>
              <a:ext uri="{FF2B5EF4-FFF2-40B4-BE49-F238E27FC236}">
                <a16:creationId xmlns:a16="http://schemas.microsoft.com/office/drawing/2014/main" id="{40F9691D-E27B-4935-BC69-6E691896709B}"/>
              </a:ext>
            </a:extLst>
          </p:cNvPr>
          <p:cNvSpPr>
            <a:spLocks noGrp="1"/>
          </p:cNvSpPr>
          <p:nvPr>
            <p:ph sz="half" idx="1"/>
          </p:nvPr>
        </p:nvSpPr>
        <p:spPr>
          <a:xfrm>
            <a:off x="609598" y="1210982"/>
            <a:ext cx="4851750" cy="4801511"/>
          </a:xfrm>
        </p:spPr>
        <p:txBody>
          <a:bodyPr/>
          <a:lstStyle/>
          <a:p>
            <a:pPr marL="285750" indent="-285750">
              <a:buFont typeface="Arial" panose="020B0604020202020204" pitchFamily="34" charset="0"/>
              <a:buChar char="•"/>
            </a:pPr>
            <a:r>
              <a:rPr lang="nl-NL" sz="1800" dirty="0">
                <a:solidFill>
                  <a:schemeClr val="tx1"/>
                </a:solidFill>
              </a:rPr>
              <a:t>Oude, al door deelnemers opgebouwde aanspraken worden omgerekend naar persoonlijke pensioenpotjes. Dat noemen we </a:t>
            </a:r>
            <a:r>
              <a:rPr lang="nl-NL" sz="1800" b="1" dirty="0">
                <a:solidFill>
                  <a:schemeClr val="accent1"/>
                </a:solidFill>
              </a:rPr>
              <a:t>invaren</a:t>
            </a:r>
            <a:r>
              <a:rPr lang="nl-NL" sz="1800" dirty="0">
                <a:solidFill>
                  <a:schemeClr val="tx1"/>
                </a:solidFill>
              </a:rPr>
              <a:t>.</a:t>
            </a:r>
            <a:endParaRPr lang="nl-NL" sz="1800" b="1" dirty="0">
              <a:solidFill>
                <a:schemeClr val="accent1"/>
              </a:solidFill>
            </a:endParaRPr>
          </a:p>
          <a:p>
            <a:pPr marL="285750" indent="-285750">
              <a:buFont typeface="Arial" panose="020B0604020202020204" pitchFamily="34" charset="0"/>
              <a:buChar char="•"/>
            </a:pPr>
            <a:endParaRPr lang="nl-NL" sz="1800" b="1" dirty="0">
              <a:solidFill>
                <a:schemeClr val="accent4"/>
              </a:solidFill>
            </a:endParaRPr>
          </a:p>
          <a:p>
            <a:pPr marL="285750" indent="-285750">
              <a:buFont typeface="Arial" panose="020B0604020202020204" pitchFamily="34" charset="0"/>
              <a:buChar char="•"/>
            </a:pPr>
            <a:r>
              <a:rPr lang="nl-NL" sz="1800" dirty="0">
                <a:solidFill>
                  <a:schemeClr val="tx1"/>
                </a:solidFill>
              </a:rPr>
              <a:t>‘Simpel’ gezegd: we gaan ca. </a:t>
            </a:r>
            <a:r>
              <a:rPr lang="nl-NL" sz="1800" b="1" dirty="0">
                <a:solidFill>
                  <a:schemeClr val="accent1"/>
                </a:solidFill>
              </a:rPr>
              <a:t>€ 600 miljard </a:t>
            </a:r>
            <a:r>
              <a:rPr lang="nl-NL" sz="1800" dirty="0">
                <a:solidFill>
                  <a:schemeClr val="tx1"/>
                </a:solidFill>
              </a:rPr>
              <a:t>verdelen onder ongeveer </a:t>
            </a:r>
            <a:r>
              <a:rPr lang="nl-NL" sz="1800" b="1" dirty="0">
                <a:solidFill>
                  <a:schemeClr val="accent1"/>
                </a:solidFill>
              </a:rPr>
              <a:t>5 miljoen</a:t>
            </a:r>
            <a:r>
              <a:rPr lang="nl-NL" sz="1800" dirty="0">
                <a:solidFill>
                  <a:schemeClr val="tx1"/>
                </a:solidFill>
              </a:rPr>
              <a:t> </a:t>
            </a:r>
            <a:r>
              <a:rPr lang="nl-NL" sz="1800" b="1" dirty="0">
                <a:solidFill>
                  <a:schemeClr val="accent1"/>
                </a:solidFill>
              </a:rPr>
              <a:t>deelnemers</a:t>
            </a:r>
            <a:r>
              <a:rPr lang="nl-NL" sz="1800" dirty="0">
                <a:solidFill>
                  <a:schemeClr val="tx1"/>
                </a:solidFill>
              </a:rPr>
              <a:t> bij de 8 fondsen, met een transparant en duidelijk verhaal.</a:t>
            </a:r>
            <a:br>
              <a:rPr lang="nl-NL" sz="1800" dirty="0">
                <a:solidFill>
                  <a:schemeClr val="tx1"/>
                </a:solidFill>
              </a:rPr>
            </a:br>
            <a:endParaRPr lang="nl-NL" sz="1800" dirty="0">
              <a:solidFill>
                <a:schemeClr val="tx1"/>
              </a:solidFill>
            </a:endParaRPr>
          </a:p>
          <a:p>
            <a:pPr marL="285750" indent="-285750">
              <a:buFont typeface="Arial" panose="020B0604020202020204" pitchFamily="34" charset="0"/>
              <a:buChar char="•"/>
            </a:pPr>
            <a:r>
              <a:rPr lang="nl-NL" sz="1800" dirty="0">
                <a:solidFill>
                  <a:schemeClr val="tx1"/>
                </a:solidFill>
              </a:rPr>
              <a:t>Invaren is het </a:t>
            </a:r>
            <a:r>
              <a:rPr lang="nl-NL" sz="1800" b="1" dirty="0" err="1">
                <a:solidFill>
                  <a:schemeClr val="accent1"/>
                </a:solidFill>
              </a:rPr>
              <a:t>standaardpad</a:t>
            </a:r>
            <a:r>
              <a:rPr lang="nl-NL" sz="1800" dirty="0">
                <a:solidFill>
                  <a:schemeClr val="tx1"/>
                </a:solidFill>
              </a:rPr>
              <a:t> en de voorkeur van APG. Anders zitten we nog decennialang opgescheept met 2 regelingen en systemen. </a:t>
            </a:r>
            <a:br>
              <a:rPr lang="nl-NL" sz="1800" dirty="0">
                <a:solidFill>
                  <a:schemeClr val="tx1"/>
                </a:solidFill>
              </a:rPr>
            </a:br>
            <a:br>
              <a:rPr lang="nl-NL" sz="1800" dirty="0">
                <a:solidFill>
                  <a:schemeClr val="tx1"/>
                </a:solidFill>
              </a:rPr>
            </a:br>
            <a:r>
              <a:rPr lang="nl-NL" sz="1800" dirty="0">
                <a:solidFill>
                  <a:schemeClr val="tx1"/>
                </a:solidFill>
              </a:rPr>
              <a:t>Maar dit is uiteindelijk aan de sociale partners van de fondsen; het fondsbestuur toetst op evenwichtigheid.</a:t>
            </a:r>
          </a:p>
          <a:p>
            <a:endParaRPr lang="nl-NL" dirty="0"/>
          </a:p>
        </p:txBody>
      </p:sp>
      <p:sp>
        <p:nvSpPr>
          <p:cNvPr id="2" name="Titel 1">
            <a:extLst>
              <a:ext uri="{FF2B5EF4-FFF2-40B4-BE49-F238E27FC236}">
                <a16:creationId xmlns:a16="http://schemas.microsoft.com/office/drawing/2014/main" id="{7E2E5DFD-3055-41AF-AA75-4B8532DEFEBD}"/>
              </a:ext>
            </a:extLst>
          </p:cNvPr>
          <p:cNvSpPr>
            <a:spLocks noGrp="1"/>
          </p:cNvSpPr>
          <p:nvPr>
            <p:ph type="title"/>
          </p:nvPr>
        </p:nvSpPr>
        <p:spPr>
          <a:xfrm>
            <a:off x="609599" y="298537"/>
            <a:ext cx="5130000" cy="1191736"/>
          </a:xfrm>
        </p:spPr>
        <p:txBody>
          <a:bodyPr/>
          <a:lstStyle/>
          <a:p>
            <a:r>
              <a:rPr lang="nl-NL" sz="4200">
                <a:solidFill>
                  <a:srgbClr val="2E318F"/>
                </a:solidFill>
              </a:rPr>
              <a:t>Wat is invaren</a:t>
            </a:r>
            <a:r>
              <a:rPr lang="nl-NL" sz="4200" b="1">
                <a:solidFill>
                  <a:srgbClr val="2E318F"/>
                </a:solidFill>
              </a:rPr>
              <a:t>? </a:t>
            </a:r>
          </a:p>
        </p:txBody>
      </p:sp>
      <p:pic>
        <p:nvPicPr>
          <p:cNvPr id="8" name="Afbeelding 7" descr="Afbeelding met tekst&#10;&#10;Automatisch gegenereerde beschrijving">
            <a:extLst>
              <a:ext uri="{FF2B5EF4-FFF2-40B4-BE49-F238E27FC236}">
                <a16:creationId xmlns:a16="http://schemas.microsoft.com/office/drawing/2014/main" id="{6BAD355C-2A35-483D-88F6-F798340FFD9C}"/>
              </a:ext>
            </a:extLst>
          </p:cNvPr>
          <p:cNvPicPr>
            <a:picLocks noChangeAspect="1"/>
          </p:cNvPicPr>
          <p:nvPr/>
        </p:nvPicPr>
        <p:blipFill>
          <a:blip r:embed="rId3"/>
          <a:stretch>
            <a:fillRect/>
          </a:stretch>
        </p:blipFill>
        <p:spPr>
          <a:xfrm>
            <a:off x="6094800" y="0"/>
            <a:ext cx="6097199" cy="6248400"/>
          </a:xfrm>
          <a:prstGeom prst="rect">
            <a:avLst/>
          </a:prstGeom>
        </p:spPr>
      </p:pic>
    </p:spTree>
    <p:extLst>
      <p:ext uri="{BB962C8B-B14F-4D97-AF65-F5344CB8AC3E}">
        <p14:creationId xmlns:p14="http://schemas.microsoft.com/office/powerpoint/2010/main" val="115333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4"/>
        <p:cNvGrpSpPr/>
        <p:nvPr/>
      </p:nvGrpSpPr>
      <p:grpSpPr>
        <a:xfrm>
          <a:off x="0" y="0"/>
          <a:ext cx="0" cy="0"/>
          <a:chOff x="0" y="0"/>
          <a:chExt cx="0" cy="0"/>
        </a:xfrm>
      </p:grpSpPr>
      <p:sp>
        <p:nvSpPr>
          <p:cNvPr id="2797" name="Google Shape;2797;g1173df651e2_0_0"/>
          <p:cNvSpPr txBox="1">
            <a:spLocks noGrp="1"/>
          </p:cNvSpPr>
          <p:nvPr>
            <p:ph type="title"/>
          </p:nvPr>
        </p:nvSpPr>
        <p:spPr>
          <a:xfrm>
            <a:off x="609600" y="762000"/>
            <a:ext cx="10972800" cy="119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NL" sz="3800" b="1">
                <a:solidFill>
                  <a:srgbClr val="2E318F"/>
                </a:solidFill>
                <a:latin typeface="Candara"/>
              </a:rPr>
              <a:t>Wat moet er nog gebeuren de komende 9 maanden?</a:t>
            </a:r>
          </a:p>
        </p:txBody>
      </p:sp>
      <p:sp>
        <p:nvSpPr>
          <p:cNvPr id="8" name="Rechthoek 11">
            <a:extLst>
              <a:ext uri="{FF2B5EF4-FFF2-40B4-BE49-F238E27FC236}">
                <a16:creationId xmlns:a16="http://schemas.microsoft.com/office/drawing/2014/main" id="{5B1086B5-9062-4382-BFAB-DADA4B081F0B}"/>
              </a:ext>
            </a:extLst>
          </p:cNvPr>
          <p:cNvSpPr/>
          <p:nvPr/>
        </p:nvSpPr>
        <p:spPr>
          <a:xfrm>
            <a:off x="674349" y="1600202"/>
            <a:ext cx="3170264" cy="4574416"/>
          </a:xfrm>
          <a:prstGeom prst="rect">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1800" b="1" u="sng" dirty="0">
                <a:solidFill>
                  <a:schemeClr val="tx2"/>
                </a:solidFill>
              </a:rPr>
              <a:t>Data onder regie (inclusief datakern)</a:t>
            </a:r>
          </a:p>
          <a:p>
            <a:pPr marL="457200" indent="-304800">
              <a:buClr>
                <a:schemeClr val="tx2"/>
              </a:buClr>
              <a:buSzPts val="1200"/>
              <a:buFont typeface="Wingdings" panose="05000000000000000000" pitchFamily="2" charset="2"/>
              <a:buChar char="§"/>
            </a:pPr>
            <a:endParaRPr lang="nl-NL" sz="1400" dirty="0">
              <a:cs typeface="Calibri"/>
            </a:endParaRPr>
          </a:p>
          <a:p>
            <a:pPr marL="457200" indent="-304800">
              <a:buClr>
                <a:schemeClr val="tx2"/>
              </a:buClr>
              <a:buSzPts val="1200"/>
              <a:buFont typeface="Wingdings" panose="05000000000000000000" pitchFamily="2" charset="2"/>
              <a:buChar char="§"/>
            </a:pPr>
            <a:r>
              <a:rPr lang="nl-NL" sz="1400" dirty="0">
                <a:cs typeface="Calibri"/>
              </a:rPr>
              <a:t>Processen rondom inrichting datakern in kaart brengen (</a:t>
            </a:r>
            <a:r>
              <a:rPr lang="nl-NL" sz="1400" dirty="0" err="1">
                <a:cs typeface="Calibri"/>
              </a:rPr>
              <a:t>tbv</a:t>
            </a:r>
            <a:r>
              <a:rPr lang="nl-NL" sz="1400" dirty="0">
                <a:cs typeface="Calibri"/>
              </a:rPr>
              <a:t> ISAE 3402)</a:t>
            </a:r>
          </a:p>
          <a:p>
            <a:pPr marL="457200" indent="-304800">
              <a:buClr>
                <a:schemeClr val="tx2"/>
              </a:buClr>
              <a:buSzPts val="1200"/>
              <a:buFont typeface="Wingdings" panose="05000000000000000000" pitchFamily="2" charset="2"/>
              <a:buChar char="§"/>
            </a:pPr>
            <a:r>
              <a:rPr lang="nl-NL" sz="1400" dirty="0"/>
              <a:t>Op basis van uniform stappenplan verder verwerken van (K)</a:t>
            </a:r>
            <a:r>
              <a:rPr lang="nl-NL" sz="1400" dirty="0" err="1"/>
              <a:t>DE's</a:t>
            </a:r>
            <a:r>
              <a:rPr lang="nl-NL" sz="1400" dirty="0"/>
              <a:t> in datakern daarbij aansluiten op normen (PF). </a:t>
            </a:r>
            <a:endParaRPr lang="nl-NL" sz="1400" dirty="0">
              <a:cs typeface="Calibri"/>
            </a:endParaRPr>
          </a:p>
          <a:p>
            <a:pPr marL="457200" indent="-304800">
              <a:buClr>
                <a:schemeClr val="tx2"/>
              </a:buClr>
              <a:buSzPts val="1200"/>
              <a:buFont typeface="Wingdings" panose="05000000000000000000" pitchFamily="2" charset="2"/>
              <a:buChar char="§"/>
            </a:pPr>
            <a:r>
              <a:rPr lang="nl-NL" sz="1400" dirty="0"/>
              <a:t>Op basis van een risico analyse zullen voor de </a:t>
            </a:r>
            <a:r>
              <a:rPr lang="nl-NL" sz="1400" dirty="0" err="1"/>
              <a:t>KDE’s</a:t>
            </a:r>
            <a:r>
              <a:rPr lang="nl-NL" sz="1400" dirty="0"/>
              <a:t> DQR worden ingericht </a:t>
            </a:r>
          </a:p>
          <a:p>
            <a:pPr marL="457200" indent="-304800">
              <a:buClr>
                <a:schemeClr val="tx2"/>
              </a:buClr>
              <a:buSzPts val="1200"/>
              <a:buFont typeface="Wingdings" panose="05000000000000000000" pitchFamily="2" charset="2"/>
              <a:buChar char="§"/>
            </a:pPr>
            <a:r>
              <a:rPr lang="nl-NL" sz="1400" dirty="0">
                <a:cs typeface="Calibri"/>
              </a:rPr>
              <a:t>Uitvoering van DQR </a:t>
            </a:r>
            <a:endParaRPr lang="nl-NL" sz="1400" dirty="0"/>
          </a:p>
          <a:p>
            <a:pPr marL="457200" indent="-304800">
              <a:buClr>
                <a:schemeClr val="tx2"/>
              </a:buClr>
              <a:buSzPts val="1200"/>
              <a:buFont typeface="Wingdings" panose="05000000000000000000" pitchFamily="2" charset="2"/>
              <a:buChar char="§"/>
            </a:pPr>
            <a:r>
              <a:rPr lang="nl-NL" sz="1400" dirty="0"/>
              <a:t>Vastlegging in </a:t>
            </a:r>
            <a:r>
              <a:rPr lang="nl-NL" sz="1400" dirty="0" err="1"/>
              <a:t>Collibra</a:t>
            </a:r>
            <a:r>
              <a:rPr lang="nl-NL" sz="1400" dirty="0"/>
              <a:t> van processtappen en meta data</a:t>
            </a:r>
          </a:p>
        </p:txBody>
      </p:sp>
      <p:sp>
        <p:nvSpPr>
          <p:cNvPr id="9" name="Rechthoek 20">
            <a:extLst>
              <a:ext uri="{FF2B5EF4-FFF2-40B4-BE49-F238E27FC236}">
                <a16:creationId xmlns:a16="http://schemas.microsoft.com/office/drawing/2014/main" id="{E31626D2-29C5-4B02-AA30-5371B3B43C1A}"/>
              </a:ext>
            </a:extLst>
          </p:cNvPr>
          <p:cNvSpPr/>
          <p:nvPr/>
        </p:nvSpPr>
        <p:spPr>
          <a:xfrm>
            <a:off x="8200111" y="1600201"/>
            <a:ext cx="3170264" cy="45744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1800" b="1" u="sng" dirty="0">
                <a:solidFill>
                  <a:schemeClr val="tx2"/>
                </a:solidFill>
              </a:rPr>
              <a:t>Data </a:t>
            </a:r>
            <a:r>
              <a:rPr lang="nl-NL" sz="1800" b="1" u="sng" dirty="0" err="1">
                <a:solidFill>
                  <a:schemeClr val="tx2"/>
                </a:solidFill>
              </a:rPr>
              <a:t>cleansing</a:t>
            </a:r>
            <a:r>
              <a:rPr lang="nl-NL" sz="1400" dirty="0">
                <a:solidFill>
                  <a:schemeClr val="tx2"/>
                </a:solidFill>
              </a:rPr>
              <a:t> </a:t>
            </a:r>
          </a:p>
          <a:p>
            <a:pPr marL="457200" indent="-304800">
              <a:buClr>
                <a:schemeClr val="tx2"/>
              </a:buClr>
              <a:buSzPts val="1200"/>
              <a:buFont typeface="Wingdings" panose="05000000000000000000" pitchFamily="2" charset="2"/>
              <a:buChar char="§"/>
            </a:pPr>
            <a:endParaRPr lang="nl-NL" sz="1400" dirty="0"/>
          </a:p>
          <a:p>
            <a:pPr marL="457200" indent="-304800">
              <a:buClr>
                <a:schemeClr val="tx2"/>
              </a:buClr>
              <a:buSzPts val="1200"/>
              <a:buFont typeface="Wingdings" panose="05000000000000000000" pitchFamily="2" charset="2"/>
              <a:buChar char="§"/>
            </a:pPr>
            <a:r>
              <a:rPr lang="nl-NL" sz="1400" dirty="0"/>
              <a:t>In kaart brengen van huidige </a:t>
            </a:r>
            <a:r>
              <a:rPr lang="nl-NL" sz="1400" dirty="0" err="1"/>
              <a:t>schoningsproces</a:t>
            </a:r>
            <a:r>
              <a:rPr lang="nl-NL" sz="1400" dirty="0"/>
              <a:t> van issues binnen de reguliere lijnen </a:t>
            </a:r>
          </a:p>
          <a:p>
            <a:pPr marL="457200" indent="-304800">
              <a:buClr>
                <a:schemeClr val="tx2"/>
              </a:buClr>
              <a:buSzPts val="1200"/>
              <a:buFont typeface="Wingdings" panose="05000000000000000000" pitchFamily="2" charset="2"/>
              <a:buChar char="§"/>
            </a:pPr>
            <a:r>
              <a:rPr lang="nl-NL" sz="1400" dirty="0"/>
              <a:t>Toetsen aan de norm en inzicht in de </a:t>
            </a:r>
            <a:r>
              <a:rPr lang="nl-NL" sz="1400" dirty="0" err="1"/>
              <a:t>gaps</a:t>
            </a:r>
            <a:r>
              <a:rPr lang="nl-NL" sz="1400" dirty="0"/>
              <a:t> verkrijgen </a:t>
            </a:r>
          </a:p>
          <a:p>
            <a:pPr marL="457200" indent="-304800">
              <a:buClr>
                <a:schemeClr val="tx2"/>
              </a:buClr>
              <a:buSzPts val="1200"/>
              <a:buFont typeface="Wingdings" panose="05000000000000000000" pitchFamily="2" charset="2"/>
              <a:buChar char="§"/>
            </a:pPr>
            <a:r>
              <a:rPr lang="nl-NL" sz="1400" dirty="0"/>
              <a:t>Processen (en documentatie) verder aanscherpen en uniformeren </a:t>
            </a:r>
          </a:p>
          <a:p>
            <a:pPr marL="457200" indent="-304800">
              <a:buClr>
                <a:schemeClr val="tx2"/>
              </a:buClr>
              <a:buSzPts val="1200"/>
              <a:buFont typeface="Wingdings" panose="05000000000000000000" pitchFamily="2" charset="2"/>
              <a:buChar char="§"/>
            </a:pPr>
            <a:r>
              <a:rPr lang="nl-NL" sz="1400" dirty="0"/>
              <a:t>Verzamelen en prioriteren van (onbekende) issues uit de verschillende processen </a:t>
            </a:r>
          </a:p>
          <a:p>
            <a:pPr marL="457200" lvl="0" indent="-304800" algn="l" rtl="0">
              <a:spcBef>
                <a:spcPts val="0"/>
              </a:spcBef>
              <a:spcAft>
                <a:spcPts val="0"/>
              </a:spcAft>
              <a:buClr>
                <a:schemeClr val="tx2"/>
              </a:buClr>
              <a:buSzPts val="1200"/>
              <a:buFont typeface="Wingdings" panose="05000000000000000000" pitchFamily="2" charset="2"/>
              <a:buChar char="§"/>
            </a:pPr>
            <a:r>
              <a:rPr lang="nl-NL" sz="1400" dirty="0"/>
              <a:t>Uniform schonen van bekende en onbekende issues inclusief consistente documentatie</a:t>
            </a:r>
            <a:endParaRPr lang="nl-NL" sz="1400" dirty="0">
              <a:cs typeface="Calibri" panose="020F0502020204030204"/>
            </a:endParaRPr>
          </a:p>
        </p:txBody>
      </p:sp>
      <p:sp>
        <p:nvSpPr>
          <p:cNvPr id="10" name="Rechthoek 22">
            <a:extLst>
              <a:ext uri="{FF2B5EF4-FFF2-40B4-BE49-F238E27FC236}">
                <a16:creationId xmlns:a16="http://schemas.microsoft.com/office/drawing/2014/main" id="{114F8E47-4794-4104-BC46-53EF4B2BAF2B}"/>
              </a:ext>
            </a:extLst>
          </p:cNvPr>
          <p:cNvSpPr/>
          <p:nvPr/>
        </p:nvSpPr>
        <p:spPr>
          <a:xfrm>
            <a:off x="4003382" y="1600202"/>
            <a:ext cx="4037960" cy="4574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0" indent="0" algn="l" rtl="0">
              <a:spcBef>
                <a:spcPts val="0"/>
              </a:spcBef>
              <a:spcAft>
                <a:spcPts val="0"/>
              </a:spcAft>
              <a:buNone/>
            </a:pPr>
            <a:r>
              <a:rPr lang="nl-NL" sz="1800" b="1" u="sng" dirty="0">
                <a:solidFill>
                  <a:schemeClr val="tx2"/>
                </a:solidFill>
              </a:rPr>
              <a:t>Data-analyse</a:t>
            </a:r>
            <a:r>
              <a:rPr lang="nl-NL" sz="1400" dirty="0">
                <a:solidFill>
                  <a:schemeClr val="tx2"/>
                </a:solidFill>
              </a:rPr>
              <a:t>  </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endParaRPr lang="nl-NL" sz="1400" dirty="0"/>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Workshop concretisering analyses met o.a. pensioen experts, data, </a:t>
            </a:r>
            <a:r>
              <a:rPr lang="nl-NL" sz="1400" dirty="0" err="1"/>
              <a:t>assurance</a:t>
            </a:r>
            <a:r>
              <a:rPr lang="nl-NL" sz="1400" dirty="0"/>
              <a:t> &amp; IT</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Programmeren analyses</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Opzet </a:t>
            </a:r>
            <a:r>
              <a:rPr lang="nl-NL" sz="1400" dirty="0" err="1"/>
              <a:t>dashboarding</a:t>
            </a:r>
            <a:r>
              <a:rPr lang="nl-NL" sz="1400" dirty="0"/>
              <a:t> </a:t>
            </a:r>
            <a:r>
              <a:rPr lang="nl-NL" sz="1400" dirty="0" err="1"/>
              <a:t>PowerBI</a:t>
            </a:r>
            <a:endParaRPr lang="nl-NL" sz="1400" dirty="0"/>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Uitvoering data analyses</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Analyse op resultaten, bepalen maat-mutaties en mensen</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Bestaande </a:t>
            </a:r>
            <a:r>
              <a:rPr lang="nl-NL" sz="1400" dirty="0" err="1"/>
              <a:t>reversed</a:t>
            </a:r>
            <a:r>
              <a:rPr lang="nl-NL" sz="1400" dirty="0"/>
              <a:t> engineering tool verder ontwikkelen </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Uitvoering analyse </a:t>
            </a:r>
            <a:r>
              <a:rPr lang="nl-NL" sz="1400" dirty="0" err="1"/>
              <a:t>mbv</a:t>
            </a:r>
            <a:r>
              <a:rPr lang="nl-NL" sz="1400" dirty="0"/>
              <a:t> </a:t>
            </a:r>
            <a:r>
              <a:rPr lang="nl-NL" sz="1400" dirty="0" err="1"/>
              <a:t>reversed</a:t>
            </a:r>
            <a:r>
              <a:rPr lang="nl-NL" sz="1400" dirty="0"/>
              <a:t> engineering tool </a:t>
            </a:r>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Interpreteren van uitkomsten: fouten, risicogebieden en root </a:t>
            </a:r>
            <a:r>
              <a:rPr lang="nl-NL" sz="1400" dirty="0" err="1"/>
              <a:t>causes</a:t>
            </a:r>
            <a:endParaRPr lang="nl-NL" sz="1400" dirty="0"/>
          </a:p>
          <a:p>
            <a:pPr marL="457200" lvl="0" indent="-304800" algn="l" rtl="0">
              <a:lnSpc>
                <a:spcPct val="115000"/>
              </a:lnSpc>
              <a:spcBef>
                <a:spcPts val="0"/>
              </a:spcBef>
              <a:spcAft>
                <a:spcPts val="0"/>
              </a:spcAft>
              <a:buClr>
                <a:schemeClr val="tx2"/>
              </a:buClr>
              <a:buSzPts val="1200"/>
              <a:buFont typeface="Wingdings" panose="05000000000000000000" pitchFamily="2" charset="2"/>
              <a:buChar char="§"/>
            </a:pPr>
            <a:r>
              <a:rPr lang="nl-NL" sz="1400" dirty="0"/>
              <a:t>Bepalen omgeving voor data extractie, creatie werkinstructies, handmatige controles en statistische evaluatie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3282-2E4D-4CD2-AE4C-E2B51C516ABA}"/>
              </a:ext>
            </a:extLst>
          </p:cNvPr>
          <p:cNvSpPr>
            <a:spLocks noGrp="1"/>
          </p:cNvSpPr>
          <p:nvPr>
            <p:ph type="title"/>
          </p:nvPr>
        </p:nvSpPr>
        <p:spPr/>
        <p:txBody>
          <a:bodyPr/>
          <a:lstStyle/>
          <a:p>
            <a:r>
              <a:rPr lang="nl-NL"/>
              <a:t>Welke rol kan datamanagement hier in spelen en hoe zetten we </a:t>
            </a:r>
            <a:r>
              <a:rPr lang="nl-NL" err="1"/>
              <a:t>Collibra</a:t>
            </a:r>
            <a:r>
              <a:rPr lang="nl-NL"/>
              <a:t> hier voor in?</a:t>
            </a:r>
          </a:p>
        </p:txBody>
      </p:sp>
      <p:sp>
        <p:nvSpPr>
          <p:cNvPr id="7" name="Text Placeholder 6">
            <a:extLst>
              <a:ext uri="{FF2B5EF4-FFF2-40B4-BE49-F238E27FC236}">
                <a16:creationId xmlns:a16="http://schemas.microsoft.com/office/drawing/2014/main" id="{FDFAD6A8-2BF8-45A0-8BEA-23A49F7D0342}"/>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8616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16C80B0-495B-4134-A0F5-9E4BB1F7EB78}"/>
              </a:ext>
            </a:extLst>
          </p:cNvPr>
          <p:cNvGraphicFramePr/>
          <p:nvPr/>
        </p:nvGraphicFramePr>
        <p:xfrm>
          <a:off x="2749907" y="2554018"/>
          <a:ext cx="9230678" cy="5141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67A68E70-EA12-4662-99EA-9D272EBEDADF}"/>
              </a:ext>
            </a:extLst>
          </p:cNvPr>
          <p:cNvSpPr>
            <a:spLocks noGrp="1"/>
          </p:cNvSpPr>
          <p:nvPr>
            <p:ph type="title"/>
          </p:nvPr>
        </p:nvSpPr>
        <p:spPr>
          <a:xfrm>
            <a:off x="400050" y="285750"/>
            <a:ext cx="11327389" cy="1191600"/>
          </a:xfrm>
        </p:spPr>
        <p:txBody>
          <a:bodyPr/>
          <a:lstStyle/>
          <a:p>
            <a:pPr algn="r"/>
            <a:r>
              <a:rPr lang="nl-NL"/>
              <a:t>Thema Data Management | </a:t>
            </a:r>
            <a:r>
              <a:rPr lang="nl-NL" sz="2800" b="0">
                <a:solidFill>
                  <a:schemeClr val="tx1"/>
                </a:solidFill>
              </a:rPr>
              <a:t>Conform DAMA DMBOK</a:t>
            </a:r>
          </a:p>
        </p:txBody>
      </p:sp>
      <p:sp>
        <p:nvSpPr>
          <p:cNvPr id="73" name="Pijl: vijfhoek 72">
            <a:extLst>
              <a:ext uri="{FF2B5EF4-FFF2-40B4-BE49-F238E27FC236}">
                <a16:creationId xmlns:a16="http://schemas.microsoft.com/office/drawing/2014/main" id="{2B95E4F0-4AAA-4343-A3B1-67AFF23DA4D3}"/>
              </a:ext>
            </a:extLst>
          </p:cNvPr>
          <p:cNvSpPr/>
          <p:nvPr/>
        </p:nvSpPr>
        <p:spPr>
          <a:xfrm rot="5400000">
            <a:off x="5234228" y="3182452"/>
            <a:ext cx="889428" cy="1173393"/>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200" b="0" i="0" u="none" strike="noStrike" kern="1200" cap="none" spc="0" normalizeH="0" baseline="0" noProof="0">
              <a:ln>
                <a:noFill/>
              </a:ln>
              <a:solidFill>
                <a:srgbClr val="FFFFFF"/>
              </a:solidFill>
              <a:effectLst/>
              <a:uLnTx/>
              <a:uFillTx/>
              <a:latin typeface="Candara"/>
              <a:ea typeface="+mn-ea"/>
              <a:cs typeface="+mn-cs"/>
            </a:endParaRPr>
          </a:p>
        </p:txBody>
      </p:sp>
      <p:sp>
        <p:nvSpPr>
          <p:cNvPr id="32" name="Oval 54">
            <a:extLst>
              <a:ext uri="{FF2B5EF4-FFF2-40B4-BE49-F238E27FC236}">
                <a16:creationId xmlns:a16="http://schemas.microsoft.com/office/drawing/2014/main" id="{FF44D8D2-7D7E-43AB-B4A9-A2FCB6C33E2D}"/>
              </a:ext>
            </a:extLst>
          </p:cNvPr>
          <p:cNvSpPr/>
          <p:nvPr/>
        </p:nvSpPr>
        <p:spPr>
          <a:xfrm>
            <a:off x="4699414" y="4259706"/>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33" name="Oval 55">
            <a:extLst>
              <a:ext uri="{FF2B5EF4-FFF2-40B4-BE49-F238E27FC236}">
                <a16:creationId xmlns:a16="http://schemas.microsoft.com/office/drawing/2014/main" id="{F138F7F3-68D1-4C34-B226-E5627796EC6E}"/>
              </a:ext>
            </a:extLst>
          </p:cNvPr>
          <p:cNvSpPr/>
          <p:nvPr/>
        </p:nvSpPr>
        <p:spPr>
          <a:xfrm>
            <a:off x="6245876" y="3872432"/>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34" name="Oval 56">
            <a:extLst>
              <a:ext uri="{FF2B5EF4-FFF2-40B4-BE49-F238E27FC236}">
                <a16:creationId xmlns:a16="http://schemas.microsoft.com/office/drawing/2014/main" id="{21B4A204-EB39-481A-B97B-714CD649D458}"/>
              </a:ext>
            </a:extLst>
          </p:cNvPr>
          <p:cNvSpPr/>
          <p:nvPr/>
        </p:nvSpPr>
        <p:spPr>
          <a:xfrm>
            <a:off x="7792338" y="3481584"/>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35" name="Oval 57">
            <a:extLst>
              <a:ext uri="{FF2B5EF4-FFF2-40B4-BE49-F238E27FC236}">
                <a16:creationId xmlns:a16="http://schemas.microsoft.com/office/drawing/2014/main" id="{397C79A6-6C7C-4DC8-82A3-BC9F052228F0}"/>
              </a:ext>
            </a:extLst>
          </p:cNvPr>
          <p:cNvSpPr/>
          <p:nvPr/>
        </p:nvSpPr>
        <p:spPr>
          <a:xfrm>
            <a:off x="9417654" y="3073863"/>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36" name="Oval 58">
            <a:extLst>
              <a:ext uri="{FF2B5EF4-FFF2-40B4-BE49-F238E27FC236}">
                <a16:creationId xmlns:a16="http://schemas.microsoft.com/office/drawing/2014/main" id="{7661E00B-0A28-42CA-A807-E4ABF47995BE}"/>
              </a:ext>
            </a:extLst>
          </p:cNvPr>
          <p:cNvSpPr/>
          <p:nvPr/>
        </p:nvSpPr>
        <p:spPr>
          <a:xfrm>
            <a:off x="10974312" y="2659261"/>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67" name="AutoShape 11">
            <a:extLst>
              <a:ext uri="{FF2B5EF4-FFF2-40B4-BE49-F238E27FC236}">
                <a16:creationId xmlns:a16="http://schemas.microsoft.com/office/drawing/2014/main" id="{6A52727A-C3B9-4550-B239-553F6163C378}"/>
              </a:ext>
            </a:extLst>
          </p:cNvPr>
          <p:cNvSpPr>
            <a:spLocks noChangeAspect="1" noChangeArrowheads="1" noTextEdit="1"/>
          </p:cNvSpPr>
          <p:nvPr/>
        </p:nvSpPr>
        <p:spPr bwMode="auto">
          <a:xfrm>
            <a:off x="4808073" y="4368591"/>
            <a:ext cx="469686"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nvGrpSpPr>
          <p:cNvPr id="68" name="Group 64">
            <a:extLst>
              <a:ext uri="{FF2B5EF4-FFF2-40B4-BE49-F238E27FC236}">
                <a16:creationId xmlns:a16="http://schemas.microsoft.com/office/drawing/2014/main" id="{9479422D-F31D-4ABF-B241-6180118607CC}"/>
              </a:ext>
            </a:extLst>
          </p:cNvPr>
          <p:cNvGrpSpPr/>
          <p:nvPr/>
        </p:nvGrpSpPr>
        <p:grpSpPr>
          <a:xfrm>
            <a:off x="4860613" y="4435624"/>
            <a:ext cx="363811" cy="339695"/>
            <a:chOff x="5457825" y="2841625"/>
            <a:chExt cx="1275150" cy="1190625"/>
          </a:xfrm>
        </p:grpSpPr>
        <p:sp>
          <p:nvSpPr>
            <p:cNvPr id="69" name="Freeform 9">
              <a:extLst>
                <a:ext uri="{FF2B5EF4-FFF2-40B4-BE49-F238E27FC236}">
                  <a16:creationId xmlns:a16="http://schemas.microsoft.com/office/drawing/2014/main" id="{4B8D7495-CFC4-4757-89D6-0460875B706C}"/>
                </a:ext>
              </a:extLst>
            </p:cNvPr>
            <p:cNvSpPr>
              <a:spLocks/>
            </p:cNvSpPr>
            <p:nvPr/>
          </p:nvSpPr>
          <p:spPr bwMode="auto">
            <a:xfrm>
              <a:off x="5457825" y="2841625"/>
              <a:ext cx="1191771" cy="1190625"/>
            </a:xfrm>
            <a:custGeom>
              <a:avLst/>
              <a:gdLst>
                <a:gd name="connsiteX0" fmla="*/ 695044 w 1191771"/>
                <a:gd name="connsiteY0" fmla="*/ 746141 h 1190625"/>
                <a:gd name="connsiteX1" fmla="*/ 683590 w 1191771"/>
                <a:gd name="connsiteY1" fmla="*/ 750948 h 1190625"/>
                <a:gd name="connsiteX2" fmla="*/ 683590 w 1191771"/>
                <a:gd name="connsiteY2" fmla="*/ 773027 h 1190625"/>
                <a:gd name="connsiteX3" fmla="*/ 992129 w 1191771"/>
                <a:gd name="connsiteY3" fmla="*/ 1079990 h 1190625"/>
                <a:gd name="connsiteX4" fmla="*/ 1003582 w 1191771"/>
                <a:gd name="connsiteY4" fmla="*/ 1084263 h 1190625"/>
                <a:gd name="connsiteX5" fmla="*/ 1014320 w 1191771"/>
                <a:gd name="connsiteY5" fmla="*/ 1079990 h 1190625"/>
                <a:gd name="connsiteX6" fmla="*/ 1014320 w 1191771"/>
                <a:gd name="connsiteY6" fmla="*/ 1057911 h 1190625"/>
                <a:gd name="connsiteX7" fmla="*/ 706498 w 1191771"/>
                <a:gd name="connsiteY7" fmla="*/ 750948 h 1190625"/>
                <a:gd name="connsiteX8" fmla="*/ 695044 w 1191771"/>
                <a:gd name="connsiteY8" fmla="*/ 746141 h 1190625"/>
                <a:gd name="connsiteX9" fmla="*/ 763137 w 1191771"/>
                <a:gd name="connsiteY9" fmla="*/ 679291 h 1190625"/>
                <a:gd name="connsiteX10" fmla="*/ 751826 w 1191771"/>
                <a:gd name="connsiteY10" fmla="*/ 683573 h 1190625"/>
                <a:gd name="connsiteX11" fmla="*/ 751826 w 1191771"/>
                <a:gd name="connsiteY11" fmla="*/ 705698 h 1190625"/>
                <a:gd name="connsiteX12" fmla="*/ 1058936 w 1191771"/>
                <a:gd name="connsiteY12" fmla="*/ 1013306 h 1190625"/>
                <a:gd name="connsiteX13" fmla="*/ 1069624 w 1191771"/>
                <a:gd name="connsiteY13" fmla="*/ 1017588 h 1190625"/>
                <a:gd name="connsiteX14" fmla="*/ 1081025 w 1191771"/>
                <a:gd name="connsiteY14" fmla="*/ 1013306 h 1190625"/>
                <a:gd name="connsiteX15" fmla="*/ 1081025 w 1191771"/>
                <a:gd name="connsiteY15" fmla="*/ 991181 h 1190625"/>
                <a:gd name="connsiteX16" fmla="*/ 773915 w 1191771"/>
                <a:gd name="connsiteY16" fmla="*/ 683573 h 1190625"/>
                <a:gd name="connsiteX17" fmla="*/ 763137 w 1191771"/>
                <a:gd name="connsiteY17" fmla="*/ 679291 h 1190625"/>
                <a:gd name="connsiteX18" fmla="*/ 672309 w 1191771"/>
                <a:gd name="connsiteY18" fmla="*/ 509588 h 1190625"/>
                <a:gd name="connsiteX19" fmla="*/ 511175 w 1191771"/>
                <a:gd name="connsiteY19" fmla="*/ 672130 h 1190625"/>
                <a:gd name="connsiteX20" fmla="*/ 553241 w 1191771"/>
                <a:gd name="connsiteY20" fmla="*/ 714376 h 1190625"/>
                <a:gd name="connsiteX21" fmla="*/ 714375 w 1191771"/>
                <a:gd name="connsiteY21" fmla="*/ 551835 h 1190625"/>
                <a:gd name="connsiteX22" fmla="*/ 672309 w 1191771"/>
                <a:gd name="connsiteY22" fmla="*/ 509588 h 1190625"/>
                <a:gd name="connsiteX23" fmla="*/ 673000 w 1191771"/>
                <a:gd name="connsiteY23" fmla="*/ 479425 h 1190625"/>
                <a:gd name="connsiteX24" fmla="*/ 694428 w 1191771"/>
                <a:gd name="connsiteY24" fmla="*/ 488708 h 1190625"/>
                <a:gd name="connsiteX25" fmla="*/ 738001 w 1191771"/>
                <a:gd name="connsiteY25" fmla="*/ 530837 h 1190625"/>
                <a:gd name="connsiteX26" fmla="*/ 746572 w 1191771"/>
                <a:gd name="connsiteY26" fmla="*/ 552259 h 1190625"/>
                <a:gd name="connsiteX27" fmla="*/ 738001 w 1191771"/>
                <a:gd name="connsiteY27" fmla="*/ 574395 h 1190625"/>
                <a:gd name="connsiteX28" fmla="*/ 733715 w 1191771"/>
                <a:gd name="connsiteY28" fmla="*/ 578679 h 1190625"/>
                <a:gd name="connsiteX29" fmla="*/ 778715 w 1191771"/>
                <a:gd name="connsiteY29" fmla="*/ 578679 h 1190625"/>
                <a:gd name="connsiteX30" fmla="*/ 790144 w 1191771"/>
                <a:gd name="connsiteY30" fmla="*/ 582963 h 1190625"/>
                <a:gd name="connsiteX31" fmla="*/ 809430 w 1191771"/>
                <a:gd name="connsiteY31" fmla="*/ 602243 h 1190625"/>
                <a:gd name="connsiteX32" fmla="*/ 1180864 w 1191771"/>
                <a:gd name="connsiteY32" fmla="*/ 973552 h 1190625"/>
                <a:gd name="connsiteX33" fmla="*/ 1182293 w 1191771"/>
                <a:gd name="connsiteY33" fmla="*/ 1043530 h 1190625"/>
                <a:gd name="connsiteX34" fmla="*/ 1124435 w 1191771"/>
                <a:gd name="connsiteY34" fmla="*/ 1123504 h 1190625"/>
                <a:gd name="connsiteX35" fmla="*/ 1044434 w 1191771"/>
                <a:gd name="connsiteY35" fmla="*/ 1181342 h 1190625"/>
                <a:gd name="connsiteX36" fmla="*/ 1005147 w 1191771"/>
                <a:gd name="connsiteY36" fmla="*/ 1190625 h 1190625"/>
                <a:gd name="connsiteX37" fmla="*/ 974433 w 1191771"/>
                <a:gd name="connsiteY37" fmla="*/ 1179200 h 1190625"/>
                <a:gd name="connsiteX38" fmla="*/ 602999 w 1191771"/>
                <a:gd name="connsiteY38" fmla="*/ 808605 h 1190625"/>
                <a:gd name="connsiteX39" fmla="*/ 582998 w 1191771"/>
                <a:gd name="connsiteY39" fmla="*/ 788611 h 1190625"/>
                <a:gd name="connsiteX40" fmla="*/ 578712 w 1191771"/>
                <a:gd name="connsiteY40" fmla="*/ 777901 h 1190625"/>
                <a:gd name="connsiteX41" fmla="*/ 577284 w 1191771"/>
                <a:gd name="connsiteY41" fmla="*/ 734343 h 1190625"/>
                <a:gd name="connsiteX42" fmla="*/ 575141 w 1191771"/>
                <a:gd name="connsiteY42" fmla="*/ 736485 h 1190625"/>
                <a:gd name="connsiteX43" fmla="*/ 553712 w 1191771"/>
                <a:gd name="connsiteY43" fmla="*/ 745768 h 1190625"/>
                <a:gd name="connsiteX44" fmla="*/ 531569 w 1191771"/>
                <a:gd name="connsiteY44" fmla="*/ 736485 h 1190625"/>
                <a:gd name="connsiteX45" fmla="*/ 488711 w 1191771"/>
                <a:gd name="connsiteY45" fmla="*/ 693642 h 1190625"/>
                <a:gd name="connsiteX46" fmla="*/ 479425 w 1191771"/>
                <a:gd name="connsiteY46" fmla="*/ 672220 h 1190625"/>
                <a:gd name="connsiteX47" fmla="*/ 480140 w 1191771"/>
                <a:gd name="connsiteY47" fmla="*/ 665080 h 1190625"/>
                <a:gd name="connsiteX48" fmla="*/ 488711 w 1191771"/>
                <a:gd name="connsiteY48" fmla="*/ 650085 h 1190625"/>
                <a:gd name="connsiteX49" fmla="*/ 651571 w 1191771"/>
                <a:gd name="connsiteY49" fmla="*/ 488708 h 1190625"/>
                <a:gd name="connsiteX50" fmla="*/ 665857 w 1191771"/>
                <a:gd name="connsiteY50" fmla="*/ 480139 h 1190625"/>
                <a:gd name="connsiteX51" fmla="*/ 673000 w 1191771"/>
                <a:gd name="connsiteY51" fmla="*/ 479425 h 1190625"/>
                <a:gd name="connsiteX52" fmla="*/ 52387 w 1191771"/>
                <a:gd name="connsiteY52" fmla="*/ 0 h 1190625"/>
                <a:gd name="connsiteX53" fmla="*/ 180975 w 1191771"/>
                <a:gd name="connsiteY53" fmla="*/ 65087 h 1190625"/>
                <a:gd name="connsiteX54" fmla="*/ 190500 w 1191771"/>
                <a:gd name="connsiteY54" fmla="*/ 120650 h 1190625"/>
                <a:gd name="connsiteX55" fmla="*/ 582613 w 1191771"/>
                <a:gd name="connsiteY55" fmla="*/ 511175 h 1190625"/>
                <a:gd name="connsiteX56" fmla="*/ 511176 w 1191771"/>
                <a:gd name="connsiteY56" fmla="*/ 584200 h 1190625"/>
                <a:gd name="connsiteX57" fmla="*/ 115887 w 1191771"/>
                <a:gd name="connsiteY57" fmla="*/ 188912 h 1190625"/>
                <a:gd name="connsiteX58" fmla="*/ 66675 w 1191771"/>
                <a:gd name="connsiteY58" fmla="*/ 182562 h 1190625"/>
                <a:gd name="connsiteX59" fmla="*/ 0 w 1191771"/>
                <a:gd name="connsiteY59" fmla="*/ 52387 h 1190625"/>
                <a:gd name="connsiteX60" fmla="*/ 25400 w 1191771"/>
                <a:gd name="connsiteY60" fmla="*/ 26987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191771" h="1190625">
                  <a:moveTo>
                    <a:pt x="695044" y="746141"/>
                  </a:moveTo>
                  <a:cubicBezTo>
                    <a:pt x="690928" y="746141"/>
                    <a:pt x="686812" y="747743"/>
                    <a:pt x="683590" y="750948"/>
                  </a:cubicBezTo>
                  <a:cubicBezTo>
                    <a:pt x="677863" y="757358"/>
                    <a:pt x="677863" y="767329"/>
                    <a:pt x="683590" y="773027"/>
                  </a:cubicBezTo>
                  <a:cubicBezTo>
                    <a:pt x="683590" y="773027"/>
                    <a:pt x="683590" y="773027"/>
                    <a:pt x="992129" y="1079990"/>
                  </a:cubicBezTo>
                  <a:cubicBezTo>
                    <a:pt x="994992" y="1082839"/>
                    <a:pt x="999287" y="1084263"/>
                    <a:pt x="1003582" y="1084263"/>
                  </a:cubicBezTo>
                  <a:cubicBezTo>
                    <a:pt x="1007162" y="1084263"/>
                    <a:pt x="1011457" y="1082839"/>
                    <a:pt x="1014320" y="1079990"/>
                  </a:cubicBezTo>
                  <a:cubicBezTo>
                    <a:pt x="1020763" y="1073580"/>
                    <a:pt x="1020763" y="1063609"/>
                    <a:pt x="1014320" y="1057911"/>
                  </a:cubicBezTo>
                  <a:cubicBezTo>
                    <a:pt x="1014320" y="1057911"/>
                    <a:pt x="1014320" y="1057911"/>
                    <a:pt x="706498" y="750948"/>
                  </a:cubicBezTo>
                  <a:cubicBezTo>
                    <a:pt x="703277" y="747743"/>
                    <a:pt x="699160" y="746141"/>
                    <a:pt x="695044" y="746141"/>
                  </a:cubicBezTo>
                  <a:close/>
                  <a:moveTo>
                    <a:pt x="763137" y="679291"/>
                  </a:moveTo>
                  <a:cubicBezTo>
                    <a:pt x="759129" y="679291"/>
                    <a:pt x="755032" y="680718"/>
                    <a:pt x="751826" y="683573"/>
                  </a:cubicBezTo>
                  <a:cubicBezTo>
                    <a:pt x="746125" y="689996"/>
                    <a:pt x="746125" y="699988"/>
                    <a:pt x="751826" y="705698"/>
                  </a:cubicBezTo>
                  <a:cubicBezTo>
                    <a:pt x="751826" y="705698"/>
                    <a:pt x="751826" y="705698"/>
                    <a:pt x="1058936" y="1013306"/>
                  </a:cubicBezTo>
                  <a:cubicBezTo>
                    <a:pt x="1061786" y="1016161"/>
                    <a:pt x="1066062" y="1017588"/>
                    <a:pt x="1069624" y="1017588"/>
                  </a:cubicBezTo>
                  <a:cubicBezTo>
                    <a:pt x="1073900" y="1017588"/>
                    <a:pt x="1078175" y="1016161"/>
                    <a:pt x="1081025" y="1013306"/>
                  </a:cubicBezTo>
                  <a:cubicBezTo>
                    <a:pt x="1087438" y="1006883"/>
                    <a:pt x="1087438" y="996891"/>
                    <a:pt x="1081025" y="991181"/>
                  </a:cubicBezTo>
                  <a:cubicBezTo>
                    <a:pt x="1081025" y="991181"/>
                    <a:pt x="1081025" y="991181"/>
                    <a:pt x="773915" y="683573"/>
                  </a:cubicBezTo>
                  <a:cubicBezTo>
                    <a:pt x="771065" y="680718"/>
                    <a:pt x="767146" y="679291"/>
                    <a:pt x="763137" y="679291"/>
                  </a:cubicBezTo>
                  <a:close/>
                  <a:moveTo>
                    <a:pt x="672309" y="509588"/>
                  </a:moveTo>
                  <a:cubicBezTo>
                    <a:pt x="672309" y="509588"/>
                    <a:pt x="672309" y="509588"/>
                    <a:pt x="511175" y="672130"/>
                  </a:cubicBezTo>
                  <a:cubicBezTo>
                    <a:pt x="511175" y="672130"/>
                    <a:pt x="511175" y="672130"/>
                    <a:pt x="553241" y="714376"/>
                  </a:cubicBezTo>
                  <a:cubicBezTo>
                    <a:pt x="553241" y="714376"/>
                    <a:pt x="553241" y="714376"/>
                    <a:pt x="714375" y="551835"/>
                  </a:cubicBezTo>
                  <a:cubicBezTo>
                    <a:pt x="714375" y="551835"/>
                    <a:pt x="714375" y="551835"/>
                    <a:pt x="672309" y="509588"/>
                  </a:cubicBezTo>
                  <a:close/>
                  <a:moveTo>
                    <a:pt x="673000" y="479425"/>
                  </a:moveTo>
                  <a:cubicBezTo>
                    <a:pt x="680857" y="479425"/>
                    <a:pt x="688714" y="482281"/>
                    <a:pt x="694428" y="488708"/>
                  </a:cubicBezTo>
                  <a:cubicBezTo>
                    <a:pt x="694428" y="488708"/>
                    <a:pt x="694428" y="488708"/>
                    <a:pt x="738001" y="530837"/>
                  </a:cubicBezTo>
                  <a:cubicBezTo>
                    <a:pt x="743715" y="536550"/>
                    <a:pt x="746572" y="544404"/>
                    <a:pt x="746572" y="552259"/>
                  </a:cubicBezTo>
                  <a:cubicBezTo>
                    <a:pt x="746572" y="560828"/>
                    <a:pt x="743715" y="568682"/>
                    <a:pt x="738001" y="574395"/>
                  </a:cubicBezTo>
                  <a:cubicBezTo>
                    <a:pt x="738001" y="574395"/>
                    <a:pt x="738001" y="574395"/>
                    <a:pt x="733715" y="578679"/>
                  </a:cubicBezTo>
                  <a:cubicBezTo>
                    <a:pt x="733715" y="578679"/>
                    <a:pt x="733715" y="578679"/>
                    <a:pt x="778715" y="578679"/>
                  </a:cubicBezTo>
                  <a:cubicBezTo>
                    <a:pt x="783001" y="578679"/>
                    <a:pt x="787287" y="580107"/>
                    <a:pt x="790144" y="582963"/>
                  </a:cubicBezTo>
                  <a:cubicBezTo>
                    <a:pt x="790144" y="582963"/>
                    <a:pt x="790144" y="582963"/>
                    <a:pt x="809430" y="602243"/>
                  </a:cubicBezTo>
                  <a:cubicBezTo>
                    <a:pt x="809430" y="602243"/>
                    <a:pt x="809430" y="602243"/>
                    <a:pt x="1180864" y="973552"/>
                  </a:cubicBezTo>
                  <a:cubicBezTo>
                    <a:pt x="1188721" y="982121"/>
                    <a:pt x="1200150" y="1002114"/>
                    <a:pt x="1182293" y="1043530"/>
                  </a:cubicBezTo>
                  <a:cubicBezTo>
                    <a:pt x="1170864" y="1069236"/>
                    <a:pt x="1150864" y="1097798"/>
                    <a:pt x="1124435" y="1123504"/>
                  </a:cubicBezTo>
                  <a:cubicBezTo>
                    <a:pt x="1098720" y="1149210"/>
                    <a:pt x="1070148" y="1169918"/>
                    <a:pt x="1044434" y="1181342"/>
                  </a:cubicBezTo>
                  <a:cubicBezTo>
                    <a:pt x="1028005" y="1188483"/>
                    <a:pt x="1015147" y="1190625"/>
                    <a:pt x="1005147" y="1190625"/>
                  </a:cubicBezTo>
                  <a:cubicBezTo>
                    <a:pt x="989433" y="1190625"/>
                    <a:pt x="979433" y="1184913"/>
                    <a:pt x="974433" y="1179200"/>
                  </a:cubicBezTo>
                  <a:cubicBezTo>
                    <a:pt x="974433" y="1179200"/>
                    <a:pt x="974433" y="1179200"/>
                    <a:pt x="602999" y="808605"/>
                  </a:cubicBezTo>
                  <a:cubicBezTo>
                    <a:pt x="602999" y="808605"/>
                    <a:pt x="602999" y="808605"/>
                    <a:pt x="582998" y="788611"/>
                  </a:cubicBezTo>
                  <a:cubicBezTo>
                    <a:pt x="580141" y="785755"/>
                    <a:pt x="578712" y="781471"/>
                    <a:pt x="578712" y="777901"/>
                  </a:cubicBezTo>
                  <a:cubicBezTo>
                    <a:pt x="578712" y="777901"/>
                    <a:pt x="578712" y="777901"/>
                    <a:pt x="577284" y="734343"/>
                  </a:cubicBezTo>
                  <a:cubicBezTo>
                    <a:pt x="577284" y="734343"/>
                    <a:pt x="577284" y="734343"/>
                    <a:pt x="575141" y="736485"/>
                  </a:cubicBezTo>
                  <a:cubicBezTo>
                    <a:pt x="569427" y="742912"/>
                    <a:pt x="561569" y="745768"/>
                    <a:pt x="553712" y="745768"/>
                  </a:cubicBezTo>
                  <a:cubicBezTo>
                    <a:pt x="545141" y="745768"/>
                    <a:pt x="537283" y="742912"/>
                    <a:pt x="531569" y="736485"/>
                  </a:cubicBezTo>
                  <a:cubicBezTo>
                    <a:pt x="531569" y="736485"/>
                    <a:pt x="531569" y="736485"/>
                    <a:pt x="488711" y="693642"/>
                  </a:cubicBezTo>
                  <a:cubicBezTo>
                    <a:pt x="482997" y="687930"/>
                    <a:pt x="479425" y="680075"/>
                    <a:pt x="479425" y="672220"/>
                  </a:cubicBezTo>
                  <a:cubicBezTo>
                    <a:pt x="479425" y="669364"/>
                    <a:pt x="480140" y="667222"/>
                    <a:pt x="480140" y="665080"/>
                  </a:cubicBezTo>
                  <a:cubicBezTo>
                    <a:pt x="481568" y="659367"/>
                    <a:pt x="484425" y="654369"/>
                    <a:pt x="488711" y="650085"/>
                  </a:cubicBezTo>
                  <a:cubicBezTo>
                    <a:pt x="488711" y="650085"/>
                    <a:pt x="488711" y="650085"/>
                    <a:pt x="651571" y="488708"/>
                  </a:cubicBezTo>
                  <a:cubicBezTo>
                    <a:pt x="655142" y="484424"/>
                    <a:pt x="660142" y="481567"/>
                    <a:pt x="665857" y="480139"/>
                  </a:cubicBezTo>
                  <a:cubicBezTo>
                    <a:pt x="667999" y="479425"/>
                    <a:pt x="670857" y="479425"/>
                    <a:pt x="673000" y="479425"/>
                  </a:cubicBezTo>
                  <a:close/>
                  <a:moveTo>
                    <a:pt x="52387" y="0"/>
                  </a:moveTo>
                  <a:lnTo>
                    <a:pt x="180975" y="65087"/>
                  </a:lnTo>
                  <a:lnTo>
                    <a:pt x="190500" y="120650"/>
                  </a:lnTo>
                  <a:lnTo>
                    <a:pt x="582613" y="511175"/>
                  </a:lnTo>
                  <a:lnTo>
                    <a:pt x="511176" y="584200"/>
                  </a:lnTo>
                  <a:lnTo>
                    <a:pt x="115887" y="188912"/>
                  </a:lnTo>
                  <a:lnTo>
                    <a:pt x="66675" y="182562"/>
                  </a:lnTo>
                  <a:lnTo>
                    <a:pt x="0" y="52387"/>
                  </a:lnTo>
                  <a:lnTo>
                    <a:pt x="25400" y="2698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70" name="Freeform 10">
              <a:extLst>
                <a:ext uri="{FF2B5EF4-FFF2-40B4-BE49-F238E27FC236}">
                  <a16:creationId xmlns:a16="http://schemas.microsoft.com/office/drawing/2014/main" id="{8D363740-0B88-4AB2-9490-2119520F3F98}"/>
                </a:ext>
              </a:extLst>
            </p:cNvPr>
            <p:cNvSpPr>
              <a:spLocks/>
            </p:cNvSpPr>
            <p:nvPr/>
          </p:nvSpPr>
          <p:spPr bwMode="auto">
            <a:xfrm>
              <a:off x="5562348" y="2844682"/>
              <a:ext cx="1170627" cy="1170556"/>
            </a:xfrm>
            <a:custGeom>
              <a:avLst/>
              <a:gdLst>
                <a:gd name="connsiteX0" fmla="*/ 94183 w 1170627"/>
                <a:gd name="connsiteY0" fmla="*/ 1020022 h 1170556"/>
                <a:gd name="connsiteX1" fmla="*/ 53247 w 1170627"/>
                <a:gd name="connsiteY1" fmla="*/ 1036496 h 1170556"/>
                <a:gd name="connsiteX2" fmla="*/ 53247 w 1170627"/>
                <a:gd name="connsiteY2" fmla="*/ 1117979 h 1170556"/>
                <a:gd name="connsiteX3" fmla="*/ 134584 w 1170627"/>
                <a:gd name="connsiteY3" fmla="*/ 1117979 h 1170556"/>
                <a:gd name="connsiteX4" fmla="*/ 134584 w 1170627"/>
                <a:gd name="connsiteY4" fmla="*/ 1036496 h 1170556"/>
                <a:gd name="connsiteX5" fmla="*/ 94183 w 1170627"/>
                <a:gd name="connsiteY5" fmla="*/ 1020022 h 1170556"/>
                <a:gd name="connsiteX6" fmla="*/ 348104 w 1170627"/>
                <a:gd name="connsiteY6" fmla="*/ 690681 h 1170556"/>
                <a:gd name="connsiteX7" fmla="*/ 362370 w 1170627"/>
                <a:gd name="connsiteY7" fmla="*/ 712744 h 1170556"/>
                <a:gd name="connsiteX8" fmla="*/ 405170 w 1170627"/>
                <a:gd name="connsiteY8" fmla="*/ 756159 h 1170556"/>
                <a:gd name="connsiteX9" fmla="*/ 442976 w 1170627"/>
                <a:gd name="connsiteY9" fmla="*/ 773952 h 1170556"/>
                <a:gd name="connsiteX10" fmla="*/ 442976 w 1170627"/>
                <a:gd name="connsiteY10" fmla="*/ 775376 h 1170556"/>
                <a:gd name="connsiteX11" fmla="*/ 456529 w 1170627"/>
                <a:gd name="connsiteY11" fmla="*/ 808115 h 1170556"/>
                <a:gd name="connsiteX12" fmla="*/ 476502 w 1170627"/>
                <a:gd name="connsiteY12" fmla="*/ 828043 h 1170556"/>
                <a:gd name="connsiteX13" fmla="*/ 472936 w 1170627"/>
                <a:gd name="connsiteY13" fmla="*/ 831601 h 1170556"/>
                <a:gd name="connsiteX14" fmla="*/ 160499 w 1170627"/>
                <a:gd name="connsiteY14" fmla="*/ 1143334 h 1170556"/>
                <a:gd name="connsiteX15" fmla="*/ 27820 w 1170627"/>
                <a:gd name="connsiteY15" fmla="*/ 1143334 h 1170556"/>
                <a:gd name="connsiteX16" fmla="*/ 27820 w 1170627"/>
                <a:gd name="connsiteY16" fmla="*/ 1010242 h 1170556"/>
                <a:gd name="connsiteX17" fmla="*/ 343824 w 1170627"/>
                <a:gd name="connsiteY17" fmla="*/ 694240 h 1170556"/>
                <a:gd name="connsiteX18" fmla="*/ 348104 w 1170627"/>
                <a:gd name="connsiteY18" fmla="*/ 690681 h 1170556"/>
                <a:gd name="connsiteX19" fmla="*/ 672546 w 1170627"/>
                <a:gd name="connsiteY19" fmla="*/ 363655 h 1170556"/>
                <a:gd name="connsiteX20" fmla="*/ 728206 w 1170627"/>
                <a:gd name="connsiteY20" fmla="*/ 441522 h 1170556"/>
                <a:gd name="connsiteX21" fmla="*/ 806702 w 1170627"/>
                <a:gd name="connsiteY21" fmla="*/ 496529 h 1170556"/>
                <a:gd name="connsiteX22" fmla="*/ 728920 w 1170627"/>
                <a:gd name="connsiteY22" fmla="*/ 574396 h 1170556"/>
                <a:gd name="connsiteX23" fmla="*/ 724638 w 1170627"/>
                <a:gd name="connsiteY23" fmla="*/ 577968 h 1170556"/>
                <a:gd name="connsiteX24" fmla="*/ 705371 w 1170627"/>
                <a:gd name="connsiteY24" fmla="*/ 558680 h 1170556"/>
                <a:gd name="connsiteX25" fmla="*/ 671832 w 1170627"/>
                <a:gd name="connsiteY25" fmla="*/ 545107 h 1170556"/>
                <a:gd name="connsiteX26" fmla="*/ 671118 w 1170627"/>
                <a:gd name="connsiteY26" fmla="*/ 545107 h 1170556"/>
                <a:gd name="connsiteX27" fmla="*/ 653278 w 1170627"/>
                <a:gd name="connsiteY27" fmla="*/ 506530 h 1170556"/>
                <a:gd name="connsiteX28" fmla="*/ 610462 w 1170627"/>
                <a:gd name="connsiteY28" fmla="*/ 463668 h 1170556"/>
                <a:gd name="connsiteX29" fmla="*/ 587627 w 1170627"/>
                <a:gd name="connsiteY29" fmla="*/ 448666 h 1170556"/>
                <a:gd name="connsiteX30" fmla="*/ 591195 w 1170627"/>
                <a:gd name="connsiteY30" fmla="*/ 445094 h 1170556"/>
                <a:gd name="connsiteX31" fmla="*/ 672546 w 1170627"/>
                <a:gd name="connsiteY31" fmla="*/ 363655 h 1170556"/>
                <a:gd name="connsiteX32" fmla="*/ 945094 w 1170627"/>
                <a:gd name="connsiteY32" fmla="*/ 808 h 1170556"/>
                <a:gd name="connsiteX33" fmla="*/ 1012386 w 1170627"/>
                <a:gd name="connsiteY33" fmla="*/ 16195 h 1170556"/>
                <a:gd name="connsiteX34" fmla="*/ 906911 w 1170627"/>
                <a:gd name="connsiteY34" fmla="*/ 121812 h 1170556"/>
                <a:gd name="connsiteX35" fmla="*/ 824954 w 1170627"/>
                <a:gd name="connsiteY35" fmla="*/ 203879 h 1170556"/>
                <a:gd name="connsiteX36" fmla="*/ 854886 w 1170627"/>
                <a:gd name="connsiteY36" fmla="*/ 315205 h 1170556"/>
                <a:gd name="connsiteX37" fmla="*/ 967488 w 1170627"/>
                <a:gd name="connsiteY37" fmla="*/ 345891 h 1170556"/>
                <a:gd name="connsiteX38" fmla="*/ 1049445 w 1170627"/>
                <a:gd name="connsiteY38" fmla="*/ 263110 h 1170556"/>
                <a:gd name="connsiteX39" fmla="*/ 1154920 w 1170627"/>
                <a:gd name="connsiteY39" fmla="*/ 158207 h 1170556"/>
                <a:gd name="connsiteX40" fmla="*/ 1099331 w 1170627"/>
                <a:gd name="connsiteY40" fmla="*/ 417254 h 1170556"/>
                <a:gd name="connsiteX41" fmla="*/ 752975 w 1170627"/>
                <a:gd name="connsiteY41" fmla="*/ 417254 h 1170556"/>
                <a:gd name="connsiteX42" fmla="*/ 752975 w 1170627"/>
                <a:gd name="connsiteY42" fmla="*/ 71858 h 1170556"/>
                <a:gd name="connsiteX43" fmla="*/ 945094 w 1170627"/>
                <a:gd name="connsiteY43" fmla="*/ 808 h 117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0627" h="1170556">
                  <a:moveTo>
                    <a:pt x="94183" y="1020022"/>
                  </a:moveTo>
                  <a:cubicBezTo>
                    <a:pt x="79467" y="1020022"/>
                    <a:pt x="64663" y="1025514"/>
                    <a:pt x="53247" y="1036496"/>
                  </a:cubicBezTo>
                  <a:cubicBezTo>
                    <a:pt x="30415" y="1059170"/>
                    <a:pt x="30415" y="1095306"/>
                    <a:pt x="53247" y="1117979"/>
                  </a:cubicBezTo>
                  <a:cubicBezTo>
                    <a:pt x="76078" y="1139944"/>
                    <a:pt x="112466" y="1139944"/>
                    <a:pt x="134584" y="1117979"/>
                  </a:cubicBezTo>
                  <a:cubicBezTo>
                    <a:pt x="157415" y="1095306"/>
                    <a:pt x="157415" y="1059170"/>
                    <a:pt x="134584" y="1036496"/>
                  </a:cubicBezTo>
                  <a:cubicBezTo>
                    <a:pt x="123525" y="1025514"/>
                    <a:pt x="108898" y="1020022"/>
                    <a:pt x="94183" y="1020022"/>
                  </a:cubicBezTo>
                  <a:close/>
                  <a:moveTo>
                    <a:pt x="348104" y="690681"/>
                  </a:moveTo>
                  <a:cubicBezTo>
                    <a:pt x="350957" y="698510"/>
                    <a:pt x="355950" y="706339"/>
                    <a:pt x="362370" y="712744"/>
                  </a:cubicBezTo>
                  <a:cubicBezTo>
                    <a:pt x="362370" y="712744"/>
                    <a:pt x="362370" y="712744"/>
                    <a:pt x="405170" y="756159"/>
                  </a:cubicBezTo>
                  <a:cubicBezTo>
                    <a:pt x="415156" y="766123"/>
                    <a:pt x="428709" y="772529"/>
                    <a:pt x="442976" y="773952"/>
                  </a:cubicBezTo>
                  <a:cubicBezTo>
                    <a:pt x="442976" y="773952"/>
                    <a:pt x="442976" y="773952"/>
                    <a:pt x="442976" y="775376"/>
                  </a:cubicBezTo>
                  <a:cubicBezTo>
                    <a:pt x="443689" y="788186"/>
                    <a:pt x="447969" y="799574"/>
                    <a:pt x="456529" y="808115"/>
                  </a:cubicBezTo>
                  <a:cubicBezTo>
                    <a:pt x="456529" y="808115"/>
                    <a:pt x="456529" y="808115"/>
                    <a:pt x="476502" y="828043"/>
                  </a:cubicBezTo>
                  <a:cubicBezTo>
                    <a:pt x="476502" y="828043"/>
                    <a:pt x="476502" y="828043"/>
                    <a:pt x="472936" y="831601"/>
                  </a:cubicBezTo>
                  <a:cubicBezTo>
                    <a:pt x="472936" y="831601"/>
                    <a:pt x="472936" y="831601"/>
                    <a:pt x="160499" y="1143334"/>
                  </a:cubicBezTo>
                  <a:cubicBezTo>
                    <a:pt x="124119" y="1179631"/>
                    <a:pt x="64200" y="1179631"/>
                    <a:pt x="27820" y="1143334"/>
                  </a:cubicBezTo>
                  <a:cubicBezTo>
                    <a:pt x="-9273" y="1106324"/>
                    <a:pt x="-9273" y="1047252"/>
                    <a:pt x="27820" y="1010242"/>
                  </a:cubicBezTo>
                  <a:cubicBezTo>
                    <a:pt x="27820" y="1010242"/>
                    <a:pt x="27820" y="1010242"/>
                    <a:pt x="343824" y="694240"/>
                  </a:cubicBezTo>
                  <a:cubicBezTo>
                    <a:pt x="343824" y="694240"/>
                    <a:pt x="343824" y="694240"/>
                    <a:pt x="348104" y="690681"/>
                  </a:cubicBezTo>
                  <a:close/>
                  <a:moveTo>
                    <a:pt x="672546" y="363655"/>
                  </a:moveTo>
                  <a:cubicBezTo>
                    <a:pt x="686104" y="392230"/>
                    <a:pt x="704658" y="418662"/>
                    <a:pt x="728206" y="441522"/>
                  </a:cubicBezTo>
                  <a:cubicBezTo>
                    <a:pt x="751755" y="465096"/>
                    <a:pt x="778158" y="483670"/>
                    <a:pt x="806702" y="496529"/>
                  </a:cubicBezTo>
                  <a:cubicBezTo>
                    <a:pt x="806702" y="496529"/>
                    <a:pt x="806702" y="496529"/>
                    <a:pt x="728920" y="574396"/>
                  </a:cubicBezTo>
                  <a:cubicBezTo>
                    <a:pt x="728920" y="574396"/>
                    <a:pt x="728920" y="574396"/>
                    <a:pt x="724638" y="577968"/>
                  </a:cubicBezTo>
                  <a:cubicBezTo>
                    <a:pt x="724638" y="577968"/>
                    <a:pt x="724638" y="577968"/>
                    <a:pt x="705371" y="558680"/>
                  </a:cubicBezTo>
                  <a:cubicBezTo>
                    <a:pt x="696808" y="550107"/>
                    <a:pt x="684677" y="545107"/>
                    <a:pt x="671832" y="545107"/>
                  </a:cubicBezTo>
                  <a:cubicBezTo>
                    <a:pt x="671832" y="545107"/>
                    <a:pt x="671832" y="545107"/>
                    <a:pt x="671118" y="545107"/>
                  </a:cubicBezTo>
                  <a:cubicBezTo>
                    <a:pt x="669691" y="530105"/>
                    <a:pt x="663269" y="516531"/>
                    <a:pt x="653278" y="506530"/>
                  </a:cubicBezTo>
                  <a:cubicBezTo>
                    <a:pt x="653278" y="506530"/>
                    <a:pt x="653278" y="506530"/>
                    <a:pt x="610462" y="463668"/>
                  </a:cubicBezTo>
                  <a:cubicBezTo>
                    <a:pt x="603326" y="456524"/>
                    <a:pt x="596190" y="452238"/>
                    <a:pt x="587627" y="448666"/>
                  </a:cubicBezTo>
                  <a:cubicBezTo>
                    <a:pt x="587627" y="448666"/>
                    <a:pt x="587627" y="448666"/>
                    <a:pt x="591195" y="445094"/>
                  </a:cubicBezTo>
                  <a:cubicBezTo>
                    <a:pt x="591195" y="445094"/>
                    <a:pt x="591195" y="445094"/>
                    <a:pt x="672546" y="363655"/>
                  </a:cubicBezTo>
                  <a:close/>
                  <a:moveTo>
                    <a:pt x="945094" y="808"/>
                  </a:moveTo>
                  <a:cubicBezTo>
                    <a:pt x="967978" y="2681"/>
                    <a:pt x="990649" y="7810"/>
                    <a:pt x="1012386" y="16195"/>
                  </a:cubicBezTo>
                  <a:cubicBezTo>
                    <a:pt x="1012386" y="16195"/>
                    <a:pt x="1012386" y="16195"/>
                    <a:pt x="906911" y="121812"/>
                  </a:cubicBezTo>
                  <a:cubicBezTo>
                    <a:pt x="906911" y="121812"/>
                    <a:pt x="906911" y="121812"/>
                    <a:pt x="824954" y="203879"/>
                  </a:cubicBezTo>
                  <a:cubicBezTo>
                    <a:pt x="824954" y="203879"/>
                    <a:pt x="824954" y="203879"/>
                    <a:pt x="854886" y="315205"/>
                  </a:cubicBezTo>
                  <a:cubicBezTo>
                    <a:pt x="854886" y="315205"/>
                    <a:pt x="854886" y="315205"/>
                    <a:pt x="967488" y="345891"/>
                  </a:cubicBezTo>
                  <a:cubicBezTo>
                    <a:pt x="967488" y="345891"/>
                    <a:pt x="967488" y="345891"/>
                    <a:pt x="1049445" y="263110"/>
                  </a:cubicBezTo>
                  <a:cubicBezTo>
                    <a:pt x="1049445" y="263110"/>
                    <a:pt x="1049445" y="263110"/>
                    <a:pt x="1154920" y="158207"/>
                  </a:cubicBezTo>
                  <a:cubicBezTo>
                    <a:pt x="1187702" y="245983"/>
                    <a:pt x="1169173" y="347318"/>
                    <a:pt x="1099331" y="417254"/>
                  </a:cubicBezTo>
                  <a:cubicBezTo>
                    <a:pt x="1003834" y="512880"/>
                    <a:pt x="848472" y="512880"/>
                    <a:pt x="752975" y="417254"/>
                  </a:cubicBezTo>
                  <a:cubicBezTo>
                    <a:pt x="657477" y="321628"/>
                    <a:pt x="657477" y="167484"/>
                    <a:pt x="752975" y="71858"/>
                  </a:cubicBezTo>
                  <a:cubicBezTo>
                    <a:pt x="805890" y="18871"/>
                    <a:pt x="876444" y="-4812"/>
                    <a:pt x="945094" y="80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sp>
        <p:nvSpPr>
          <p:cNvPr id="63" name="AutoShape 23">
            <a:extLst>
              <a:ext uri="{FF2B5EF4-FFF2-40B4-BE49-F238E27FC236}">
                <a16:creationId xmlns:a16="http://schemas.microsoft.com/office/drawing/2014/main" id="{34300618-8679-4A67-AF9C-2CF8306E0768}"/>
              </a:ext>
            </a:extLst>
          </p:cNvPr>
          <p:cNvSpPr>
            <a:spLocks noChangeAspect="1" noChangeArrowheads="1" noTextEdit="1"/>
          </p:cNvSpPr>
          <p:nvPr/>
        </p:nvSpPr>
        <p:spPr bwMode="auto">
          <a:xfrm>
            <a:off x="6354980" y="3981317"/>
            <a:ext cx="468798"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nvGrpSpPr>
          <p:cNvPr id="64" name="Group 69">
            <a:extLst>
              <a:ext uri="{FF2B5EF4-FFF2-40B4-BE49-F238E27FC236}">
                <a16:creationId xmlns:a16="http://schemas.microsoft.com/office/drawing/2014/main" id="{B44EB028-9532-43F9-BD8A-593BCB860874}"/>
              </a:ext>
            </a:extLst>
          </p:cNvPr>
          <p:cNvGrpSpPr/>
          <p:nvPr/>
        </p:nvGrpSpPr>
        <p:grpSpPr>
          <a:xfrm>
            <a:off x="6374966" y="4073208"/>
            <a:ext cx="429261" cy="283820"/>
            <a:chOff x="5343905" y="2928366"/>
            <a:chExt cx="1505712" cy="995553"/>
          </a:xfrm>
        </p:grpSpPr>
        <p:sp>
          <p:nvSpPr>
            <p:cNvPr id="65" name="Freeform 25">
              <a:extLst>
                <a:ext uri="{FF2B5EF4-FFF2-40B4-BE49-F238E27FC236}">
                  <a16:creationId xmlns:a16="http://schemas.microsoft.com/office/drawing/2014/main" id="{83413924-A5E5-4AEA-8443-5F6937375F90}"/>
                </a:ext>
              </a:extLst>
            </p:cNvPr>
            <p:cNvSpPr>
              <a:spLocks noEditPoints="1"/>
            </p:cNvSpPr>
            <p:nvPr/>
          </p:nvSpPr>
          <p:spPr bwMode="auto">
            <a:xfrm>
              <a:off x="5696330" y="2928366"/>
              <a:ext cx="1153287" cy="654177"/>
            </a:xfrm>
            <a:custGeom>
              <a:avLst/>
              <a:gdLst>
                <a:gd name="T0" fmla="*/ 1610 w 1616"/>
                <a:gd name="T1" fmla="*/ 362 h 916"/>
                <a:gd name="T2" fmla="*/ 1552 w 1616"/>
                <a:gd name="T3" fmla="*/ 327 h 916"/>
                <a:gd name="T4" fmla="*/ 1530 w 1616"/>
                <a:gd name="T5" fmla="*/ 261 h 916"/>
                <a:gd name="T6" fmla="*/ 1495 w 1616"/>
                <a:gd name="T7" fmla="*/ 196 h 916"/>
                <a:gd name="T8" fmla="*/ 1508 w 1616"/>
                <a:gd name="T9" fmla="*/ 130 h 916"/>
                <a:gd name="T10" fmla="*/ 1369 w 1616"/>
                <a:gd name="T11" fmla="*/ 28 h 916"/>
                <a:gd name="T12" fmla="*/ 1309 w 1616"/>
                <a:gd name="T13" fmla="*/ 62 h 916"/>
                <a:gd name="T14" fmla="*/ 1178 w 1616"/>
                <a:gd name="T15" fmla="*/ 47 h 916"/>
                <a:gd name="T16" fmla="*/ 1127 w 1616"/>
                <a:gd name="T17" fmla="*/ 0 h 916"/>
                <a:gd name="T18" fmla="*/ 1043 w 1616"/>
                <a:gd name="T19" fmla="*/ 26 h 916"/>
                <a:gd name="T20" fmla="*/ 967 w 1616"/>
                <a:gd name="T21" fmla="*/ 69 h 916"/>
                <a:gd name="T22" fmla="*/ 967 w 1616"/>
                <a:gd name="T23" fmla="*/ 140 h 916"/>
                <a:gd name="T24" fmla="*/ 886 w 1616"/>
                <a:gd name="T25" fmla="*/ 246 h 916"/>
                <a:gd name="T26" fmla="*/ 821 w 1616"/>
                <a:gd name="T27" fmla="*/ 267 h 916"/>
                <a:gd name="T28" fmla="*/ 798 w 1616"/>
                <a:gd name="T29" fmla="*/ 441 h 916"/>
                <a:gd name="T30" fmla="*/ 856 w 1616"/>
                <a:gd name="T31" fmla="*/ 475 h 916"/>
                <a:gd name="T32" fmla="*/ 879 w 1616"/>
                <a:gd name="T33" fmla="*/ 546 h 916"/>
                <a:gd name="T34" fmla="*/ 912 w 1616"/>
                <a:gd name="T35" fmla="*/ 607 h 916"/>
                <a:gd name="T36" fmla="*/ 896 w 1616"/>
                <a:gd name="T37" fmla="*/ 673 h 916"/>
                <a:gd name="T38" fmla="*/ 1031 w 1616"/>
                <a:gd name="T39" fmla="*/ 777 h 916"/>
                <a:gd name="T40" fmla="*/ 1089 w 1616"/>
                <a:gd name="T41" fmla="*/ 743 h 916"/>
                <a:gd name="T42" fmla="*/ 1236 w 1616"/>
                <a:gd name="T43" fmla="*/ 762 h 916"/>
                <a:gd name="T44" fmla="*/ 1287 w 1616"/>
                <a:gd name="T45" fmla="*/ 808 h 916"/>
                <a:gd name="T46" fmla="*/ 1366 w 1616"/>
                <a:gd name="T47" fmla="*/ 783 h 916"/>
                <a:gd name="T48" fmla="*/ 1440 w 1616"/>
                <a:gd name="T49" fmla="*/ 741 h 916"/>
                <a:gd name="T50" fmla="*/ 1440 w 1616"/>
                <a:gd name="T51" fmla="*/ 673 h 916"/>
                <a:gd name="T52" fmla="*/ 1528 w 1616"/>
                <a:gd name="T53" fmla="*/ 552 h 916"/>
                <a:gd name="T54" fmla="*/ 1591 w 1616"/>
                <a:gd name="T55" fmla="*/ 532 h 916"/>
                <a:gd name="T56" fmla="*/ 1610 w 1616"/>
                <a:gd name="T57" fmla="*/ 362 h 916"/>
                <a:gd name="T58" fmla="*/ 1276 w 1616"/>
                <a:gd name="T59" fmla="*/ 569 h 916"/>
                <a:gd name="T60" fmla="*/ 1041 w 1616"/>
                <a:gd name="T61" fmla="*/ 475 h 916"/>
                <a:gd name="T62" fmla="*/ 1133 w 1616"/>
                <a:gd name="T63" fmla="*/ 239 h 916"/>
                <a:gd name="T64" fmla="*/ 1367 w 1616"/>
                <a:gd name="T65" fmla="*/ 333 h 916"/>
                <a:gd name="T66" fmla="*/ 1276 w 1616"/>
                <a:gd name="T67" fmla="*/ 569 h 916"/>
                <a:gd name="T68" fmla="*/ 187 w 1616"/>
                <a:gd name="T69" fmla="*/ 916 h 916"/>
                <a:gd name="T70" fmla="*/ 0 w 1616"/>
                <a:gd name="T71" fmla="*/ 729 h 916"/>
                <a:gd name="T72" fmla="*/ 187 w 1616"/>
                <a:gd name="T73" fmla="*/ 541 h 916"/>
                <a:gd name="T74" fmla="*/ 375 w 1616"/>
                <a:gd name="T75" fmla="*/ 729 h 916"/>
                <a:gd name="T76" fmla="*/ 187 w 1616"/>
                <a:gd name="T7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6" h="916">
                  <a:moveTo>
                    <a:pt x="1610" y="362"/>
                  </a:moveTo>
                  <a:cubicBezTo>
                    <a:pt x="1552" y="327"/>
                    <a:pt x="1552" y="327"/>
                    <a:pt x="1552" y="327"/>
                  </a:cubicBezTo>
                  <a:cubicBezTo>
                    <a:pt x="1547" y="305"/>
                    <a:pt x="1539" y="283"/>
                    <a:pt x="1530" y="261"/>
                  </a:cubicBezTo>
                  <a:cubicBezTo>
                    <a:pt x="1521" y="239"/>
                    <a:pt x="1508" y="217"/>
                    <a:pt x="1495" y="196"/>
                  </a:cubicBezTo>
                  <a:cubicBezTo>
                    <a:pt x="1508" y="130"/>
                    <a:pt x="1508" y="130"/>
                    <a:pt x="1508" y="130"/>
                  </a:cubicBezTo>
                  <a:cubicBezTo>
                    <a:pt x="1470" y="87"/>
                    <a:pt x="1421" y="51"/>
                    <a:pt x="1369" y="28"/>
                  </a:cubicBezTo>
                  <a:cubicBezTo>
                    <a:pt x="1309" y="62"/>
                    <a:pt x="1309" y="62"/>
                    <a:pt x="1309" y="62"/>
                  </a:cubicBezTo>
                  <a:cubicBezTo>
                    <a:pt x="1266" y="48"/>
                    <a:pt x="1223" y="43"/>
                    <a:pt x="1178" y="47"/>
                  </a:cubicBezTo>
                  <a:cubicBezTo>
                    <a:pt x="1127" y="0"/>
                    <a:pt x="1127" y="0"/>
                    <a:pt x="1127" y="0"/>
                  </a:cubicBezTo>
                  <a:cubicBezTo>
                    <a:pt x="1099" y="6"/>
                    <a:pt x="1071" y="13"/>
                    <a:pt x="1043" y="26"/>
                  </a:cubicBezTo>
                  <a:cubicBezTo>
                    <a:pt x="1016" y="38"/>
                    <a:pt x="989" y="53"/>
                    <a:pt x="967" y="69"/>
                  </a:cubicBezTo>
                  <a:cubicBezTo>
                    <a:pt x="967" y="140"/>
                    <a:pt x="967" y="140"/>
                    <a:pt x="967" y="140"/>
                  </a:cubicBezTo>
                  <a:cubicBezTo>
                    <a:pt x="933" y="171"/>
                    <a:pt x="905" y="206"/>
                    <a:pt x="886" y="246"/>
                  </a:cubicBezTo>
                  <a:cubicBezTo>
                    <a:pt x="821" y="267"/>
                    <a:pt x="821" y="267"/>
                    <a:pt x="821" y="267"/>
                  </a:cubicBezTo>
                  <a:cubicBezTo>
                    <a:pt x="801" y="321"/>
                    <a:pt x="794" y="380"/>
                    <a:pt x="798" y="441"/>
                  </a:cubicBezTo>
                  <a:cubicBezTo>
                    <a:pt x="856" y="475"/>
                    <a:pt x="856" y="475"/>
                    <a:pt x="856" y="475"/>
                  </a:cubicBezTo>
                  <a:cubicBezTo>
                    <a:pt x="861" y="498"/>
                    <a:pt x="868" y="523"/>
                    <a:pt x="879" y="546"/>
                  </a:cubicBezTo>
                  <a:cubicBezTo>
                    <a:pt x="889" y="567"/>
                    <a:pt x="899" y="588"/>
                    <a:pt x="912" y="607"/>
                  </a:cubicBezTo>
                  <a:cubicBezTo>
                    <a:pt x="896" y="673"/>
                    <a:pt x="896" y="673"/>
                    <a:pt x="896" y="673"/>
                  </a:cubicBezTo>
                  <a:cubicBezTo>
                    <a:pt x="934" y="718"/>
                    <a:pt x="980" y="752"/>
                    <a:pt x="1031" y="777"/>
                  </a:cubicBezTo>
                  <a:cubicBezTo>
                    <a:pt x="1089" y="743"/>
                    <a:pt x="1089" y="743"/>
                    <a:pt x="1089" y="743"/>
                  </a:cubicBezTo>
                  <a:cubicBezTo>
                    <a:pt x="1136" y="760"/>
                    <a:pt x="1185" y="766"/>
                    <a:pt x="1236" y="762"/>
                  </a:cubicBezTo>
                  <a:cubicBezTo>
                    <a:pt x="1287" y="808"/>
                    <a:pt x="1287" y="808"/>
                    <a:pt x="1287" y="808"/>
                  </a:cubicBezTo>
                  <a:cubicBezTo>
                    <a:pt x="1312" y="802"/>
                    <a:pt x="1340" y="794"/>
                    <a:pt x="1366" y="783"/>
                  </a:cubicBezTo>
                  <a:cubicBezTo>
                    <a:pt x="1392" y="771"/>
                    <a:pt x="1416" y="757"/>
                    <a:pt x="1440" y="741"/>
                  </a:cubicBezTo>
                  <a:cubicBezTo>
                    <a:pt x="1440" y="673"/>
                    <a:pt x="1440" y="673"/>
                    <a:pt x="1440" y="673"/>
                  </a:cubicBezTo>
                  <a:cubicBezTo>
                    <a:pt x="1477" y="639"/>
                    <a:pt x="1507" y="597"/>
                    <a:pt x="1528" y="552"/>
                  </a:cubicBezTo>
                  <a:cubicBezTo>
                    <a:pt x="1591" y="532"/>
                    <a:pt x="1591" y="532"/>
                    <a:pt x="1591" y="532"/>
                  </a:cubicBezTo>
                  <a:cubicBezTo>
                    <a:pt x="1610" y="479"/>
                    <a:pt x="1616" y="420"/>
                    <a:pt x="1610" y="362"/>
                  </a:cubicBezTo>
                  <a:close/>
                  <a:moveTo>
                    <a:pt x="1276" y="569"/>
                  </a:moveTo>
                  <a:cubicBezTo>
                    <a:pt x="1185" y="610"/>
                    <a:pt x="1080" y="566"/>
                    <a:pt x="1041" y="475"/>
                  </a:cubicBezTo>
                  <a:cubicBezTo>
                    <a:pt x="1002" y="383"/>
                    <a:pt x="1043" y="278"/>
                    <a:pt x="1133" y="239"/>
                  </a:cubicBezTo>
                  <a:cubicBezTo>
                    <a:pt x="1224" y="199"/>
                    <a:pt x="1330" y="242"/>
                    <a:pt x="1367" y="333"/>
                  </a:cubicBezTo>
                  <a:cubicBezTo>
                    <a:pt x="1407" y="424"/>
                    <a:pt x="1366" y="531"/>
                    <a:pt x="1276" y="569"/>
                  </a:cubicBezTo>
                  <a:close/>
                  <a:moveTo>
                    <a:pt x="187" y="916"/>
                  </a:moveTo>
                  <a:cubicBezTo>
                    <a:pt x="84" y="916"/>
                    <a:pt x="0" y="832"/>
                    <a:pt x="0" y="729"/>
                  </a:cubicBezTo>
                  <a:cubicBezTo>
                    <a:pt x="0" y="625"/>
                    <a:pt x="84" y="541"/>
                    <a:pt x="187" y="541"/>
                  </a:cubicBezTo>
                  <a:cubicBezTo>
                    <a:pt x="291" y="541"/>
                    <a:pt x="375" y="625"/>
                    <a:pt x="375" y="729"/>
                  </a:cubicBezTo>
                  <a:cubicBezTo>
                    <a:pt x="375" y="832"/>
                    <a:pt x="291" y="916"/>
                    <a:pt x="187" y="91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66" name="Freeform 26">
              <a:extLst>
                <a:ext uri="{FF2B5EF4-FFF2-40B4-BE49-F238E27FC236}">
                  <a16:creationId xmlns:a16="http://schemas.microsoft.com/office/drawing/2014/main" id="{6B0E6F7B-1B8E-4524-8573-2824A2492405}"/>
                </a:ext>
              </a:extLst>
            </p:cNvPr>
            <p:cNvSpPr>
              <a:spLocks noEditPoints="1"/>
            </p:cNvSpPr>
            <p:nvPr/>
          </p:nvSpPr>
          <p:spPr bwMode="auto">
            <a:xfrm>
              <a:off x="5343905" y="2961132"/>
              <a:ext cx="971931" cy="962787"/>
            </a:xfrm>
            <a:custGeom>
              <a:avLst/>
              <a:gdLst>
                <a:gd name="T0" fmla="*/ 638 w 1362"/>
                <a:gd name="T1" fmla="*/ 1242 h 1348"/>
                <a:gd name="T2" fmla="*/ 448 w 1362"/>
                <a:gd name="T3" fmla="*/ 1319 h 1348"/>
                <a:gd name="T4" fmla="*/ 352 w 1362"/>
                <a:gd name="T5" fmla="*/ 1146 h 1348"/>
                <a:gd name="T6" fmla="*/ 141 w 1362"/>
                <a:gd name="T7" fmla="*/ 1095 h 1348"/>
                <a:gd name="T8" fmla="*/ 46 w 1362"/>
                <a:gd name="T9" fmla="*/ 928 h 1348"/>
                <a:gd name="T10" fmla="*/ 0 w 1362"/>
                <a:gd name="T11" fmla="*/ 664 h 1348"/>
                <a:gd name="T12" fmla="*/ 32 w 1362"/>
                <a:gd name="T13" fmla="*/ 474 h 1348"/>
                <a:gd name="T14" fmla="*/ 212 w 1362"/>
                <a:gd name="T15" fmla="*/ 351 h 1348"/>
                <a:gd name="T16" fmla="*/ 244 w 1362"/>
                <a:gd name="T17" fmla="*/ 159 h 1348"/>
                <a:gd name="T18" fmla="*/ 451 w 1362"/>
                <a:gd name="T19" fmla="*/ 167 h 1348"/>
                <a:gd name="T20" fmla="*/ 592 w 1362"/>
                <a:gd name="T21" fmla="*/ 5 h 1348"/>
                <a:gd name="T22" fmla="*/ 784 w 1362"/>
                <a:gd name="T23" fmla="*/ 6 h 1348"/>
                <a:gd name="T24" fmla="*/ 1036 w 1362"/>
                <a:gd name="T25" fmla="*/ 98 h 1348"/>
                <a:gd name="T26" fmla="*/ 1184 w 1362"/>
                <a:gd name="T27" fmla="*/ 220 h 1348"/>
                <a:gd name="T28" fmla="*/ 1206 w 1362"/>
                <a:gd name="T29" fmla="*/ 440 h 1348"/>
                <a:gd name="T30" fmla="*/ 1351 w 1362"/>
                <a:gd name="T31" fmla="*/ 562 h 1348"/>
                <a:gd name="T32" fmla="*/ 1262 w 1362"/>
                <a:gd name="T33" fmla="*/ 724 h 1348"/>
                <a:gd name="T34" fmla="*/ 1310 w 1362"/>
                <a:gd name="T35" fmla="*/ 940 h 1348"/>
                <a:gd name="T36" fmla="*/ 1213 w 1362"/>
                <a:gd name="T37" fmla="*/ 1106 h 1348"/>
                <a:gd name="T38" fmla="*/ 1008 w 1362"/>
                <a:gd name="T39" fmla="*/ 1278 h 1348"/>
                <a:gd name="T40" fmla="*/ 828 w 1362"/>
                <a:gd name="T41" fmla="*/ 1345 h 1348"/>
                <a:gd name="T42" fmla="*/ 830 w 1362"/>
                <a:gd name="T43" fmla="*/ 1299 h 1348"/>
                <a:gd name="T44" fmla="*/ 965 w 1362"/>
                <a:gd name="T45" fmla="*/ 1122 h 1348"/>
                <a:gd name="T46" fmla="*/ 1072 w 1362"/>
                <a:gd name="T47" fmla="*/ 1038 h 1348"/>
                <a:gd name="T48" fmla="*/ 1264 w 1362"/>
                <a:gd name="T49" fmla="*/ 935 h 1348"/>
                <a:gd name="T50" fmla="*/ 1219 w 1362"/>
                <a:gd name="T51" fmla="*/ 710 h 1348"/>
                <a:gd name="T52" fmla="*/ 1308 w 1362"/>
                <a:gd name="T53" fmla="*/ 570 h 1348"/>
                <a:gd name="T54" fmla="*/ 1171 w 1362"/>
                <a:gd name="T55" fmla="*/ 469 h 1348"/>
                <a:gd name="T56" fmla="*/ 1142 w 1362"/>
                <a:gd name="T57" fmla="*/ 241 h 1348"/>
                <a:gd name="T58" fmla="*/ 915 w 1362"/>
                <a:gd name="T59" fmla="*/ 217 h 1348"/>
                <a:gd name="T60" fmla="*/ 802 w 1362"/>
                <a:gd name="T61" fmla="*/ 179 h 1348"/>
                <a:gd name="T62" fmla="*/ 610 w 1362"/>
                <a:gd name="T63" fmla="*/ 47 h 1348"/>
                <a:gd name="T64" fmla="*/ 458 w 1362"/>
                <a:gd name="T65" fmla="*/ 212 h 1348"/>
                <a:gd name="T66" fmla="*/ 272 w 1362"/>
                <a:gd name="T67" fmla="*/ 192 h 1348"/>
                <a:gd name="T68" fmla="*/ 254 w 1362"/>
                <a:gd name="T69" fmla="*/ 369 h 1348"/>
                <a:gd name="T70" fmla="*/ 70 w 1362"/>
                <a:gd name="T71" fmla="*/ 500 h 1348"/>
                <a:gd name="T72" fmla="*/ 143 w 1362"/>
                <a:gd name="T73" fmla="*/ 698 h 1348"/>
                <a:gd name="T74" fmla="*/ 170 w 1362"/>
                <a:gd name="T75" fmla="*/ 846 h 1348"/>
                <a:gd name="T76" fmla="*/ 168 w 1362"/>
                <a:gd name="T77" fmla="*/ 1058 h 1348"/>
                <a:gd name="T78" fmla="*/ 386 w 1362"/>
                <a:gd name="T79" fmla="*/ 1115 h 1348"/>
                <a:gd name="T80" fmla="*/ 463 w 1362"/>
                <a:gd name="T81" fmla="*/ 1278 h 1348"/>
                <a:gd name="T82" fmla="*/ 630 w 1362"/>
                <a:gd name="T83" fmla="*/ 1198 h 1348"/>
                <a:gd name="T84" fmla="*/ 742 w 1362"/>
                <a:gd name="T85" fmla="*/ 1197 h 1348"/>
                <a:gd name="T86" fmla="*/ 681 w 1362"/>
                <a:gd name="T87" fmla="*/ 257 h 1348"/>
                <a:gd name="T88" fmla="*/ 681 w 1362"/>
                <a:gd name="T89" fmla="*/ 301 h 1348"/>
                <a:gd name="T90" fmla="*/ 1063 w 1362"/>
                <a:gd name="T91" fmla="*/ 683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2" h="1348">
                  <a:moveTo>
                    <a:pt x="815" y="1348"/>
                  </a:moveTo>
                  <a:cubicBezTo>
                    <a:pt x="724" y="1242"/>
                    <a:pt x="724" y="1242"/>
                    <a:pt x="724" y="1242"/>
                  </a:cubicBezTo>
                  <a:cubicBezTo>
                    <a:pt x="695" y="1244"/>
                    <a:pt x="666" y="1244"/>
                    <a:pt x="638" y="1242"/>
                  </a:cubicBezTo>
                  <a:cubicBezTo>
                    <a:pt x="547" y="1348"/>
                    <a:pt x="547" y="1348"/>
                    <a:pt x="547" y="1348"/>
                  </a:cubicBezTo>
                  <a:cubicBezTo>
                    <a:pt x="534" y="1345"/>
                    <a:pt x="534" y="1345"/>
                    <a:pt x="534" y="1345"/>
                  </a:cubicBezTo>
                  <a:cubicBezTo>
                    <a:pt x="494" y="1336"/>
                    <a:pt x="450" y="1320"/>
                    <a:pt x="448" y="1319"/>
                  </a:cubicBezTo>
                  <a:cubicBezTo>
                    <a:pt x="446" y="1318"/>
                    <a:pt x="402" y="1302"/>
                    <a:pt x="366" y="1284"/>
                  </a:cubicBezTo>
                  <a:cubicBezTo>
                    <a:pt x="354" y="1278"/>
                    <a:pt x="354" y="1278"/>
                    <a:pt x="354" y="1278"/>
                  </a:cubicBezTo>
                  <a:cubicBezTo>
                    <a:pt x="352" y="1146"/>
                    <a:pt x="352" y="1146"/>
                    <a:pt x="352" y="1146"/>
                  </a:cubicBezTo>
                  <a:cubicBezTo>
                    <a:pt x="325" y="1128"/>
                    <a:pt x="299" y="1107"/>
                    <a:pt x="275" y="1085"/>
                  </a:cubicBezTo>
                  <a:cubicBezTo>
                    <a:pt x="149" y="1105"/>
                    <a:pt x="149" y="1105"/>
                    <a:pt x="149" y="1105"/>
                  </a:cubicBezTo>
                  <a:cubicBezTo>
                    <a:pt x="141" y="1095"/>
                    <a:pt x="141" y="1095"/>
                    <a:pt x="141" y="1095"/>
                  </a:cubicBezTo>
                  <a:cubicBezTo>
                    <a:pt x="116" y="1062"/>
                    <a:pt x="93" y="1022"/>
                    <a:pt x="92" y="1020"/>
                  </a:cubicBezTo>
                  <a:cubicBezTo>
                    <a:pt x="91" y="1018"/>
                    <a:pt x="67" y="977"/>
                    <a:pt x="51" y="940"/>
                  </a:cubicBezTo>
                  <a:cubicBezTo>
                    <a:pt x="46" y="928"/>
                    <a:pt x="46" y="928"/>
                    <a:pt x="46" y="928"/>
                  </a:cubicBezTo>
                  <a:cubicBezTo>
                    <a:pt x="121" y="836"/>
                    <a:pt x="121" y="836"/>
                    <a:pt x="121" y="836"/>
                  </a:cubicBezTo>
                  <a:cubicBezTo>
                    <a:pt x="110" y="799"/>
                    <a:pt x="104" y="762"/>
                    <a:pt x="101" y="724"/>
                  </a:cubicBezTo>
                  <a:cubicBezTo>
                    <a:pt x="0" y="664"/>
                    <a:pt x="0" y="664"/>
                    <a:pt x="0" y="664"/>
                  </a:cubicBezTo>
                  <a:cubicBezTo>
                    <a:pt x="1" y="650"/>
                    <a:pt x="1" y="650"/>
                    <a:pt x="1" y="650"/>
                  </a:cubicBezTo>
                  <a:cubicBezTo>
                    <a:pt x="3" y="610"/>
                    <a:pt x="11" y="564"/>
                    <a:pt x="11" y="562"/>
                  </a:cubicBezTo>
                  <a:cubicBezTo>
                    <a:pt x="12" y="560"/>
                    <a:pt x="20" y="513"/>
                    <a:pt x="32" y="474"/>
                  </a:cubicBezTo>
                  <a:cubicBezTo>
                    <a:pt x="35" y="462"/>
                    <a:pt x="35" y="462"/>
                    <a:pt x="35" y="462"/>
                  </a:cubicBezTo>
                  <a:cubicBezTo>
                    <a:pt x="157" y="439"/>
                    <a:pt x="157" y="439"/>
                    <a:pt x="157" y="439"/>
                  </a:cubicBezTo>
                  <a:cubicBezTo>
                    <a:pt x="173" y="408"/>
                    <a:pt x="191" y="378"/>
                    <a:pt x="212" y="351"/>
                  </a:cubicBezTo>
                  <a:cubicBezTo>
                    <a:pt x="170" y="230"/>
                    <a:pt x="170" y="230"/>
                    <a:pt x="170" y="230"/>
                  </a:cubicBezTo>
                  <a:cubicBezTo>
                    <a:pt x="179" y="220"/>
                    <a:pt x="179" y="220"/>
                    <a:pt x="179" y="220"/>
                  </a:cubicBezTo>
                  <a:cubicBezTo>
                    <a:pt x="206" y="190"/>
                    <a:pt x="243" y="160"/>
                    <a:pt x="244" y="159"/>
                  </a:cubicBezTo>
                  <a:cubicBezTo>
                    <a:pt x="246" y="157"/>
                    <a:pt x="282" y="127"/>
                    <a:pt x="316" y="105"/>
                  </a:cubicBezTo>
                  <a:cubicBezTo>
                    <a:pt x="327" y="98"/>
                    <a:pt x="327" y="98"/>
                    <a:pt x="327" y="98"/>
                  </a:cubicBezTo>
                  <a:cubicBezTo>
                    <a:pt x="451" y="167"/>
                    <a:pt x="451" y="167"/>
                    <a:pt x="451" y="167"/>
                  </a:cubicBezTo>
                  <a:cubicBezTo>
                    <a:pt x="476" y="157"/>
                    <a:pt x="502" y="148"/>
                    <a:pt x="528" y="142"/>
                  </a:cubicBezTo>
                  <a:cubicBezTo>
                    <a:pt x="579" y="6"/>
                    <a:pt x="579" y="6"/>
                    <a:pt x="579" y="6"/>
                  </a:cubicBezTo>
                  <a:cubicBezTo>
                    <a:pt x="592" y="5"/>
                    <a:pt x="592" y="5"/>
                    <a:pt x="592" y="5"/>
                  </a:cubicBezTo>
                  <a:cubicBezTo>
                    <a:pt x="632" y="0"/>
                    <a:pt x="679" y="0"/>
                    <a:pt x="681" y="0"/>
                  </a:cubicBezTo>
                  <a:cubicBezTo>
                    <a:pt x="683" y="0"/>
                    <a:pt x="730" y="0"/>
                    <a:pt x="771" y="5"/>
                  </a:cubicBezTo>
                  <a:cubicBezTo>
                    <a:pt x="784" y="6"/>
                    <a:pt x="784" y="6"/>
                    <a:pt x="784" y="6"/>
                  </a:cubicBezTo>
                  <a:cubicBezTo>
                    <a:pt x="835" y="142"/>
                    <a:pt x="835" y="142"/>
                    <a:pt x="835" y="142"/>
                  </a:cubicBezTo>
                  <a:cubicBezTo>
                    <a:pt x="861" y="149"/>
                    <a:pt x="887" y="157"/>
                    <a:pt x="912" y="168"/>
                  </a:cubicBezTo>
                  <a:cubicBezTo>
                    <a:pt x="1036" y="98"/>
                    <a:pt x="1036" y="98"/>
                    <a:pt x="1036" y="98"/>
                  </a:cubicBezTo>
                  <a:cubicBezTo>
                    <a:pt x="1047" y="105"/>
                    <a:pt x="1047" y="105"/>
                    <a:pt x="1047" y="105"/>
                  </a:cubicBezTo>
                  <a:cubicBezTo>
                    <a:pt x="1081" y="128"/>
                    <a:pt x="1117" y="158"/>
                    <a:pt x="1118" y="159"/>
                  </a:cubicBezTo>
                  <a:cubicBezTo>
                    <a:pt x="1120" y="160"/>
                    <a:pt x="1156" y="191"/>
                    <a:pt x="1184" y="220"/>
                  </a:cubicBezTo>
                  <a:cubicBezTo>
                    <a:pt x="1193" y="230"/>
                    <a:pt x="1193" y="230"/>
                    <a:pt x="1193" y="230"/>
                  </a:cubicBezTo>
                  <a:cubicBezTo>
                    <a:pt x="1151" y="351"/>
                    <a:pt x="1151" y="351"/>
                    <a:pt x="1151" y="351"/>
                  </a:cubicBezTo>
                  <a:cubicBezTo>
                    <a:pt x="1172" y="379"/>
                    <a:pt x="1190" y="408"/>
                    <a:pt x="1206" y="440"/>
                  </a:cubicBezTo>
                  <a:cubicBezTo>
                    <a:pt x="1327" y="462"/>
                    <a:pt x="1327" y="462"/>
                    <a:pt x="1327" y="462"/>
                  </a:cubicBezTo>
                  <a:cubicBezTo>
                    <a:pt x="1331" y="475"/>
                    <a:pt x="1331" y="475"/>
                    <a:pt x="1331" y="475"/>
                  </a:cubicBezTo>
                  <a:cubicBezTo>
                    <a:pt x="1342" y="514"/>
                    <a:pt x="1351" y="560"/>
                    <a:pt x="1351" y="562"/>
                  </a:cubicBezTo>
                  <a:cubicBezTo>
                    <a:pt x="1351" y="564"/>
                    <a:pt x="1359" y="611"/>
                    <a:pt x="1362" y="651"/>
                  </a:cubicBezTo>
                  <a:cubicBezTo>
                    <a:pt x="1362" y="664"/>
                    <a:pt x="1362" y="664"/>
                    <a:pt x="1362" y="664"/>
                  </a:cubicBezTo>
                  <a:cubicBezTo>
                    <a:pt x="1262" y="724"/>
                    <a:pt x="1262" y="724"/>
                    <a:pt x="1262" y="724"/>
                  </a:cubicBezTo>
                  <a:cubicBezTo>
                    <a:pt x="1259" y="762"/>
                    <a:pt x="1252" y="800"/>
                    <a:pt x="1241" y="837"/>
                  </a:cubicBezTo>
                  <a:cubicBezTo>
                    <a:pt x="1316" y="928"/>
                    <a:pt x="1316" y="928"/>
                    <a:pt x="1316" y="928"/>
                  </a:cubicBezTo>
                  <a:cubicBezTo>
                    <a:pt x="1310" y="940"/>
                    <a:pt x="1310" y="940"/>
                    <a:pt x="1310" y="940"/>
                  </a:cubicBezTo>
                  <a:cubicBezTo>
                    <a:pt x="1294" y="978"/>
                    <a:pt x="1271" y="1019"/>
                    <a:pt x="1270" y="1020"/>
                  </a:cubicBezTo>
                  <a:cubicBezTo>
                    <a:pt x="1269" y="1022"/>
                    <a:pt x="1245" y="1063"/>
                    <a:pt x="1221" y="1095"/>
                  </a:cubicBezTo>
                  <a:cubicBezTo>
                    <a:pt x="1213" y="1106"/>
                    <a:pt x="1213" y="1106"/>
                    <a:pt x="1213" y="1106"/>
                  </a:cubicBezTo>
                  <a:cubicBezTo>
                    <a:pt x="1087" y="1085"/>
                    <a:pt x="1087" y="1085"/>
                    <a:pt x="1087" y="1085"/>
                  </a:cubicBezTo>
                  <a:cubicBezTo>
                    <a:pt x="1063" y="1108"/>
                    <a:pt x="1037" y="1128"/>
                    <a:pt x="1009" y="1147"/>
                  </a:cubicBezTo>
                  <a:cubicBezTo>
                    <a:pt x="1008" y="1278"/>
                    <a:pt x="1008" y="1278"/>
                    <a:pt x="1008" y="1278"/>
                  </a:cubicBezTo>
                  <a:cubicBezTo>
                    <a:pt x="996" y="1284"/>
                    <a:pt x="996" y="1284"/>
                    <a:pt x="996" y="1284"/>
                  </a:cubicBezTo>
                  <a:cubicBezTo>
                    <a:pt x="959" y="1302"/>
                    <a:pt x="915" y="1319"/>
                    <a:pt x="913" y="1319"/>
                  </a:cubicBezTo>
                  <a:cubicBezTo>
                    <a:pt x="911" y="1320"/>
                    <a:pt x="867" y="1336"/>
                    <a:pt x="828" y="1345"/>
                  </a:cubicBezTo>
                  <a:lnTo>
                    <a:pt x="815" y="1348"/>
                  </a:lnTo>
                  <a:close/>
                  <a:moveTo>
                    <a:pt x="742" y="1197"/>
                  </a:moveTo>
                  <a:cubicBezTo>
                    <a:pt x="830" y="1299"/>
                    <a:pt x="830" y="1299"/>
                    <a:pt x="830" y="1299"/>
                  </a:cubicBezTo>
                  <a:cubicBezTo>
                    <a:pt x="864" y="1290"/>
                    <a:pt x="898" y="1278"/>
                    <a:pt x="898" y="1278"/>
                  </a:cubicBezTo>
                  <a:cubicBezTo>
                    <a:pt x="899" y="1278"/>
                    <a:pt x="933" y="1265"/>
                    <a:pt x="964" y="1251"/>
                  </a:cubicBezTo>
                  <a:cubicBezTo>
                    <a:pt x="965" y="1122"/>
                    <a:pt x="965" y="1122"/>
                    <a:pt x="965" y="1122"/>
                  </a:cubicBezTo>
                  <a:cubicBezTo>
                    <a:pt x="976" y="1116"/>
                    <a:pt x="976" y="1116"/>
                    <a:pt x="976" y="1116"/>
                  </a:cubicBezTo>
                  <a:cubicBezTo>
                    <a:pt x="1008" y="1096"/>
                    <a:pt x="1037" y="1072"/>
                    <a:pt x="1064" y="1046"/>
                  </a:cubicBezTo>
                  <a:cubicBezTo>
                    <a:pt x="1072" y="1038"/>
                    <a:pt x="1072" y="1038"/>
                    <a:pt x="1072" y="1038"/>
                  </a:cubicBezTo>
                  <a:cubicBezTo>
                    <a:pt x="1193" y="1058"/>
                    <a:pt x="1193" y="1058"/>
                    <a:pt x="1193" y="1058"/>
                  </a:cubicBezTo>
                  <a:cubicBezTo>
                    <a:pt x="1213" y="1030"/>
                    <a:pt x="1232" y="999"/>
                    <a:pt x="1232" y="998"/>
                  </a:cubicBezTo>
                  <a:cubicBezTo>
                    <a:pt x="1232" y="998"/>
                    <a:pt x="1250" y="967"/>
                    <a:pt x="1264" y="935"/>
                  </a:cubicBezTo>
                  <a:cubicBezTo>
                    <a:pt x="1192" y="847"/>
                    <a:pt x="1192" y="847"/>
                    <a:pt x="1192" y="847"/>
                  </a:cubicBezTo>
                  <a:cubicBezTo>
                    <a:pt x="1196" y="835"/>
                    <a:pt x="1196" y="835"/>
                    <a:pt x="1196" y="835"/>
                  </a:cubicBezTo>
                  <a:cubicBezTo>
                    <a:pt x="1209" y="795"/>
                    <a:pt x="1217" y="753"/>
                    <a:pt x="1219" y="710"/>
                  </a:cubicBezTo>
                  <a:cubicBezTo>
                    <a:pt x="1219" y="698"/>
                    <a:pt x="1219" y="698"/>
                    <a:pt x="1219" y="698"/>
                  </a:cubicBezTo>
                  <a:cubicBezTo>
                    <a:pt x="1317" y="640"/>
                    <a:pt x="1317" y="640"/>
                    <a:pt x="1317" y="640"/>
                  </a:cubicBezTo>
                  <a:cubicBezTo>
                    <a:pt x="1314" y="606"/>
                    <a:pt x="1308" y="570"/>
                    <a:pt x="1308" y="570"/>
                  </a:cubicBezTo>
                  <a:cubicBezTo>
                    <a:pt x="1307" y="569"/>
                    <a:pt x="1301" y="534"/>
                    <a:pt x="1292" y="501"/>
                  </a:cubicBezTo>
                  <a:cubicBezTo>
                    <a:pt x="1176" y="479"/>
                    <a:pt x="1176" y="479"/>
                    <a:pt x="1176" y="479"/>
                  </a:cubicBezTo>
                  <a:cubicBezTo>
                    <a:pt x="1171" y="469"/>
                    <a:pt x="1171" y="469"/>
                    <a:pt x="1171" y="469"/>
                  </a:cubicBezTo>
                  <a:cubicBezTo>
                    <a:pt x="1154" y="433"/>
                    <a:pt x="1133" y="400"/>
                    <a:pt x="1109" y="369"/>
                  </a:cubicBezTo>
                  <a:cubicBezTo>
                    <a:pt x="1101" y="359"/>
                    <a:pt x="1101" y="359"/>
                    <a:pt x="1101" y="359"/>
                  </a:cubicBezTo>
                  <a:cubicBezTo>
                    <a:pt x="1142" y="241"/>
                    <a:pt x="1142" y="241"/>
                    <a:pt x="1142" y="241"/>
                  </a:cubicBezTo>
                  <a:cubicBezTo>
                    <a:pt x="1118" y="216"/>
                    <a:pt x="1090" y="193"/>
                    <a:pt x="1090" y="193"/>
                  </a:cubicBezTo>
                  <a:cubicBezTo>
                    <a:pt x="1090" y="193"/>
                    <a:pt x="1062" y="169"/>
                    <a:pt x="1034" y="150"/>
                  </a:cubicBezTo>
                  <a:cubicBezTo>
                    <a:pt x="915" y="217"/>
                    <a:pt x="915" y="217"/>
                    <a:pt x="915" y="217"/>
                  </a:cubicBezTo>
                  <a:cubicBezTo>
                    <a:pt x="905" y="212"/>
                    <a:pt x="905" y="212"/>
                    <a:pt x="905" y="212"/>
                  </a:cubicBezTo>
                  <a:cubicBezTo>
                    <a:pt x="875" y="199"/>
                    <a:pt x="845" y="189"/>
                    <a:pt x="813" y="182"/>
                  </a:cubicBezTo>
                  <a:cubicBezTo>
                    <a:pt x="802" y="179"/>
                    <a:pt x="802" y="179"/>
                    <a:pt x="802" y="179"/>
                  </a:cubicBezTo>
                  <a:cubicBezTo>
                    <a:pt x="752" y="47"/>
                    <a:pt x="752" y="47"/>
                    <a:pt x="752" y="47"/>
                  </a:cubicBezTo>
                  <a:cubicBezTo>
                    <a:pt x="718" y="44"/>
                    <a:pt x="682" y="44"/>
                    <a:pt x="681" y="44"/>
                  </a:cubicBezTo>
                  <a:cubicBezTo>
                    <a:pt x="681" y="44"/>
                    <a:pt x="645" y="44"/>
                    <a:pt x="610" y="47"/>
                  </a:cubicBezTo>
                  <a:cubicBezTo>
                    <a:pt x="561" y="179"/>
                    <a:pt x="561" y="179"/>
                    <a:pt x="561" y="179"/>
                  </a:cubicBezTo>
                  <a:cubicBezTo>
                    <a:pt x="549" y="182"/>
                    <a:pt x="549" y="182"/>
                    <a:pt x="549" y="182"/>
                  </a:cubicBezTo>
                  <a:cubicBezTo>
                    <a:pt x="518" y="189"/>
                    <a:pt x="488" y="199"/>
                    <a:pt x="458" y="212"/>
                  </a:cubicBezTo>
                  <a:cubicBezTo>
                    <a:pt x="448" y="217"/>
                    <a:pt x="448" y="217"/>
                    <a:pt x="448" y="217"/>
                  </a:cubicBezTo>
                  <a:cubicBezTo>
                    <a:pt x="329" y="149"/>
                    <a:pt x="329" y="149"/>
                    <a:pt x="329" y="149"/>
                  </a:cubicBezTo>
                  <a:cubicBezTo>
                    <a:pt x="300" y="169"/>
                    <a:pt x="273" y="192"/>
                    <a:pt x="272" y="192"/>
                  </a:cubicBezTo>
                  <a:cubicBezTo>
                    <a:pt x="272" y="193"/>
                    <a:pt x="244" y="216"/>
                    <a:pt x="220" y="241"/>
                  </a:cubicBezTo>
                  <a:cubicBezTo>
                    <a:pt x="262" y="359"/>
                    <a:pt x="262" y="359"/>
                    <a:pt x="262" y="359"/>
                  </a:cubicBezTo>
                  <a:cubicBezTo>
                    <a:pt x="254" y="369"/>
                    <a:pt x="254" y="369"/>
                    <a:pt x="254" y="369"/>
                  </a:cubicBezTo>
                  <a:cubicBezTo>
                    <a:pt x="229" y="399"/>
                    <a:pt x="209" y="433"/>
                    <a:pt x="192" y="468"/>
                  </a:cubicBezTo>
                  <a:cubicBezTo>
                    <a:pt x="187" y="478"/>
                    <a:pt x="187" y="478"/>
                    <a:pt x="187" y="478"/>
                  </a:cubicBezTo>
                  <a:cubicBezTo>
                    <a:pt x="70" y="500"/>
                    <a:pt x="70" y="500"/>
                    <a:pt x="70" y="500"/>
                  </a:cubicBezTo>
                  <a:cubicBezTo>
                    <a:pt x="61" y="533"/>
                    <a:pt x="55" y="569"/>
                    <a:pt x="55" y="569"/>
                  </a:cubicBezTo>
                  <a:cubicBezTo>
                    <a:pt x="55" y="570"/>
                    <a:pt x="48" y="605"/>
                    <a:pt x="45" y="640"/>
                  </a:cubicBezTo>
                  <a:cubicBezTo>
                    <a:pt x="143" y="698"/>
                    <a:pt x="143" y="698"/>
                    <a:pt x="143" y="698"/>
                  </a:cubicBezTo>
                  <a:cubicBezTo>
                    <a:pt x="144" y="709"/>
                    <a:pt x="144" y="709"/>
                    <a:pt x="144" y="709"/>
                  </a:cubicBezTo>
                  <a:cubicBezTo>
                    <a:pt x="146" y="752"/>
                    <a:pt x="154" y="794"/>
                    <a:pt x="167" y="834"/>
                  </a:cubicBezTo>
                  <a:cubicBezTo>
                    <a:pt x="170" y="846"/>
                    <a:pt x="170" y="846"/>
                    <a:pt x="170" y="846"/>
                  </a:cubicBezTo>
                  <a:cubicBezTo>
                    <a:pt x="97" y="935"/>
                    <a:pt x="97" y="935"/>
                    <a:pt x="97" y="935"/>
                  </a:cubicBezTo>
                  <a:cubicBezTo>
                    <a:pt x="112" y="966"/>
                    <a:pt x="130" y="997"/>
                    <a:pt x="130" y="998"/>
                  </a:cubicBezTo>
                  <a:cubicBezTo>
                    <a:pt x="130" y="998"/>
                    <a:pt x="148" y="1029"/>
                    <a:pt x="168" y="1058"/>
                  </a:cubicBezTo>
                  <a:cubicBezTo>
                    <a:pt x="290" y="1038"/>
                    <a:pt x="290" y="1038"/>
                    <a:pt x="290" y="1038"/>
                  </a:cubicBezTo>
                  <a:cubicBezTo>
                    <a:pt x="298" y="1045"/>
                    <a:pt x="298" y="1045"/>
                    <a:pt x="298" y="1045"/>
                  </a:cubicBezTo>
                  <a:cubicBezTo>
                    <a:pt x="324" y="1072"/>
                    <a:pt x="354" y="1095"/>
                    <a:pt x="386" y="1115"/>
                  </a:cubicBezTo>
                  <a:cubicBezTo>
                    <a:pt x="396" y="1121"/>
                    <a:pt x="396" y="1121"/>
                    <a:pt x="396" y="1121"/>
                  </a:cubicBezTo>
                  <a:cubicBezTo>
                    <a:pt x="397" y="1250"/>
                    <a:pt x="397" y="1250"/>
                    <a:pt x="397" y="1250"/>
                  </a:cubicBezTo>
                  <a:cubicBezTo>
                    <a:pt x="429" y="1265"/>
                    <a:pt x="463" y="1278"/>
                    <a:pt x="463" y="1278"/>
                  </a:cubicBezTo>
                  <a:cubicBezTo>
                    <a:pt x="463" y="1278"/>
                    <a:pt x="498" y="1290"/>
                    <a:pt x="531" y="1299"/>
                  </a:cubicBezTo>
                  <a:cubicBezTo>
                    <a:pt x="619" y="1197"/>
                    <a:pt x="619" y="1197"/>
                    <a:pt x="619" y="1197"/>
                  </a:cubicBezTo>
                  <a:cubicBezTo>
                    <a:pt x="630" y="1198"/>
                    <a:pt x="630" y="1198"/>
                    <a:pt x="630" y="1198"/>
                  </a:cubicBezTo>
                  <a:cubicBezTo>
                    <a:pt x="647" y="1199"/>
                    <a:pt x="665" y="1200"/>
                    <a:pt x="681" y="1200"/>
                  </a:cubicBezTo>
                  <a:cubicBezTo>
                    <a:pt x="698" y="1200"/>
                    <a:pt x="714" y="1199"/>
                    <a:pt x="731" y="1198"/>
                  </a:cubicBezTo>
                  <a:lnTo>
                    <a:pt x="742" y="1197"/>
                  </a:lnTo>
                  <a:close/>
                  <a:moveTo>
                    <a:pt x="681" y="1108"/>
                  </a:moveTo>
                  <a:cubicBezTo>
                    <a:pt x="447" y="1108"/>
                    <a:pt x="256" y="917"/>
                    <a:pt x="256" y="683"/>
                  </a:cubicBezTo>
                  <a:cubicBezTo>
                    <a:pt x="256" y="448"/>
                    <a:pt x="447" y="257"/>
                    <a:pt x="681" y="257"/>
                  </a:cubicBezTo>
                  <a:cubicBezTo>
                    <a:pt x="916" y="257"/>
                    <a:pt x="1107" y="448"/>
                    <a:pt x="1107" y="683"/>
                  </a:cubicBezTo>
                  <a:cubicBezTo>
                    <a:pt x="1107" y="917"/>
                    <a:pt x="916" y="1108"/>
                    <a:pt x="681" y="1108"/>
                  </a:cubicBezTo>
                  <a:close/>
                  <a:moveTo>
                    <a:pt x="681" y="301"/>
                  </a:moveTo>
                  <a:cubicBezTo>
                    <a:pt x="471" y="301"/>
                    <a:pt x="300" y="473"/>
                    <a:pt x="300" y="683"/>
                  </a:cubicBezTo>
                  <a:cubicBezTo>
                    <a:pt x="300" y="893"/>
                    <a:pt x="471" y="1064"/>
                    <a:pt x="681" y="1064"/>
                  </a:cubicBezTo>
                  <a:cubicBezTo>
                    <a:pt x="892" y="1064"/>
                    <a:pt x="1063" y="893"/>
                    <a:pt x="1063" y="683"/>
                  </a:cubicBezTo>
                  <a:cubicBezTo>
                    <a:pt x="1063" y="473"/>
                    <a:pt x="892" y="301"/>
                    <a:pt x="681" y="3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sp>
        <p:nvSpPr>
          <p:cNvPr id="60" name="AutoShape 3">
            <a:extLst>
              <a:ext uri="{FF2B5EF4-FFF2-40B4-BE49-F238E27FC236}">
                <a16:creationId xmlns:a16="http://schemas.microsoft.com/office/drawing/2014/main" id="{9FDF7634-5186-4B43-8C11-287B127BECF3}"/>
              </a:ext>
            </a:extLst>
          </p:cNvPr>
          <p:cNvSpPr>
            <a:spLocks noChangeAspect="1" noChangeArrowheads="1" noTextEdit="1"/>
          </p:cNvSpPr>
          <p:nvPr/>
        </p:nvSpPr>
        <p:spPr bwMode="auto">
          <a:xfrm>
            <a:off x="7901441" y="3590470"/>
            <a:ext cx="468798"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61" name="Freeform 5">
            <a:extLst>
              <a:ext uri="{FF2B5EF4-FFF2-40B4-BE49-F238E27FC236}">
                <a16:creationId xmlns:a16="http://schemas.microsoft.com/office/drawing/2014/main" id="{2EB70F88-33C9-4486-A0C2-AC9176ABC7DB}"/>
              </a:ext>
            </a:extLst>
          </p:cNvPr>
          <p:cNvSpPr>
            <a:spLocks/>
          </p:cNvSpPr>
          <p:nvPr/>
        </p:nvSpPr>
        <p:spPr bwMode="auto">
          <a:xfrm>
            <a:off x="8071538" y="3666286"/>
            <a:ext cx="220930" cy="317057"/>
          </a:xfrm>
          <a:custGeom>
            <a:avLst/>
            <a:gdLst>
              <a:gd name="T0" fmla="*/ 1086 w 1086"/>
              <a:gd name="T1" fmla="*/ 681 h 1557"/>
              <a:gd name="T2" fmla="*/ 530 w 1086"/>
              <a:gd name="T3" fmla="*/ 537 h 1557"/>
              <a:gd name="T4" fmla="*/ 593 w 1086"/>
              <a:gd name="T5" fmla="*/ 253 h 1557"/>
              <a:gd name="T6" fmla="*/ 391 w 1086"/>
              <a:gd name="T7" fmla="*/ 4 h 1557"/>
              <a:gd name="T8" fmla="*/ 279 w 1086"/>
              <a:gd name="T9" fmla="*/ 114 h 1557"/>
              <a:gd name="T10" fmla="*/ 279 w 1086"/>
              <a:gd name="T11" fmla="*/ 221 h 1557"/>
              <a:gd name="T12" fmla="*/ 0 w 1086"/>
              <a:gd name="T13" fmla="*/ 523 h 1557"/>
              <a:gd name="T14" fmla="*/ 203 w 1086"/>
              <a:gd name="T15" fmla="*/ 459 h 1557"/>
              <a:gd name="T16" fmla="*/ 323 w 1086"/>
              <a:gd name="T17" fmla="*/ 114 h 1557"/>
              <a:gd name="T18" fmla="*/ 386 w 1086"/>
              <a:gd name="T19" fmla="*/ 48 h 1557"/>
              <a:gd name="T20" fmla="*/ 549 w 1086"/>
              <a:gd name="T21" fmla="*/ 257 h 1557"/>
              <a:gd name="T22" fmla="*/ 476 w 1086"/>
              <a:gd name="T23" fmla="*/ 570 h 1557"/>
              <a:gd name="T24" fmla="*/ 942 w 1086"/>
              <a:gd name="T25" fmla="*/ 581 h 1557"/>
              <a:gd name="T26" fmla="*/ 942 w 1086"/>
              <a:gd name="T27" fmla="*/ 781 h 1557"/>
              <a:gd name="T28" fmla="*/ 917 w 1086"/>
              <a:gd name="T29" fmla="*/ 780 h 1557"/>
              <a:gd name="T30" fmla="*/ 757 w 1086"/>
              <a:gd name="T31" fmla="*/ 802 h 1557"/>
              <a:gd name="T32" fmla="*/ 807 w 1086"/>
              <a:gd name="T33" fmla="*/ 824 h 1557"/>
              <a:gd name="T34" fmla="*/ 924 w 1086"/>
              <a:gd name="T35" fmla="*/ 825 h 1557"/>
              <a:gd name="T36" fmla="*/ 917 w 1086"/>
              <a:gd name="T37" fmla="*/ 1024 h 1557"/>
              <a:gd name="T38" fmla="*/ 874 w 1086"/>
              <a:gd name="T39" fmla="*/ 1025 h 1557"/>
              <a:gd name="T40" fmla="*/ 757 w 1086"/>
              <a:gd name="T41" fmla="*/ 1024 h 1557"/>
              <a:gd name="T42" fmla="*/ 757 w 1086"/>
              <a:gd name="T43" fmla="*/ 1068 h 1557"/>
              <a:gd name="T44" fmla="*/ 961 w 1086"/>
              <a:gd name="T45" fmla="*/ 1168 h 1557"/>
              <a:gd name="T46" fmla="*/ 793 w 1086"/>
              <a:gd name="T47" fmla="*/ 1269 h 1557"/>
              <a:gd name="T48" fmla="*/ 724 w 1086"/>
              <a:gd name="T49" fmla="*/ 1269 h 1557"/>
              <a:gd name="T50" fmla="*/ 724 w 1086"/>
              <a:gd name="T51" fmla="*/ 1313 h 1557"/>
              <a:gd name="T52" fmla="*/ 793 w 1086"/>
              <a:gd name="T53" fmla="*/ 1313 h 1557"/>
              <a:gd name="T54" fmla="*/ 793 w 1086"/>
              <a:gd name="T55" fmla="*/ 1513 h 1557"/>
              <a:gd name="T56" fmla="*/ 26 w 1086"/>
              <a:gd name="T57" fmla="*/ 1394 h 1557"/>
              <a:gd name="T58" fmla="*/ 344 w 1086"/>
              <a:gd name="T59" fmla="*/ 1557 h 1557"/>
              <a:gd name="T60" fmla="*/ 937 w 1086"/>
              <a:gd name="T61" fmla="*/ 1413 h 1557"/>
              <a:gd name="T62" fmla="*/ 1005 w 1086"/>
              <a:gd name="T63" fmla="*/ 1168 h 1557"/>
              <a:gd name="T64" fmla="*/ 1061 w 1086"/>
              <a:gd name="T65" fmla="*/ 924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6" h="1557">
                <a:moveTo>
                  <a:pt x="1004" y="810"/>
                </a:moveTo>
                <a:cubicBezTo>
                  <a:pt x="1052" y="787"/>
                  <a:pt x="1086" y="738"/>
                  <a:pt x="1086" y="681"/>
                </a:cubicBezTo>
                <a:cubicBezTo>
                  <a:pt x="1086" y="601"/>
                  <a:pt x="1021" y="537"/>
                  <a:pt x="942" y="537"/>
                </a:cubicBezTo>
                <a:cubicBezTo>
                  <a:pt x="530" y="537"/>
                  <a:pt x="530" y="537"/>
                  <a:pt x="530" y="537"/>
                </a:cubicBezTo>
                <a:cubicBezTo>
                  <a:pt x="553" y="485"/>
                  <a:pt x="593" y="378"/>
                  <a:pt x="593" y="255"/>
                </a:cubicBezTo>
                <a:cubicBezTo>
                  <a:pt x="593" y="255"/>
                  <a:pt x="593" y="254"/>
                  <a:pt x="593" y="253"/>
                </a:cubicBezTo>
                <a:cubicBezTo>
                  <a:pt x="592" y="251"/>
                  <a:pt x="586" y="193"/>
                  <a:pt x="559" y="134"/>
                </a:cubicBezTo>
                <a:cubicBezTo>
                  <a:pt x="522" y="52"/>
                  <a:pt x="464" y="7"/>
                  <a:pt x="391" y="4"/>
                </a:cubicBezTo>
                <a:cubicBezTo>
                  <a:pt x="383" y="3"/>
                  <a:pt x="344" y="0"/>
                  <a:pt x="313" y="26"/>
                </a:cubicBezTo>
                <a:cubicBezTo>
                  <a:pt x="291" y="46"/>
                  <a:pt x="279" y="75"/>
                  <a:pt x="279" y="114"/>
                </a:cubicBezTo>
                <a:cubicBezTo>
                  <a:pt x="279" y="221"/>
                  <a:pt x="279" y="221"/>
                  <a:pt x="279" y="221"/>
                </a:cubicBezTo>
                <a:cubicBezTo>
                  <a:pt x="279" y="221"/>
                  <a:pt x="279" y="221"/>
                  <a:pt x="279" y="221"/>
                </a:cubicBezTo>
                <a:cubicBezTo>
                  <a:pt x="279" y="223"/>
                  <a:pt x="283" y="364"/>
                  <a:pt x="181" y="420"/>
                </a:cubicBezTo>
                <a:cubicBezTo>
                  <a:pt x="132" y="448"/>
                  <a:pt x="63" y="487"/>
                  <a:pt x="0" y="523"/>
                </a:cubicBezTo>
                <a:cubicBezTo>
                  <a:pt x="12" y="531"/>
                  <a:pt x="21" y="544"/>
                  <a:pt x="25" y="559"/>
                </a:cubicBezTo>
                <a:cubicBezTo>
                  <a:pt x="86" y="524"/>
                  <a:pt x="154" y="486"/>
                  <a:pt x="203" y="459"/>
                </a:cubicBezTo>
                <a:cubicBezTo>
                  <a:pt x="326" y="390"/>
                  <a:pt x="324" y="232"/>
                  <a:pt x="323" y="220"/>
                </a:cubicBezTo>
                <a:cubicBezTo>
                  <a:pt x="323" y="114"/>
                  <a:pt x="323" y="114"/>
                  <a:pt x="323" y="114"/>
                </a:cubicBezTo>
                <a:cubicBezTo>
                  <a:pt x="323" y="89"/>
                  <a:pt x="330" y="70"/>
                  <a:pt x="342" y="60"/>
                </a:cubicBezTo>
                <a:cubicBezTo>
                  <a:pt x="359" y="44"/>
                  <a:pt x="386" y="48"/>
                  <a:pt x="386" y="48"/>
                </a:cubicBezTo>
                <a:cubicBezTo>
                  <a:pt x="387" y="48"/>
                  <a:pt x="388" y="48"/>
                  <a:pt x="389" y="48"/>
                </a:cubicBezTo>
                <a:cubicBezTo>
                  <a:pt x="520" y="52"/>
                  <a:pt x="547" y="241"/>
                  <a:pt x="549" y="257"/>
                </a:cubicBezTo>
                <a:cubicBezTo>
                  <a:pt x="548" y="413"/>
                  <a:pt x="476" y="547"/>
                  <a:pt x="476" y="548"/>
                </a:cubicBezTo>
                <a:cubicBezTo>
                  <a:pt x="472" y="555"/>
                  <a:pt x="472" y="563"/>
                  <a:pt x="476" y="570"/>
                </a:cubicBezTo>
                <a:cubicBezTo>
                  <a:pt x="480" y="577"/>
                  <a:pt x="487" y="581"/>
                  <a:pt x="495" y="581"/>
                </a:cubicBezTo>
                <a:cubicBezTo>
                  <a:pt x="942" y="581"/>
                  <a:pt x="942" y="581"/>
                  <a:pt x="942" y="581"/>
                </a:cubicBezTo>
                <a:cubicBezTo>
                  <a:pt x="997" y="581"/>
                  <a:pt x="1042" y="626"/>
                  <a:pt x="1042" y="681"/>
                </a:cubicBezTo>
                <a:cubicBezTo>
                  <a:pt x="1042" y="736"/>
                  <a:pt x="997" y="781"/>
                  <a:pt x="942" y="781"/>
                </a:cubicBezTo>
                <a:cubicBezTo>
                  <a:pt x="926" y="781"/>
                  <a:pt x="926" y="781"/>
                  <a:pt x="926" y="781"/>
                </a:cubicBezTo>
                <a:cubicBezTo>
                  <a:pt x="923" y="781"/>
                  <a:pt x="920" y="780"/>
                  <a:pt x="917" y="780"/>
                </a:cubicBezTo>
                <a:cubicBezTo>
                  <a:pt x="779" y="780"/>
                  <a:pt x="779" y="780"/>
                  <a:pt x="779" y="780"/>
                </a:cubicBezTo>
                <a:cubicBezTo>
                  <a:pt x="767" y="780"/>
                  <a:pt x="757" y="790"/>
                  <a:pt x="757" y="802"/>
                </a:cubicBezTo>
                <a:cubicBezTo>
                  <a:pt x="757" y="815"/>
                  <a:pt x="767" y="824"/>
                  <a:pt x="779" y="824"/>
                </a:cubicBezTo>
                <a:cubicBezTo>
                  <a:pt x="807" y="824"/>
                  <a:pt x="807" y="824"/>
                  <a:pt x="807" y="824"/>
                </a:cubicBezTo>
                <a:cubicBezTo>
                  <a:pt x="809" y="825"/>
                  <a:pt x="810" y="825"/>
                  <a:pt x="811" y="825"/>
                </a:cubicBezTo>
                <a:cubicBezTo>
                  <a:pt x="924" y="825"/>
                  <a:pt x="924" y="825"/>
                  <a:pt x="924" y="825"/>
                </a:cubicBezTo>
                <a:cubicBezTo>
                  <a:pt x="976" y="829"/>
                  <a:pt x="1017" y="872"/>
                  <a:pt x="1017" y="924"/>
                </a:cubicBezTo>
                <a:cubicBezTo>
                  <a:pt x="1017" y="980"/>
                  <a:pt x="972" y="1024"/>
                  <a:pt x="917" y="1024"/>
                </a:cubicBezTo>
                <a:cubicBezTo>
                  <a:pt x="879" y="1024"/>
                  <a:pt x="879" y="1024"/>
                  <a:pt x="879" y="1024"/>
                </a:cubicBezTo>
                <a:cubicBezTo>
                  <a:pt x="877" y="1024"/>
                  <a:pt x="875" y="1025"/>
                  <a:pt x="874" y="1025"/>
                </a:cubicBezTo>
                <a:cubicBezTo>
                  <a:pt x="869" y="1025"/>
                  <a:pt x="865" y="1024"/>
                  <a:pt x="861" y="1024"/>
                </a:cubicBezTo>
                <a:cubicBezTo>
                  <a:pt x="757" y="1024"/>
                  <a:pt x="757" y="1024"/>
                  <a:pt x="757" y="1024"/>
                </a:cubicBezTo>
                <a:cubicBezTo>
                  <a:pt x="745" y="1024"/>
                  <a:pt x="735" y="1034"/>
                  <a:pt x="735" y="1046"/>
                </a:cubicBezTo>
                <a:cubicBezTo>
                  <a:pt x="735" y="1059"/>
                  <a:pt x="745" y="1068"/>
                  <a:pt x="757" y="1068"/>
                </a:cubicBezTo>
                <a:cubicBezTo>
                  <a:pt x="861" y="1068"/>
                  <a:pt x="861" y="1068"/>
                  <a:pt x="861" y="1068"/>
                </a:cubicBezTo>
                <a:cubicBezTo>
                  <a:pt x="916" y="1068"/>
                  <a:pt x="961" y="1113"/>
                  <a:pt x="961" y="1168"/>
                </a:cubicBezTo>
                <a:cubicBezTo>
                  <a:pt x="961" y="1224"/>
                  <a:pt x="916" y="1269"/>
                  <a:pt x="861" y="1269"/>
                </a:cubicBezTo>
                <a:cubicBezTo>
                  <a:pt x="793" y="1269"/>
                  <a:pt x="793" y="1269"/>
                  <a:pt x="793" y="1269"/>
                </a:cubicBezTo>
                <a:cubicBezTo>
                  <a:pt x="757" y="1269"/>
                  <a:pt x="757" y="1269"/>
                  <a:pt x="757" y="1269"/>
                </a:cubicBezTo>
                <a:cubicBezTo>
                  <a:pt x="724" y="1269"/>
                  <a:pt x="724" y="1269"/>
                  <a:pt x="724" y="1269"/>
                </a:cubicBezTo>
                <a:cubicBezTo>
                  <a:pt x="712" y="1269"/>
                  <a:pt x="702" y="1278"/>
                  <a:pt x="702" y="1291"/>
                </a:cubicBezTo>
                <a:cubicBezTo>
                  <a:pt x="702" y="1303"/>
                  <a:pt x="712" y="1313"/>
                  <a:pt x="724" y="1313"/>
                </a:cubicBezTo>
                <a:cubicBezTo>
                  <a:pt x="757" y="1313"/>
                  <a:pt x="757" y="1313"/>
                  <a:pt x="757" y="1313"/>
                </a:cubicBezTo>
                <a:cubicBezTo>
                  <a:pt x="793" y="1313"/>
                  <a:pt x="793" y="1313"/>
                  <a:pt x="793" y="1313"/>
                </a:cubicBezTo>
                <a:cubicBezTo>
                  <a:pt x="848" y="1313"/>
                  <a:pt x="893" y="1357"/>
                  <a:pt x="893" y="1413"/>
                </a:cubicBezTo>
                <a:cubicBezTo>
                  <a:pt x="893" y="1468"/>
                  <a:pt x="848" y="1513"/>
                  <a:pt x="793" y="1513"/>
                </a:cubicBezTo>
                <a:cubicBezTo>
                  <a:pt x="344" y="1513"/>
                  <a:pt x="344" y="1513"/>
                  <a:pt x="344" y="1513"/>
                </a:cubicBezTo>
                <a:cubicBezTo>
                  <a:pt x="301" y="1513"/>
                  <a:pt x="175" y="1513"/>
                  <a:pt x="26" y="1394"/>
                </a:cubicBezTo>
                <a:cubicBezTo>
                  <a:pt x="26" y="1449"/>
                  <a:pt x="26" y="1449"/>
                  <a:pt x="26" y="1449"/>
                </a:cubicBezTo>
                <a:cubicBezTo>
                  <a:pt x="126" y="1521"/>
                  <a:pt x="230" y="1557"/>
                  <a:pt x="344" y="1557"/>
                </a:cubicBezTo>
                <a:cubicBezTo>
                  <a:pt x="793" y="1557"/>
                  <a:pt x="793" y="1557"/>
                  <a:pt x="793" y="1557"/>
                </a:cubicBezTo>
                <a:cubicBezTo>
                  <a:pt x="872" y="1557"/>
                  <a:pt x="937" y="1492"/>
                  <a:pt x="937" y="1413"/>
                </a:cubicBezTo>
                <a:cubicBezTo>
                  <a:pt x="937" y="1372"/>
                  <a:pt x="920" y="1335"/>
                  <a:pt x="892" y="1309"/>
                </a:cubicBezTo>
                <a:cubicBezTo>
                  <a:pt x="957" y="1294"/>
                  <a:pt x="1005" y="1237"/>
                  <a:pt x="1005" y="1168"/>
                </a:cubicBezTo>
                <a:cubicBezTo>
                  <a:pt x="1005" y="1127"/>
                  <a:pt x="987" y="1089"/>
                  <a:pt x="958" y="1062"/>
                </a:cubicBezTo>
                <a:cubicBezTo>
                  <a:pt x="1017" y="1045"/>
                  <a:pt x="1061" y="989"/>
                  <a:pt x="1061" y="924"/>
                </a:cubicBezTo>
                <a:cubicBezTo>
                  <a:pt x="1061" y="878"/>
                  <a:pt x="1039" y="837"/>
                  <a:pt x="1004" y="8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62" name="Freeform 6">
            <a:extLst>
              <a:ext uri="{FF2B5EF4-FFF2-40B4-BE49-F238E27FC236}">
                <a16:creationId xmlns:a16="http://schemas.microsoft.com/office/drawing/2014/main" id="{164BD86F-07A1-4A56-ACAB-F69B49EF0E48}"/>
              </a:ext>
            </a:extLst>
          </p:cNvPr>
          <p:cNvSpPr>
            <a:spLocks noEditPoints="1"/>
          </p:cNvSpPr>
          <p:nvPr/>
        </p:nvSpPr>
        <p:spPr bwMode="auto">
          <a:xfrm>
            <a:off x="7975953" y="3779466"/>
            <a:ext cx="91891" cy="187150"/>
          </a:xfrm>
          <a:custGeom>
            <a:avLst/>
            <a:gdLst>
              <a:gd name="T0" fmla="*/ 193 w 452"/>
              <a:gd name="T1" fmla="*/ 773 h 919"/>
              <a:gd name="T2" fmla="*/ 146 w 452"/>
              <a:gd name="T3" fmla="*/ 820 h 919"/>
              <a:gd name="T4" fmla="*/ 99 w 452"/>
              <a:gd name="T5" fmla="*/ 773 h 919"/>
              <a:gd name="T6" fmla="*/ 146 w 452"/>
              <a:gd name="T7" fmla="*/ 726 h 919"/>
              <a:gd name="T8" fmla="*/ 193 w 452"/>
              <a:gd name="T9" fmla="*/ 773 h 919"/>
              <a:gd name="T10" fmla="*/ 452 w 452"/>
              <a:gd name="T11" fmla="*/ 22 h 919"/>
              <a:gd name="T12" fmla="*/ 452 w 452"/>
              <a:gd name="T13" fmla="*/ 897 h 919"/>
              <a:gd name="T14" fmla="*/ 430 w 452"/>
              <a:gd name="T15" fmla="*/ 919 h 919"/>
              <a:gd name="T16" fmla="*/ 22 w 452"/>
              <a:gd name="T17" fmla="*/ 919 h 919"/>
              <a:gd name="T18" fmla="*/ 0 w 452"/>
              <a:gd name="T19" fmla="*/ 897 h 919"/>
              <a:gd name="T20" fmla="*/ 0 w 452"/>
              <a:gd name="T21" fmla="*/ 22 h 919"/>
              <a:gd name="T22" fmla="*/ 22 w 452"/>
              <a:gd name="T23" fmla="*/ 0 h 919"/>
              <a:gd name="T24" fmla="*/ 430 w 452"/>
              <a:gd name="T25" fmla="*/ 0 h 919"/>
              <a:gd name="T26" fmla="*/ 452 w 452"/>
              <a:gd name="T27" fmla="*/ 22 h 919"/>
              <a:gd name="T28" fmla="*/ 237 w 452"/>
              <a:gd name="T29" fmla="*/ 773 h 919"/>
              <a:gd name="T30" fmla="*/ 146 w 452"/>
              <a:gd name="T31" fmla="*/ 682 h 919"/>
              <a:gd name="T32" fmla="*/ 55 w 452"/>
              <a:gd name="T33" fmla="*/ 773 h 919"/>
              <a:gd name="T34" fmla="*/ 146 w 452"/>
              <a:gd name="T35" fmla="*/ 864 h 919"/>
              <a:gd name="T36" fmla="*/ 237 w 452"/>
              <a:gd name="T37" fmla="*/ 773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919">
                <a:moveTo>
                  <a:pt x="193" y="773"/>
                </a:moveTo>
                <a:cubicBezTo>
                  <a:pt x="193" y="799"/>
                  <a:pt x="172" y="820"/>
                  <a:pt x="146" y="820"/>
                </a:cubicBezTo>
                <a:cubicBezTo>
                  <a:pt x="120" y="820"/>
                  <a:pt x="99" y="799"/>
                  <a:pt x="99" y="773"/>
                </a:cubicBezTo>
                <a:cubicBezTo>
                  <a:pt x="99" y="747"/>
                  <a:pt x="120" y="726"/>
                  <a:pt x="146" y="726"/>
                </a:cubicBezTo>
                <a:cubicBezTo>
                  <a:pt x="172" y="726"/>
                  <a:pt x="193" y="747"/>
                  <a:pt x="193" y="773"/>
                </a:cubicBezTo>
                <a:close/>
                <a:moveTo>
                  <a:pt x="452" y="22"/>
                </a:moveTo>
                <a:cubicBezTo>
                  <a:pt x="452" y="897"/>
                  <a:pt x="452" y="897"/>
                  <a:pt x="452" y="897"/>
                </a:cubicBezTo>
                <a:cubicBezTo>
                  <a:pt x="452" y="909"/>
                  <a:pt x="442" y="919"/>
                  <a:pt x="430" y="919"/>
                </a:cubicBezTo>
                <a:cubicBezTo>
                  <a:pt x="22" y="919"/>
                  <a:pt x="22" y="919"/>
                  <a:pt x="22" y="919"/>
                </a:cubicBezTo>
                <a:cubicBezTo>
                  <a:pt x="10" y="919"/>
                  <a:pt x="0" y="909"/>
                  <a:pt x="0" y="897"/>
                </a:cubicBezTo>
                <a:cubicBezTo>
                  <a:pt x="0" y="22"/>
                  <a:pt x="0" y="22"/>
                  <a:pt x="0" y="22"/>
                </a:cubicBezTo>
                <a:cubicBezTo>
                  <a:pt x="0" y="10"/>
                  <a:pt x="10" y="0"/>
                  <a:pt x="22" y="0"/>
                </a:cubicBezTo>
                <a:cubicBezTo>
                  <a:pt x="430" y="0"/>
                  <a:pt x="430" y="0"/>
                  <a:pt x="430" y="0"/>
                </a:cubicBezTo>
                <a:cubicBezTo>
                  <a:pt x="442" y="0"/>
                  <a:pt x="452" y="10"/>
                  <a:pt x="452" y="22"/>
                </a:cubicBezTo>
                <a:close/>
                <a:moveTo>
                  <a:pt x="237" y="773"/>
                </a:moveTo>
                <a:cubicBezTo>
                  <a:pt x="237" y="722"/>
                  <a:pt x="196" y="682"/>
                  <a:pt x="146" y="682"/>
                </a:cubicBezTo>
                <a:cubicBezTo>
                  <a:pt x="96" y="682"/>
                  <a:pt x="55" y="722"/>
                  <a:pt x="55" y="773"/>
                </a:cubicBezTo>
                <a:cubicBezTo>
                  <a:pt x="55" y="823"/>
                  <a:pt x="96" y="864"/>
                  <a:pt x="146" y="864"/>
                </a:cubicBezTo>
                <a:cubicBezTo>
                  <a:pt x="196" y="864"/>
                  <a:pt x="237" y="823"/>
                  <a:pt x="237" y="77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56" name="AutoShape 3">
            <a:extLst>
              <a:ext uri="{FF2B5EF4-FFF2-40B4-BE49-F238E27FC236}">
                <a16:creationId xmlns:a16="http://schemas.microsoft.com/office/drawing/2014/main" id="{B364EF5C-282E-4755-BDCC-A1A84924F89B}"/>
              </a:ext>
            </a:extLst>
          </p:cNvPr>
          <p:cNvSpPr>
            <a:spLocks noChangeAspect="1" noChangeArrowheads="1" noTextEdit="1"/>
          </p:cNvSpPr>
          <p:nvPr/>
        </p:nvSpPr>
        <p:spPr bwMode="auto">
          <a:xfrm>
            <a:off x="9526314" y="3182749"/>
            <a:ext cx="469685"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nvGrpSpPr>
          <p:cNvPr id="57" name="Group 78">
            <a:extLst>
              <a:ext uri="{FF2B5EF4-FFF2-40B4-BE49-F238E27FC236}">
                <a16:creationId xmlns:a16="http://schemas.microsoft.com/office/drawing/2014/main" id="{55092E61-733A-4F36-86FC-61F4AEDB9314}"/>
              </a:ext>
            </a:extLst>
          </p:cNvPr>
          <p:cNvGrpSpPr/>
          <p:nvPr/>
        </p:nvGrpSpPr>
        <p:grpSpPr>
          <a:xfrm>
            <a:off x="9575230" y="3284205"/>
            <a:ext cx="372306" cy="265868"/>
            <a:chOff x="6635750" y="2962275"/>
            <a:chExt cx="1304925" cy="931863"/>
          </a:xfrm>
        </p:grpSpPr>
        <p:sp>
          <p:nvSpPr>
            <p:cNvPr id="58" name="Freeform 10">
              <a:extLst>
                <a:ext uri="{FF2B5EF4-FFF2-40B4-BE49-F238E27FC236}">
                  <a16:creationId xmlns:a16="http://schemas.microsoft.com/office/drawing/2014/main" id="{7478DBCF-BD84-428A-94EA-53A4B65A28A1}"/>
                </a:ext>
              </a:extLst>
            </p:cNvPr>
            <p:cNvSpPr>
              <a:spLocks/>
            </p:cNvSpPr>
            <p:nvPr/>
          </p:nvSpPr>
          <p:spPr bwMode="auto">
            <a:xfrm>
              <a:off x="6635750" y="2962275"/>
              <a:ext cx="1304925" cy="931863"/>
            </a:xfrm>
            <a:custGeom>
              <a:avLst/>
              <a:gdLst>
                <a:gd name="connsiteX0" fmla="*/ 346518 w 1304925"/>
                <a:gd name="connsiteY0" fmla="*/ 566738 h 931863"/>
                <a:gd name="connsiteX1" fmla="*/ 306388 w 1304925"/>
                <a:gd name="connsiteY1" fmla="*/ 607572 h 931863"/>
                <a:gd name="connsiteX2" fmla="*/ 306388 w 1304925"/>
                <a:gd name="connsiteY2" fmla="*/ 609684 h 931863"/>
                <a:gd name="connsiteX3" fmla="*/ 319765 w 1304925"/>
                <a:gd name="connsiteY3" fmla="*/ 637141 h 931863"/>
                <a:gd name="connsiteX4" fmla="*/ 346518 w 1304925"/>
                <a:gd name="connsiteY4" fmla="*/ 647701 h 931863"/>
                <a:gd name="connsiteX5" fmla="*/ 387351 w 1304925"/>
                <a:gd name="connsiteY5" fmla="*/ 607572 h 931863"/>
                <a:gd name="connsiteX6" fmla="*/ 383127 w 1304925"/>
                <a:gd name="connsiteY6" fmla="*/ 589971 h 931863"/>
                <a:gd name="connsiteX7" fmla="*/ 360598 w 1304925"/>
                <a:gd name="connsiteY7" fmla="*/ 569554 h 931863"/>
                <a:gd name="connsiteX8" fmla="*/ 346518 w 1304925"/>
                <a:gd name="connsiteY8" fmla="*/ 566738 h 931863"/>
                <a:gd name="connsiteX9" fmla="*/ 808397 w 1304925"/>
                <a:gd name="connsiteY9" fmla="*/ 458788 h 931863"/>
                <a:gd name="connsiteX10" fmla="*/ 780402 w 1304925"/>
                <a:gd name="connsiteY10" fmla="*/ 468731 h 931863"/>
                <a:gd name="connsiteX11" fmla="*/ 766763 w 1304925"/>
                <a:gd name="connsiteY11" fmla="*/ 497139 h 931863"/>
                <a:gd name="connsiteX12" fmla="*/ 766763 w 1304925"/>
                <a:gd name="connsiteY12" fmla="*/ 499270 h 931863"/>
                <a:gd name="connsiteX13" fmla="*/ 808397 w 1304925"/>
                <a:gd name="connsiteY13" fmla="*/ 539751 h 931863"/>
                <a:gd name="connsiteX14" fmla="*/ 849313 w 1304925"/>
                <a:gd name="connsiteY14" fmla="*/ 499270 h 931863"/>
                <a:gd name="connsiteX15" fmla="*/ 847878 w 1304925"/>
                <a:gd name="connsiteY15" fmla="*/ 487906 h 931863"/>
                <a:gd name="connsiteX16" fmla="*/ 827778 w 1304925"/>
                <a:gd name="connsiteY16" fmla="*/ 463760 h 931863"/>
                <a:gd name="connsiteX17" fmla="*/ 808397 w 1304925"/>
                <a:gd name="connsiteY17" fmla="*/ 458788 h 931863"/>
                <a:gd name="connsiteX18" fmla="*/ 556420 w 1304925"/>
                <a:gd name="connsiteY18" fmla="*/ 336550 h 931863"/>
                <a:gd name="connsiteX19" fmla="*/ 515938 w 1304925"/>
                <a:gd name="connsiteY19" fmla="*/ 376680 h 931863"/>
                <a:gd name="connsiteX20" fmla="*/ 519489 w 1304925"/>
                <a:gd name="connsiteY20" fmla="*/ 394280 h 931863"/>
                <a:gd name="connsiteX21" fmla="*/ 542926 w 1304925"/>
                <a:gd name="connsiteY21" fmla="*/ 414697 h 931863"/>
                <a:gd name="connsiteX22" fmla="*/ 556420 w 1304925"/>
                <a:gd name="connsiteY22" fmla="*/ 417513 h 931863"/>
                <a:gd name="connsiteX23" fmla="*/ 583407 w 1304925"/>
                <a:gd name="connsiteY23" fmla="*/ 406953 h 931863"/>
                <a:gd name="connsiteX24" fmla="*/ 596901 w 1304925"/>
                <a:gd name="connsiteY24" fmla="*/ 379496 h 931863"/>
                <a:gd name="connsiteX25" fmla="*/ 596901 w 1304925"/>
                <a:gd name="connsiteY25" fmla="*/ 376680 h 931863"/>
                <a:gd name="connsiteX26" fmla="*/ 556420 w 1304925"/>
                <a:gd name="connsiteY26" fmla="*/ 336550 h 931863"/>
                <a:gd name="connsiteX27" fmla="*/ 1089384 w 1304925"/>
                <a:gd name="connsiteY27" fmla="*/ 233363 h 931863"/>
                <a:gd name="connsiteX28" fmla="*/ 1047750 w 1304925"/>
                <a:gd name="connsiteY28" fmla="*/ 274997 h 931863"/>
                <a:gd name="connsiteX29" fmla="*/ 1049186 w 1304925"/>
                <a:gd name="connsiteY29" fmla="*/ 286482 h 931863"/>
                <a:gd name="connsiteX30" fmla="*/ 1069285 w 1304925"/>
                <a:gd name="connsiteY30" fmla="*/ 310888 h 931863"/>
                <a:gd name="connsiteX31" fmla="*/ 1089384 w 1304925"/>
                <a:gd name="connsiteY31" fmla="*/ 315913 h 931863"/>
                <a:gd name="connsiteX32" fmla="*/ 1130300 w 1304925"/>
                <a:gd name="connsiteY32" fmla="*/ 274997 h 931863"/>
                <a:gd name="connsiteX33" fmla="*/ 1128865 w 1304925"/>
                <a:gd name="connsiteY33" fmla="*/ 264230 h 931863"/>
                <a:gd name="connsiteX34" fmla="*/ 1109483 w 1304925"/>
                <a:gd name="connsiteY34" fmla="*/ 239106 h 931863"/>
                <a:gd name="connsiteX35" fmla="*/ 1089384 w 1304925"/>
                <a:gd name="connsiteY35" fmla="*/ 233363 h 931863"/>
                <a:gd name="connsiteX36" fmla="*/ 1274763 w 1304925"/>
                <a:gd name="connsiteY36" fmla="*/ 150813 h 931863"/>
                <a:gd name="connsiteX37" fmla="*/ 1243291 w 1304925"/>
                <a:gd name="connsiteY37" fmla="*/ 175076 h 931863"/>
                <a:gd name="connsiteX38" fmla="*/ 1155310 w 1304925"/>
                <a:gd name="connsiteY38" fmla="*/ 242870 h 931863"/>
                <a:gd name="connsiteX39" fmla="*/ 1162463 w 1304925"/>
                <a:gd name="connsiteY39" fmla="*/ 274269 h 931863"/>
                <a:gd name="connsiteX40" fmla="*/ 1090219 w 1304925"/>
                <a:gd name="connsiteY40" fmla="*/ 346345 h 931863"/>
                <a:gd name="connsiteX41" fmla="*/ 1044441 w 1304925"/>
                <a:gd name="connsiteY41" fmla="*/ 330645 h 931863"/>
                <a:gd name="connsiteX42" fmla="*/ 874202 w 1304925"/>
                <a:gd name="connsiteY42" fmla="*/ 466233 h 931863"/>
                <a:gd name="connsiteX43" fmla="*/ 881355 w 1304925"/>
                <a:gd name="connsiteY43" fmla="*/ 498346 h 931863"/>
                <a:gd name="connsiteX44" fmla="*/ 809111 w 1304925"/>
                <a:gd name="connsiteY44" fmla="*/ 570421 h 931863"/>
                <a:gd name="connsiteX45" fmla="*/ 736152 w 1304925"/>
                <a:gd name="connsiteY45" fmla="*/ 498346 h 931863"/>
                <a:gd name="connsiteX46" fmla="*/ 738298 w 1304925"/>
                <a:gd name="connsiteY46" fmla="*/ 481932 h 931863"/>
                <a:gd name="connsiteX47" fmla="*/ 613122 w 1304925"/>
                <a:gd name="connsiteY47" fmla="*/ 421275 h 931863"/>
                <a:gd name="connsiteX48" fmla="*/ 555899 w 1304925"/>
                <a:gd name="connsiteY48" fmla="*/ 449106 h 931863"/>
                <a:gd name="connsiteX49" fmla="*/ 520135 w 1304925"/>
                <a:gd name="connsiteY49" fmla="*/ 439115 h 931863"/>
                <a:gd name="connsiteX50" fmla="*/ 405689 w 1304925"/>
                <a:gd name="connsiteY50" fmla="*/ 564712 h 931863"/>
                <a:gd name="connsiteX51" fmla="*/ 419280 w 1304925"/>
                <a:gd name="connsiteY51" fmla="*/ 606816 h 931863"/>
                <a:gd name="connsiteX52" fmla="*/ 346320 w 1304925"/>
                <a:gd name="connsiteY52" fmla="*/ 678891 h 931863"/>
                <a:gd name="connsiteX53" fmla="*/ 289813 w 1304925"/>
                <a:gd name="connsiteY53" fmla="*/ 651060 h 931863"/>
                <a:gd name="connsiteX54" fmla="*/ 61636 w 1304925"/>
                <a:gd name="connsiteY54" fmla="*/ 760957 h 931863"/>
                <a:gd name="connsiteX55" fmla="*/ 30163 w 1304925"/>
                <a:gd name="connsiteY55" fmla="*/ 775943 h 931863"/>
                <a:gd name="connsiteX56" fmla="*/ 30163 w 1304925"/>
                <a:gd name="connsiteY56" fmla="*/ 900113 h 931863"/>
                <a:gd name="connsiteX57" fmla="*/ 1274763 w 1304925"/>
                <a:gd name="connsiteY57" fmla="*/ 900113 h 931863"/>
                <a:gd name="connsiteX58" fmla="*/ 1274763 w 1304925"/>
                <a:gd name="connsiteY58" fmla="*/ 150813 h 931863"/>
                <a:gd name="connsiteX59" fmla="*/ 30163 w 1304925"/>
                <a:gd name="connsiteY59" fmla="*/ 31750 h 931863"/>
                <a:gd name="connsiteX60" fmla="*/ 30163 w 1304925"/>
                <a:gd name="connsiteY60" fmla="*/ 741363 h 931863"/>
                <a:gd name="connsiteX61" fmla="*/ 61636 w 1304925"/>
                <a:gd name="connsiteY61" fmla="*/ 726386 h 931863"/>
                <a:gd name="connsiteX62" fmla="*/ 276222 w 1304925"/>
                <a:gd name="connsiteY62" fmla="*/ 623689 h 931863"/>
                <a:gd name="connsiteX63" fmla="*/ 274076 w 1304925"/>
                <a:gd name="connsiteY63" fmla="*/ 607286 h 931863"/>
                <a:gd name="connsiteX64" fmla="*/ 346320 w 1304925"/>
                <a:gd name="connsiteY64" fmla="*/ 534541 h 931863"/>
                <a:gd name="connsiteX65" fmla="*/ 382800 w 1304925"/>
                <a:gd name="connsiteY65" fmla="*/ 543813 h 931863"/>
                <a:gd name="connsiteX66" fmla="*/ 496531 w 1304925"/>
                <a:gd name="connsiteY66" fmla="*/ 419006 h 931863"/>
                <a:gd name="connsiteX67" fmla="*/ 483655 w 1304925"/>
                <a:gd name="connsiteY67" fmla="*/ 376929 h 931863"/>
                <a:gd name="connsiteX68" fmla="*/ 555899 w 1304925"/>
                <a:gd name="connsiteY68" fmla="*/ 304898 h 931863"/>
                <a:gd name="connsiteX69" fmla="*/ 628143 w 1304925"/>
                <a:gd name="connsiteY69" fmla="*/ 376929 h 931863"/>
                <a:gd name="connsiteX70" fmla="*/ 626713 w 1304925"/>
                <a:gd name="connsiteY70" fmla="*/ 394045 h 931863"/>
                <a:gd name="connsiteX71" fmla="*/ 751888 w 1304925"/>
                <a:gd name="connsiteY71" fmla="*/ 453952 h 931863"/>
                <a:gd name="connsiteX72" fmla="*/ 809111 w 1304925"/>
                <a:gd name="connsiteY72" fmla="*/ 426851 h 931863"/>
                <a:gd name="connsiteX73" fmla="*/ 854174 w 1304925"/>
                <a:gd name="connsiteY73" fmla="*/ 442541 h 931863"/>
                <a:gd name="connsiteX74" fmla="*/ 1025128 w 1304925"/>
                <a:gd name="connsiteY74" fmla="*/ 306324 h 931863"/>
                <a:gd name="connsiteX75" fmla="*/ 1017260 w 1304925"/>
                <a:gd name="connsiteY75" fmla="*/ 274944 h 931863"/>
                <a:gd name="connsiteX76" fmla="*/ 1090219 w 1304925"/>
                <a:gd name="connsiteY76" fmla="*/ 202200 h 931863"/>
                <a:gd name="connsiteX77" fmla="*/ 1135997 w 1304925"/>
                <a:gd name="connsiteY77" fmla="*/ 219316 h 931863"/>
                <a:gd name="connsiteX78" fmla="*/ 1243291 w 1304925"/>
                <a:gd name="connsiteY78" fmla="*/ 136587 h 931863"/>
                <a:gd name="connsiteX79" fmla="*/ 1271187 w 1304925"/>
                <a:gd name="connsiteY79" fmla="*/ 115192 h 931863"/>
                <a:gd name="connsiteX80" fmla="*/ 1274763 w 1304925"/>
                <a:gd name="connsiteY80" fmla="*/ 113053 h 931863"/>
                <a:gd name="connsiteX81" fmla="*/ 1274763 w 1304925"/>
                <a:gd name="connsiteY81" fmla="*/ 31750 h 931863"/>
                <a:gd name="connsiteX82" fmla="*/ 30163 w 1304925"/>
                <a:gd name="connsiteY82" fmla="*/ 31750 h 931863"/>
                <a:gd name="connsiteX83" fmla="*/ 15705 w 1304925"/>
                <a:gd name="connsiteY83" fmla="*/ 0 h 931863"/>
                <a:gd name="connsiteX84" fmla="*/ 1289220 w 1304925"/>
                <a:gd name="connsiteY84" fmla="*/ 0 h 931863"/>
                <a:gd name="connsiteX85" fmla="*/ 1304925 w 1304925"/>
                <a:gd name="connsiteY85" fmla="*/ 15698 h 931863"/>
                <a:gd name="connsiteX86" fmla="*/ 1304925 w 1304925"/>
                <a:gd name="connsiteY86" fmla="*/ 916166 h 931863"/>
                <a:gd name="connsiteX87" fmla="*/ 1289220 w 1304925"/>
                <a:gd name="connsiteY87" fmla="*/ 931863 h 931863"/>
                <a:gd name="connsiteX88" fmla="*/ 15705 w 1304925"/>
                <a:gd name="connsiteY88" fmla="*/ 931863 h 931863"/>
                <a:gd name="connsiteX89" fmla="*/ 0 w 1304925"/>
                <a:gd name="connsiteY89" fmla="*/ 916166 h 931863"/>
                <a:gd name="connsiteX90" fmla="*/ 0 w 1304925"/>
                <a:gd name="connsiteY90" fmla="*/ 15698 h 931863"/>
                <a:gd name="connsiteX91" fmla="*/ 15705 w 1304925"/>
                <a:gd name="connsiteY91" fmla="*/ 0 h 9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04925" h="931863">
                  <a:moveTo>
                    <a:pt x="346518" y="566738"/>
                  </a:moveTo>
                  <a:cubicBezTo>
                    <a:pt x="324693" y="566738"/>
                    <a:pt x="306388" y="585043"/>
                    <a:pt x="306388" y="607572"/>
                  </a:cubicBezTo>
                  <a:cubicBezTo>
                    <a:pt x="306388" y="608276"/>
                    <a:pt x="306388" y="608980"/>
                    <a:pt x="306388" y="609684"/>
                  </a:cubicBezTo>
                  <a:cubicBezTo>
                    <a:pt x="307092" y="620244"/>
                    <a:pt x="312020" y="630805"/>
                    <a:pt x="319765" y="637141"/>
                  </a:cubicBezTo>
                  <a:cubicBezTo>
                    <a:pt x="326805" y="643477"/>
                    <a:pt x="336661" y="647701"/>
                    <a:pt x="346518" y="647701"/>
                  </a:cubicBezTo>
                  <a:cubicBezTo>
                    <a:pt x="369047" y="647701"/>
                    <a:pt x="387351" y="629396"/>
                    <a:pt x="387351" y="607572"/>
                  </a:cubicBezTo>
                  <a:cubicBezTo>
                    <a:pt x="387351" y="601235"/>
                    <a:pt x="385943" y="595603"/>
                    <a:pt x="383127" y="589971"/>
                  </a:cubicBezTo>
                  <a:cubicBezTo>
                    <a:pt x="378903" y="580115"/>
                    <a:pt x="370455" y="573074"/>
                    <a:pt x="360598" y="569554"/>
                  </a:cubicBezTo>
                  <a:cubicBezTo>
                    <a:pt x="356374" y="567442"/>
                    <a:pt x="351446" y="566738"/>
                    <a:pt x="346518" y="566738"/>
                  </a:cubicBezTo>
                  <a:close/>
                  <a:moveTo>
                    <a:pt x="808397" y="458788"/>
                  </a:moveTo>
                  <a:cubicBezTo>
                    <a:pt x="797630" y="458788"/>
                    <a:pt x="788298" y="462339"/>
                    <a:pt x="780402" y="468731"/>
                  </a:cubicBezTo>
                  <a:cubicBezTo>
                    <a:pt x="772506" y="475833"/>
                    <a:pt x="767481" y="485776"/>
                    <a:pt x="766763" y="497139"/>
                  </a:cubicBezTo>
                  <a:cubicBezTo>
                    <a:pt x="766763" y="497849"/>
                    <a:pt x="766763" y="498559"/>
                    <a:pt x="766763" y="499270"/>
                  </a:cubicBezTo>
                  <a:cubicBezTo>
                    <a:pt x="766763" y="521996"/>
                    <a:pt x="785427" y="539751"/>
                    <a:pt x="808397" y="539751"/>
                  </a:cubicBezTo>
                  <a:cubicBezTo>
                    <a:pt x="830650" y="539751"/>
                    <a:pt x="849313" y="521996"/>
                    <a:pt x="849313" y="499270"/>
                  </a:cubicBezTo>
                  <a:cubicBezTo>
                    <a:pt x="849313" y="495008"/>
                    <a:pt x="848595" y="491457"/>
                    <a:pt x="847878" y="487906"/>
                  </a:cubicBezTo>
                  <a:cubicBezTo>
                    <a:pt x="844288" y="477253"/>
                    <a:pt x="837110" y="468731"/>
                    <a:pt x="827778" y="463760"/>
                  </a:cubicBezTo>
                  <a:cubicBezTo>
                    <a:pt x="822036" y="460209"/>
                    <a:pt x="815575" y="458788"/>
                    <a:pt x="808397" y="458788"/>
                  </a:cubicBezTo>
                  <a:close/>
                  <a:moveTo>
                    <a:pt x="556420" y="336550"/>
                  </a:moveTo>
                  <a:cubicBezTo>
                    <a:pt x="533693" y="336550"/>
                    <a:pt x="515938" y="354855"/>
                    <a:pt x="515938" y="376680"/>
                  </a:cubicBezTo>
                  <a:cubicBezTo>
                    <a:pt x="515938" y="383016"/>
                    <a:pt x="517359" y="388648"/>
                    <a:pt x="519489" y="394280"/>
                  </a:cubicBezTo>
                  <a:cubicBezTo>
                    <a:pt x="524461" y="403433"/>
                    <a:pt x="532273" y="411177"/>
                    <a:pt x="542926" y="414697"/>
                  </a:cubicBezTo>
                  <a:cubicBezTo>
                    <a:pt x="547187" y="416809"/>
                    <a:pt x="551448" y="417513"/>
                    <a:pt x="556420" y="417513"/>
                  </a:cubicBezTo>
                  <a:cubicBezTo>
                    <a:pt x="567073" y="417513"/>
                    <a:pt x="576305" y="413289"/>
                    <a:pt x="583407" y="406953"/>
                  </a:cubicBezTo>
                  <a:cubicBezTo>
                    <a:pt x="591220" y="399912"/>
                    <a:pt x="596191" y="390056"/>
                    <a:pt x="596901" y="379496"/>
                  </a:cubicBezTo>
                  <a:cubicBezTo>
                    <a:pt x="596901" y="378088"/>
                    <a:pt x="596901" y="377384"/>
                    <a:pt x="596901" y="376680"/>
                  </a:cubicBezTo>
                  <a:cubicBezTo>
                    <a:pt x="596901" y="354855"/>
                    <a:pt x="579146" y="336550"/>
                    <a:pt x="556420" y="336550"/>
                  </a:cubicBezTo>
                  <a:close/>
                  <a:moveTo>
                    <a:pt x="1089384" y="233363"/>
                  </a:moveTo>
                  <a:cubicBezTo>
                    <a:pt x="1066414" y="233363"/>
                    <a:pt x="1047750" y="252027"/>
                    <a:pt x="1047750" y="274997"/>
                  </a:cubicBezTo>
                  <a:cubicBezTo>
                    <a:pt x="1047750" y="278586"/>
                    <a:pt x="1048468" y="282893"/>
                    <a:pt x="1049186" y="286482"/>
                  </a:cubicBezTo>
                  <a:cubicBezTo>
                    <a:pt x="1052775" y="296532"/>
                    <a:pt x="1059953" y="305864"/>
                    <a:pt x="1069285" y="310888"/>
                  </a:cubicBezTo>
                  <a:cubicBezTo>
                    <a:pt x="1075028" y="314477"/>
                    <a:pt x="1082206" y="315913"/>
                    <a:pt x="1089384" y="315913"/>
                  </a:cubicBezTo>
                  <a:cubicBezTo>
                    <a:pt x="1111637" y="315913"/>
                    <a:pt x="1130300" y="297250"/>
                    <a:pt x="1130300" y="274997"/>
                  </a:cubicBezTo>
                  <a:cubicBezTo>
                    <a:pt x="1130300" y="271408"/>
                    <a:pt x="1129582" y="267101"/>
                    <a:pt x="1128865" y="264230"/>
                  </a:cubicBezTo>
                  <a:cubicBezTo>
                    <a:pt x="1125993" y="253462"/>
                    <a:pt x="1118815" y="244131"/>
                    <a:pt x="1109483" y="239106"/>
                  </a:cubicBezTo>
                  <a:cubicBezTo>
                    <a:pt x="1103741" y="235517"/>
                    <a:pt x="1096562" y="233363"/>
                    <a:pt x="1089384" y="233363"/>
                  </a:cubicBezTo>
                  <a:close/>
                  <a:moveTo>
                    <a:pt x="1274763" y="150813"/>
                  </a:moveTo>
                  <a:cubicBezTo>
                    <a:pt x="1274763" y="150813"/>
                    <a:pt x="1274763" y="150813"/>
                    <a:pt x="1243291" y="175076"/>
                  </a:cubicBezTo>
                  <a:cubicBezTo>
                    <a:pt x="1243291" y="175076"/>
                    <a:pt x="1243291" y="175076"/>
                    <a:pt x="1155310" y="242870"/>
                  </a:cubicBezTo>
                  <a:cubicBezTo>
                    <a:pt x="1160317" y="252861"/>
                    <a:pt x="1162463" y="262851"/>
                    <a:pt x="1162463" y="274269"/>
                  </a:cubicBezTo>
                  <a:cubicBezTo>
                    <a:pt x="1162463" y="314232"/>
                    <a:pt x="1130275" y="346345"/>
                    <a:pt x="1090219" y="346345"/>
                  </a:cubicBezTo>
                  <a:cubicBezTo>
                    <a:pt x="1072337" y="346345"/>
                    <a:pt x="1056601" y="340636"/>
                    <a:pt x="1044441" y="330645"/>
                  </a:cubicBezTo>
                  <a:cubicBezTo>
                    <a:pt x="1044441" y="330645"/>
                    <a:pt x="1044441" y="330645"/>
                    <a:pt x="874202" y="466233"/>
                  </a:cubicBezTo>
                  <a:cubicBezTo>
                    <a:pt x="878494" y="476223"/>
                    <a:pt x="881355" y="486928"/>
                    <a:pt x="881355" y="498346"/>
                  </a:cubicBezTo>
                  <a:cubicBezTo>
                    <a:pt x="881355" y="538308"/>
                    <a:pt x="849167" y="570421"/>
                    <a:pt x="809111" y="570421"/>
                  </a:cubicBezTo>
                  <a:cubicBezTo>
                    <a:pt x="769055" y="570421"/>
                    <a:pt x="736152" y="538308"/>
                    <a:pt x="736152" y="498346"/>
                  </a:cubicBezTo>
                  <a:cubicBezTo>
                    <a:pt x="736152" y="492637"/>
                    <a:pt x="736867" y="486928"/>
                    <a:pt x="738298" y="481932"/>
                  </a:cubicBezTo>
                  <a:cubicBezTo>
                    <a:pt x="738298" y="481932"/>
                    <a:pt x="738298" y="481932"/>
                    <a:pt x="613122" y="421275"/>
                  </a:cubicBezTo>
                  <a:cubicBezTo>
                    <a:pt x="599532" y="438402"/>
                    <a:pt x="578789" y="449106"/>
                    <a:pt x="555899" y="449106"/>
                  </a:cubicBezTo>
                  <a:cubicBezTo>
                    <a:pt x="543024" y="449106"/>
                    <a:pt x="530864" y="445538"/>
                    <a:pt x="520135" y="439115"/>
                  </a:cubicBezTo>
                  <a:cubicBezTo>
                    <a:pt x="520135" y="439115"/>
                    <a:pt x="520135" y="439115"/>
                    <a:pt x="405689" y="564712"/>
                  </a:cubicBezTo>
                  <a:cubicBezTo>
                    <a:pt x="414273" y="576844"/>
                    <a:pt x="419280" y="591116"/>
                    <a:pt x="419280" y="606816"/>
                  </a:cubicBezTo>
                  <a:cubicBezTo>
                    <a:pt x="419280" y="646778"/>
                    <a:pt x="386376" y="678891"/>
                    <a:pt x="346320" y="678891"/>
                  </a:cubicBezTo>
                  <a:cubicBezTo>
                    <a:pt x="323431" y="678891"/>
                    <a:pt x="302688" y="668187"/>
                    <a:pt x="289813" y="651060"/>
                  </a:cubicBezTo>
                  <a:cubicBezTo>
                    <a:pt x="289813" y="651060"/>
                    <a:pt x="289813" y="651060"/>
                    <a:pt x="61636" y="760957"/>
                  </a:cubicBezTo>
                  <a:cubicBezTo>
                    <a:pt x="61636" y="760957"/>
                    <a:pt x="61636" y="760957"/>
                    <a:pt x="30163" y="775943"/>
                  </a:cubicBezTo>
                  <a:cubicBezTo>
                    <a:pt x="30163" y="900113"/>
                    <a:pt x="30163" y="900113"/>
                    <a:pt x="30163" y="900113"/>
                  </a:cubicBezTo>
                  <a:cubicBezTo>
                    <a:pt x="1274763" y="900113"/>
                    <a:pt x="1274763" y="900113"/>
                    <a:pt x="1274763" y="900113"/>
                  </a:cubicBezTo>
                  <a:cubicBezTo>
                    <a:pt x="1274763" y="480505"/>
                    <a:pt x="1274763" y="263565"/>
                    <a:pt x="1274763" y="150813"/>
                  </a:cubicBezTo>
                  <a:close/>
                  <a:moveTo>
                    <a:pt x="30163" y="31750"/>
                  </a:moveTo>
                  <a:cubicBezTo>
                    <a:pt x="30163" y="406882"/>
                    <a:pt x="30163" y="620836"/>
                    <a:pt x="30163" y="741363"/>
                  </a:cubicBezTo>
                  <a:cubicBezTo>
                    <a:pt x="30163" y="741363"/>
                    <a:pt x="30163" y="741363"/>
                    <a:pt x="61636" y="726386"/>
                  </a:cubicBezTo>
                  <a:cubicBezTo>
                    <a:pt x="61636" y="726386"/>
                    <a:pt x="61636" y="726386"/>
                    <a:pt x="276222" y="623689"/>
                  </a:cubicBezTo>
                  <a:cubicBezTo>
                    <a:pt x="274792" y="617983"/>
                    <a:pt x="274076" y="612991"/>
                    <a:pt x="274076" y="607286"/>
                  </a:cubicBezTo>
                  <a:cubicBezTo>
                    <a:pt x="274076" y="567348"/>
                    <a:pt x="306264" y="534541"/>
                    <a:pt x="346320" y="534541"/>
                  </a:cubicBezTo>
                  <a:cubicBezTo>
                    <a:pt x="359911" y="534541"/>
                    <a:pt x="372071" y="538107"/>
                    <a:pt x="382800" y="543813"/>
                  </a:cubicBezTo>
                  <a:cubicBezTo>
                    <a:pt x="382800" y="543813"/>
                    <a:pt x="382800" y="543813"/>
                    <a:pt x="496531" y="419006"/>
                  </a:cubicBezTo>
                  <a:cubicBezTo>
                    <a:pt x="487947" y="406882"/>
                    <a:pt x="483655" y="392619"/>
                    <a:pt x="483655" y="376929"/>
                  </a:cubicBezTo>
                  <a:cubicBezTo>
                    <a:pt x="483655" y="336991"/>
                    <a:pt x="515843" y="304898"/>
                    <a:pt x="555899" y="304898"/>
                  </a:cubicBezTo>
                  <a:cubicBezTo>
                    <a:pt x="595956" y="304898"/>
                    <a:pt x="628143" y="336991"/>
                    <a:pt x="628143" y="376929"/>
                  </a:cubicBezTo>
                  <a:cubicBezTo>
                    <a:pt x="628143" y="382634"/>
                    <a:pt x="627428" y="388340"/>
                    <a:pt x="626713" y="394045"/>
                  </a:cubicBezTo>
                  <a:cubicBezTo>
                    <a:pt x="626713" y="394045"/>
                    <a:pt x="626713" y="394045"/>
                    <a:pt x="751888" y="453952"/>
                  </a:cubicBezTo>
                  <a:cubicBezTo>
                    <a:pt x="765479" y="437549"/>
                    <a:pt x="785507" y="426851"/>
                    <a:pt x="809111" y="426851"/>
                  </a:cubicBezTo>
                  <a:cubicBezTo>
                    <a:pt x="826278" y="426851"/>
                    <a:pt x="842014" y="432557"/>
                    <a:pt x="854174" y="442541"/>
                  </a:cubicBezTo>
                  <a:cubicBezTo>
                    <a:pt x="854174" y="442541"/>
                    <a:pt x="854174" y="442541"/>
                    <a:pt x="1025128" y="306324"/>
                  </a:cubicBezTo>
                  <a:cubicBezTo>
                    <a:pt x="1020121" y="297053"/>
                    <a:pt x="1017260" y="286355"/>
                    <a:pt x="1017260" y="274944"/>
                  </a:cubicBezTo>
                  <a:cubicBezTo>
                    <a:pt x="1017260" y="235006"/>
                    <a:pt x="1050163" y="202200"/>
                    <a:pt x="1090219" y="202200"/>
                  </a:cubicBezTo>
                  <a:cubicBezTo>
                    <a:pt x="1107386" y="202200"/>
                    <a:pt x="1123838" y="208618"/>
                    <a:pt x="1135997" y="219316"/>
                  </a:cubicBezTo>
                  <a:cubicBezTo>
                    <a:pt x="1135997" y="219316"/>
                    <a:pt x="1135997" y="219316"/>
                    <a:pt x="1243291" y="136587"/>
                  </a:cubicBezTo>
                  <a:cubicBezTo>
                    <a:pt x="1243291" y="136587"/>
                    <a:pt x="1243291" y="136587"/>
                    <a:pt x="1271187" y="115192"/>
                  </a:cubicBezTo>
                  <a:cubicBezTo>
                    <a:pt x="1271902" y="114479"/>
                    <a:pt x="1273333" y="113766"/>
                    <a:pt x="1274763" y="113053"/>
                  </a:cubicBezTo>
                  <a:cubicBezTo>
                    <a:pt x="1274763" y="31750"/>
                    <a:pt x="1274763" y="31750"/>
                    <a:pt x="1274763" y="31750"/>
                  </a:cubicBezTo>
                  <a:cubicBezTo>
                    <a:pt x="30163" y="31750"/>
                    <a:pt x="30163" y="31750"/>
                    <a:pt x="30163" y="31750"/>
                  </a:cubicBezTo>
                  <a:close/>
                  <a:moveTo>
                    <a:pt x="15705" y="0"/>
                  </a:moveTo>
                  <a:cubicBezTo>
                    <a:pt x="15705" y="0"/>
                    <a:pt x="15705" y="0"/>
                    <a:pt x="1289220" y="0"/>
                  </a:cubicBezTo>
                  <a:cubicBezTo>
                    <a:pt x="1297787" y="0"/>
                    <a:pt x="1304925" y="6422"/>
                    <a:pt x="1304925" y="15698"/>
                  </a:cubicBezTo>
                  <a:cubicBezTo>
                    <a:pt x="1304925" y="15698"/>
                    <a:pt x="1304925" y="15698"/>
                    <a:pt x="1304925" y="916166"/>
                  </a:cubicBezTo>
                  <a:cubicBezTo>
                    <a:pt x="1304925" y="925441"/>
                    <a:pt x="1297787" y="931863"/>
                    <a:pt x="1289220" y="931863"/>
                  </a:cubicBezTo>
                  <a:cubicBezTo>
                    <a:pt x="1289220" y="931863"/>
                    <a:pt x="1289220" y="931863"/>
                    <a:pt x="15705" y="931863"/>
                  </a:cubicBezTo>
                  <a:cubicBezTo>
                    <a:pt x="7139" y="931863"/>
                    <a:pt x="0" y="925441"/>
                    <a:pt x="0" y="916166"/>
                  </a:cubicBezTo>
                  <a:cubicBezTo>
                    <a:pt x="0" y="916166"/>
                    <a:pt x="0" y="916166"/>
                    <a:pt x="0" y="15698"/>
                  </a:cubicBezTo>
                  <a:cubicBezTo>
                    <a:pt x="0" y="6422"/>
                    <a:pt x="7139" y="0"/>
                    <a:pt x="1570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59" name="Freeform 12">
              <a:extLst>
                <a:ext uri="{FF2B5EF4-FFF2-40B4-BE49-F238E27FC236}">
                  <a16:creationId xmlns:a16="http://schemas.microsoft.com/office/drawing/2014/main" id="{E5C30824-0CEC-42DE-8FDA-83403BE06448}"/>
                </a:ext>
              </a:extLst>
            </p:cNvPr>
            <p:cNvSpPr>
              <a:spLocks/>
            </p:cNvSpPr>
            <p:nvPr/>
          </p:nvSpPr>
          <p:spPr bwMode="auto">
            <a:xfrm>
              <a:off x="6697663" y="3178175"/>
              <a:ext cx="1181100" cy="654050"/>
            </a:xfrm>
            <a:custGeom>
              <a:avLst/>
              <a:gdLst>
                <a:gd name="T0" fmla="*/ 1580 w 1652"/>
                <a:gd name="T1" fmla="*/ 56 h 916"/>
                <a:gd name="T2" fmla="*/ 1583 w 1652"/>
                <a:gd name="T3" fmla="*/ 83 h 916"/>
                <a:gd name="T4" fmla="*/ 1438 w 1652"/>
                <a:gd name="T5" fmla="*/ 228 h 916"/>
                <a:gd name="T6" fmla="*/ 1378 w 1652"/>
                <a:gd name="T7" fmla="*/ 215 h 916"/>
                <a:gd name="T8" fmla="*/ 1187 w 1652"/>
                <a:gd name="T9" fmla="*/ 368 h 916"/>
                <a:gd name="T10" fmla="*/ 1190 w 1652"/>
                <a:gd name="T11" fmla="*/ 397 h 916"/>
                <a:gd name="T12" fmla="*/ 1045 w 1652"/>
                <a:gd name="T13" fmla="*/ 542 h 916"/>
                <a:gd name="T14" fmla="*/ 899 w 1652"/>
                <a:gd name="T15" fmla="*/ 400 h 916"/>
                <a:gd name="T16" fmla="*/ 779 w 1652"/>
                <a:gd name="T17" fmla="*/ 342 h 916"/>
                <a:gd name="T18" fmla="*/ 691 w 1652"/>
                <a:gd name="T19" fmla="*/ 372 h 916"/>
                <a:gd name="T20" fmla="*/ 653 w 1652"/>
                <a:gd name="T21" fmla="*/ 367 h 916"/>
                <a:gd name="T22" fmla="*/ 534 w 1652"/>
                <a:gd name="T23" fmla="*/ 497 h 916"/>
                <a:gd name="T24" fmla="*/ 544 w 1652"/>
                <a:gd name="T25" fmla="*/ 549 h 916"/>
                <a:gd name="T26" fmla="*/ 398 w 1652"/>
                <a:gd name="T27" fmla="*/ 694 h 916"/>
                <a:gd name="T28" fmla="*/ 310 w 1652"/>
                <a:gd name="T29" fmla="*/ 664 h 916"/>
                <a:gd name="T30" fmla="*/ 0 w 1652"/>
                <a:gd name="T31" fmla="*/ 814 h 916"/>
                <a:gd name="T32" fmla="*/ 0 w 1652"/>
                <a:gd name="T33" fmla="*/ 916 h 916"/>
                <a:gd name="T34" fmla="*/ 1652 w 1652"/>
                <a:gd name="T35" fmla="*/ 916 h 916"/>
                <a:gd name="T36" fmla="*/ 1652 w 1652"/>
                <a:gd name="T37" fmla="*/ 0 h 916"/>
                <a:gd name="T38" fmla="*/ 1580 w 1652"/>
                <a:gd name="T39" fmla="*/ 5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2" h="916">
                  <a:moveTo>
                    <a:pt x="1580" y="56"/>
                  </a:moveTo>
                  <a:cubicBezTo>
                    <a:pt x="1582" y="64"/>
                    <a:pt x="1583" y="74"/>
                    <a:pt x="1583" y="83"/>
                  </a:cubicBezTo>
                  <a:cubicBezTo>
                    <a:pt x="1583" y="163"/>
                    <a:pt x="1518" y="228"/>
                    <a:pt x="1438" y="228"/>
                  </a:cubicBezTo>
                  <a:cubicBezTo>
                    <a:pt x="1417" y="228"/>
                    <a:pt x="1396" y="224"/>
                    <a:pt x="1378" y="215"/>
                  </a:cubicBezTo>
                  <a:cubicBezTo>
                    <a:pt x="1187" y="368"/>
                    <a:pt x="1187" y="368"/>
                    <a:pt x="1187" y="368"/>
                  </a:cubicBezTo>
                  <a:cubicBezTo>
                    <a:pt x="1189" y="377"/>
                    <a:pt x="1190" y="387"/>
                    <a:pt x="1190" y="397"/>
                  </a:cubicBezTo>
                  <a:cubicBezTo>
                    <a:pt x="1190" y="477"/>
                    <a:pt x="1125" y="542"/>
                    <a:pt x="1045" y="542"/>
                  </a:cubicBezTo>
                  <a:cubicBezTo>
                    <a:pt x="965" y="542"/>
                    <a:pt x="901" y="479"/>
                    <a:pt x="899" y="400"/>
                  </a:cubicBezTo>
                  <a:cubicBezTo>
                    <a:pt x="779" y="342"/>
                    <a:pt x="779" y="342"/>
                    <a:pt x="779" y="342"/>
                  </a:cubicBezTo>
                  <a:cubicBezTo>
                    <a:pt x="754" y="361"/>
                    <a:pt x="723" y="372"/>
                    <a:pt x="691" y="372"/>
                  </a:cubicBezTo>
                  <a:cubicBezTo>
                    <a:pt x="678" y="372"/>
                    <a:pt x="665" y="370"/>
                    <a:pt x="653" y="367"/>
                  </a:cubicBezTo>
                  <a:cubicBezTo>
                    <a:pt x="534" y="497"/>
                    <a:pt x="534" y="497"/>
                    <a:pt x="534" y="497"/>
                  </a:cubicBezTo>
                  <a:cubicBezTo>
                    <a:pt x="541" y="513"/>
                    <a:pt x="544" y="531"/>
                    <a:pt x="544" y="549"/>
                  </a:cubicBezTo>
                  <a:cubicBezTo>
                    <a:pt x="544" y="629"/>
                    <a:pt x="479" y="694"/>
                    <a:pt x="398" y="694"/>
                  </a:cubicBezTo>
                  <a:cubicBezTo>
                    <a:pt x="366" y="694"/>
                    <a:pt x="335" y="683"/>
                    <a:pt x="310" y="664"/>
                  </a:cubicBezTo>
                  <a:cubicBezTo>
                    <a:pt x="0" y="814"/>
                    <a:pt x="0" y="814"/>
                    <a:pt x="0" y="814"/>
                  </a:cubicBezTo>
                  <a:cubicBezTo>
                    <a:pt x="0" y="916"/>
                    <a:pt x="0" y="916"/>
                    <a:pt x="0" y="916"/>
                  </a:cubicBezTo>
                  <a:cubicBezTo>
                    <a:pt x="1652" y="916"/>
                    <a:pt x="1652" y="916"/>
                    <a:pt x="1652" y="916"/>
                  </a:cubicBezTo>
                  <a:cubicBezTo>
                    <a:pt x="1652" y="0"/>
                    <a:pt x="1652" y="0"/>
                    <a:pt x="1652" y="0"/>
                  </a:cubicBezTo>
                  <a:lnTo>
                    <a:pt x="1580" y="5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sp>
        <p:nvSpPr>
          <p:cNvPr id="52" name="AutoShape 3">
            <a:extLst>
              <a:ext uri="{FF2B5EF4-FFF2-40B4-BE49-F238E27FC236}">
                <a16:creationId xmlns:a16="http://schemas.microsoft.com/office/drawing/2014/main" id="{6788A36A-7515-4100-AD2B-C56CC069B7AB}"/>
              </a:ext>
            </a:extLst>
          </p:cNvPr>
          <p:cNvSpPr>
            <a:spLocks noChangeAspect="1" noChangeArrowheads="1" noTextEdit="1"/>
          </p:cNvSpPr>
          <p:nvPr/>
        </p:nvSpPr>
        <p:spPr bwMode="auto">
          <a:xfrm>
            <a:off x="11083198" y="2768146"/>
            <a:ext cx="469232"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nvGrpSpPr>
          <p:cNvPr id="53" name="Group 83">
            <a:extLst>
              <a:ext uri="{FF2B5EF4-FFF2-40B4-BE49-F238E27FC236}">
                <a16:creationId xmlns:a16="http://schemas.microsoft.com/office/drawing/2014/main" id="{E2553520-AE4A-4F81-B43B-4ED08E538DF6}"/>
              </a:ext>
            </a:extLst>
          </p:cNvPr>
          <p:cNvGrpSpPr/>
          <p:nvPr/>
        </p:nvGrpSpPr>
        <p:grpSpPr>
          <a:xfrm>
            <a:off x="11131964" y="2923953"/>
            <a:ext cx="371700" cy="157619"/>
            <a:chOff x="5445125" y="3152775"/>
            <a:chExt cx="1302803" cy="552451"/>
          </a:xfrm>
        </p:grpSpPr>
        <p:sp>
          <p:nvSpPr>
            <p:cNvPr id="54" name="Freeform 6">
              <a:extLst>
                <a:ext uri="{FF2B5EF4-FFF2-40B4-BE49-F238E27FC236}">
                  <a16:creationId xmlns:a16="http://schemas.microsoft.com/office/drawing/2014/main" id="{1143D5D2-6079-40AD-92CC-7BF0C5355F50}"/>
                </a:ext>
              </a:extLst>
            </p:cNvPr>
            <p:cNvSpPr>
              <a:spLocks/>
            </p:cNvSpPr>
            <p:nvPr/>
          </p:nvSpPr>
          <p:spPr bwMode="auto">
            <a:xfrm>
              <a:off x="5858175" y="3152775"/>
              <a:ext cx="470652" cy="550863"/>
            </a:xfrm>
            <a:custGeom>
              <a:avLst/>
              <a:gdLst>
                <a:gd name="connsiteX0" fmla="*/ 153002 w 470652"/>
                <a:gd name="connsiteY0" fmla="*/ 388952 h 550863"/>
                <a:gd name="connsiteX1" fmla="*/ 141936 w 470652"/>
                <a:gd name="connsiteY1" fmla="*/ 393758 h 550863"/>
                <a:gd name="connsiteX2" fmla="*/ 141936 w 470652"/>
                <a:gd name="connsiteY2" fmla="*/ 415117 h 550863"/>
                <a:gd name="connsiteX3" fmla="*/ 174776 w 470652"/>
                <a:gd name="connsiteY3" fmla="*/ 447868 h 550863"/>
                <a:gd name="connsiteX4" fmla="*/ 141936 w 470652"/>
                <a:gd name="connsiteY4" fmla="*/ 479194 h 550863"/>
                <a:gd name="connsiteX5" fmla="*/ 141936 w 470652"/>
                <a:gd name="connsiteY5" fmla="*/ 499841 h 550863"/>
                <a:gd name="connsiteX6" fmla="*/ 153359 w 470652"/>
                <a:gd name="connsiteY6" fmla="*/ 504825 h 550863"/>
                <a:gd name="connsiteX7" fmla="*/ 164068 w 470652"/>
                <a:gd name="connsiteY7" fmla="*/ 499841 h 550863"/>
                <a:gd name="connsiteX8" fmla="*/ 196907 w 470652"/>
                <a:gd name="connsiteY8" fmla="*/ 469227 h 550863"/>
                <a:gd name="connsiteX9" fmla="*/ 229033 w 470652"/>
                <a:gd name="connsiteY9" fmla="*/ 499841 h 550863"/>
                <a:gd name="connsiteX10" fmla="*/ 239742 w 470652"/>
                <a:gd name="connsiteY10" fmla="*/ 504825 h 550863"/>
                <a:gd name="connsiteX11" fmla="*/ 250450 w 470652"/>
                <a:gd name="connsiteY11" fmla="*/ 499841 h 550863"/>
                <a:gd name="connsiteX12" fmla="*/ 250450 w 470652"/>
                <a:gd name="connsiteY12" fmla="*/ 479194 h 550863"/>
                <a:gd name="connsiteX13" fmla="*/ 218324 w 470652"/>
                <a:gd name="connsiteY13" fmla="*/ 447868 h 550863"/>
                <a:gd name="connsiteX14" fmla="*/ 250450 w 470652"/>
                <a:gd name="connsiteY14" fmla="*/ 415117 h 550863"/>
                <a:gd name="connsiteX15" fmla="*/ 250450 w 470652"/>
                <a:gd name="connsiteY15" fmla="*/ 393758 h 550863"/>
                <a:gd name="connsiteX16" fmla="*/ 229033 w 470652"/>
                <a:gd name="connsiteY16" fmla="*/ 393758 h 550863"/>
                <a:gd name="connsiteX17" fmla="*/ 196907 w 470652"/>
                <a:gd name="connsiteY17" fmla="*/ 425796 h 550863"/>
                <a:gd name="connsiteX18" fmla="*/ 164068 w 470652"/>
                <a:gd name="connsiteY18" fmla="*/ 393758 h 550863"/>
                <a:gd name="connsiteX19" fmla="*/ 153002 w 470652"/>
                <a:gd name="connsiteY19" fmla="*/ 388952 h 550863"/>
                <a:gd name="connsiteX20" fmla="*/ 196909 w 470652"/>
                <a:gd name="connsiteY20" fmla="*/ 342900 h 550863"/>
                <a:gd name="connsiteX21" fmla="*/ 302913 w 470652"/>
                <a:gd name="connsiteY21" fmla="*/ 447594 h 550863"/>
                <a:gd name="connsiteX22" fmla="*/ 196909 w 470652"/>
                <a:gd name="connsiteY22" fmla="*/ 550863 h 550863"/>
                <a:gd name="connsiteX23" fmla="*/ 90188 w 470652"/>
                <a:gd name="connsiteY23" fmla="*/ 447594 h 550863"/>
                <a:gd name="connsiteX24" fmla="*/ 196909 w 470652"/>
                <a:gd name="connsiteY24" fmla="*/ 342900 h 550863"/>
                <a:gd name="connsiteX25" fmla="*/ 17225 w 470652"/>
                <a:gd name="connsiteY25" fmla="*/ 0 h 550863"/>
                <a:gd name="connsiteX26" fmla="*/ 361980 w 470652"/>
                <a:gd name="connsiteY26" fmla="*/ 0 h 550863"/>
                <a:gd name="connsiteX27" fmla="*/ 377683 w 470652"/>
                <a:gd name="connsiteY27" fmla="*/ 9278 h 550863"/>
                <a:gd name="connsiteX28" fmla="*/ 469047 w 470652"/>
                <a:gd name="connsiteY28" fmla="*/ 194833 h 550863"/>
                <a:gd name="connsiteX29" fmla="*/ 469047 w 470652"/>
                <a:gd name="connsiteY29" fmla="*/ 207679 h 550863"/>
                <a:gd name="connsiteX30" fmla="*/ 377683 w 470652"/>
                <a:gd name="connsiteY30" fmla="*/ 394661 h 550863"/>
                <a:gd name="connsiteX31" fmla="*/ 361980 w 470652"/>
                <a:gd name="connsiteY31" fmla="*/ 403225 h 550863"/>
                <a:gd name="connsiteX32" fmla="*/ 325577 w 470652"/>
                <a:gd name="connsiteY32" fmla="*/ 403225 h 550863"/>
                <a:gd name="connsiteX33" fmla="*/ 197097 w 470652"/>
                <a:gd name="connsiteY33" fmla="*/ 311161 h 550863"/>
                <a:gd name="connsiteX34" fmla="*/ 69331 w 470652"/>
                <a:gd name="connsiteY34" fmla="*/ 403225 h 550863"/>
                <a:gd name="connsiteX35" fmla="*/ 17225 w 470652"/>
                <a:gd name="connsiteY35" fmla="*/ 403225 h 550863"/>
                <a:gd name="connsiteX36" fmla="*/ 1522 w 470652"/>
                <a:gd name="connsiteY36" fmla="*/ 380388 h 550863"/>
                <a:gd name="connsiteX37" fmla="*/ 87175 w 470652"/>
                <a:gd name="connsiteY37" fmla="*/ 207679 h 550863"/>
                <a:gd name="connsiteX38" fmla="*/ 87175 w 470652"/>
                <a:gd name="connsiteY38" fmla="*/ 194833 h 550863"/>
                <a:gd name="connsiteX39" fmla="*/ 1522 w 470652"/>
                <a:gd name="connsiteY39" fmla="*/ 22838 h 550863"/>
                <a:gd name="connsiteX40" fmla="*/ 17225 w 470652"/>
                <a:gd name="connsiteY40" fmla="*/ 0 h 55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0652" h="550863">
                  <a:moveTo>
                    <a:pt x="153002" y="388952"/>
                  </a:moveTo>
                  <a:cubicBezTo>
                    <a:pt x="148897" y="388952"/>
                    <a:pt x="144792" y="390554"/>
                    <a:pt x="141936" y="393758"/>
                  </a:cubicBezTo>
                  <a:cubicBezTo>
                    <a:pt x="136225" y="398742"/>
                    <a:pt x="136225" y="408709"/>
                    <a:pt x="141936" y="415117"/>
                  </a:cubicBezTo>
                  <a:cubicBezTo>
                    <a:pt x="141936" y="415117"/>
                    <a:pt x="141936" y="415117"/>
                    <a:pt x="174776" y="447868"/>
                  </a:cubicBezTo>
                  <a:cubicBezTo>
                    <a:pt x="174776" y="447868"/>
                    <a:pt x="174776" y="447868"/>
                    <a:pt x="141936" y="479194"/>
                  </a:cubicBezTo>
                  <a:cubicBezTo>
                    <a:pt x="136225" y="485602"/>
                    <a:pt x="136225" y="494858"/>
                    <a:pt x="141936" y="499841"/>
                  </a:cubicBezTo>
                  <a:cubicBezTo>
                    <a:pt x="145506" y="503401"/>
                    <a:pt x="148362" y="504825"/>
                    <a:pt x="153359" y="504825"/>
                  </a:cubicBezTo>
                  <a:cubicBezTo>
                    <a:pt x="157642" y="504825"/>
                    <a:pt x="161212" y="503401"/>
                    <a:pt x="164068" y="499841"/>
                  </a:cubicBezTo>
                  <a:cubicBezTo>
                    <a:pt x="164068" y="499841"/>
                    <a:pt x="164068" y="499841"/>
                    <a:pt x="196907" y="469227"/>
                  </a:cubicBezTo>
                  <a:cubicBezTo>
                    <a:pt x="196907" y="469227"/>
                    <a:pt x="196907" y="469227"/>
                    <a:pt x="229033" y="499841"/>
                  </a:cubicBezTo>
                  <a:cubicBezTo>
                    <a:pt x="231889" y="503401"/>
                    <a:pt x="236172" y="504825"/>
                    <a:pt x="239742" y="504825"/>
                  </a:cubicBezTo>
                  <a:cubicBezTo>
                    <a:pt x="244025" y="504825"/>
                    <a:pt x="248308" y="503401"/>
                    <a:pt x="250450" y="499841"/>
                  </a:cubicBezTo>
                  <a:cubicBezTo>
                    <a:pt x="256875" y="494858"/>
                    <a:pt x="256875" y="485602"/>
                    <a:pt x="250450" y="479194"/>
                  </a:cubicBezTo>
                  <a:cubicBezTo>
                    <a:pt x="250450" y="479194"/>
                    <a:pt x="250450" y="479194"/>
                    <a:pt x="218324" y="447868"/>
                  </a:cubicBezTo>
                  <a:cubicBezTo>
                    <a:pt x="218324" y="447868"/>
                    <a:pt x="218324" y="447868"/>
                    <a:pt x="250450" y="415117"/>
                  </a:cubicBezTo>
                  <a:cubicBezTo>
                    <a:pt x="256875" y="408709"/>
                    <a:pt x="256875" y="398742"/>
                    <a:pt x="250450" y="393758"/>
                  </a:cubicBezTo>
                  <a:cubicBezTo>
                    <a:pt x="244739" y="387350"/>
                    <a:pt x="234744" y="387350"/>
                    <a:pt x="229033" y="393758"/>
                  </a:cubicBezTo>
                  <a:cubicBezTo>
                    <a:pt x="229033" y="393758"/>
                    <a:pt x="229033" y="393758"/>
                    <a:pt x="196907" y="425796"/>
                  </a:cubicBezTo>
                  <a:cubicBezTo>
                    <a:pt x="196907" y="425796"/>
                    <a:pt x="196907" y="425796"/>
                    <a:pt x="164068" y="393758"/>
                  </a:cubicBezTo>
                  <a:cubicBezTo>
                    <a:pt x="161212" y="390554"/>
                    <a:pt x="157107" y="388952"/>
                    <a:pt x="153002" y="388952"/>
                  </a:cubicBezTo>
                  <a:close/>
                  <a:moveTo>
                    <a:pt x="196909" y="342900"/>
                  </a:moveTo>
                  <a:cubicBezTo>
                    <a:pt x="254925" y="342900"/>
                    <a:pt x="302913" y="389193"/>
                    <a:pt x="302913" y="447594"/>
                  </a:cubicBezTo>
                  <a:cubicBezTo>
                    <a:pt x="302913" y="503858"/>
                    <a:pt x="254925" y="550863"/>
                    <a:pt x="196909" y="550863"/>
                  </a:cubicBezTo>
                  <a:cubicBezTo>
                    <a:pt x="137460" y="550863"/>
                    <a:pt x="90188" y="503858"/>
                    <a:pt x="90188" y="447594"/>
                  </a:cubicBezTo>
                  <a:cubicBezTo>
                    <a:pt x="90188" y="389193"/>
                    <a:pt x="137460" y="342900"/>
                    <a:pt x="196909" y="342900"/>
                  </a:cubicBezTo>
                  <a:close/>
                  <a:moveTo>
                    <a:pt x="17225" y="0"/>
                  </a:moveTo>
                  <a:cubicBezTo>
                    <a:pt x="17225" y="0"/>
                    <a:pt x="17225" y="0"/>
                    <a:pt x="361980" y="0"/>
                  </a:cubicBezTo>
                  <a:cubicBezTo>
                    <a:pt x="368404" y="0"/>
                    <a:pt x="374828" y="3568"/>
                    <a:pt x="377683" y="9278"/>
                  </a:cubicBezTo>
                  <a:cubicBezTo>
                    <a:pt x="377683" y="9278"/>
                    <a:pt x="377683" y="9278"/>
                    <a:pt x="469047" y="194833"/>
                  </a:cubicBezTo>
                  <a:cubicBezTo>
                    <a:pt x="471188" y="199115"/>
                    <a:pt x="471188" y="203397"/>
                    <a:pt x="469047" y="207679"/>
                  </a:cubicBezTo>
                  <a:cubicBezTo>
                    <a:pt x="469047" y="207679"/>
                    <a:pt x="469047" y="207679"/>
                    <a:pt x="377683" y="394661"/>
                  </a:cubicBezTo>
                  <a:cubicBezTo>
                    <a:pt x="374828" y="398943"/>
                    <a:pt x="368404" y="403225"/>
                    <a:pt x="361980" y="403225"/>
                  </a:cubicBezTo>
                  <a:cubicBezTo>
                    <a:pt x="361980" y="403225"/>
                    <a:pt x="361980" y="403225"/>
                    <a:pt x="325577" y="403225"/>
                  </a:cubicBezTo>
                  <a:cubicBezTo>
                    <a:pt x="307019" y="349700"/>
                    <a:pt x="256341" y="311161"/>
                    <a:pt x="197097" y="311161"/>
                  </a:cubicBezTo>
                  <a:cubicBezTo>
                    <a:pt x="137140" y="311161"/>
                    <a:pt x="87175" y="349700"/>
                    <a:pt x="69331" y="403225"/>
                  </a:cubicBezTo>
                  <a:cubicBezTo>
                    <a:pt x="69331" y="403225"/>
                    <a:pt x="69331" y="403225"/>
                    <a:pt x="17225" y="403225"/>
                  </a:cubicBezTo>
                  <a:cubicBezTo>
                    <a:pt x="4377" y="403225"/>
                    <a:pt x="-3475" y="391093"/>
                    <a:pt x="1522" y="380388"/>
                  </a:cubicBezTo>
                  <a:cubicBezTo>
                    <a:pt x="1522" y="380388"/>
                    <a:pt x="1522" y="380388"/>
                    <a:pt x="87175" y="207679"/>
                  </a:cubicBezTo>
                  <a:cubicBezTo>
                    <a:pt x="89317" y="203397"/>
                    <a:pt x="89317" y="199115"/>
                    <a:pt x="87175" y="194833"/>
                  </a:cubicBezTo>
                  <a:cubicBezTo>
                    <a:pt x="87175" y="194833"/>
                    <a:pt x="87175" y="194833"/>
                    <a:pt x="1522" y="22838"/>
                  </a:cubicBezTo>
                  <a:cubicBezTo>
                    <a:pt x="-3475" y="12133"/>
                    <a:pt x="4377" y="0"/>
                    <a:pt x="1722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sp>
          <p:nvSpPr>
            <p:cNvPr id="55" name="Freeform 7">
              <a:extLst>
                <a:ext uri="{FF2B5EF4-FFF2-40B4-BE49-F238E27FC236}">
                  <a16:creationId xmlns:a16="http://schemas.microsoft.com/office/drawing/2014/main" id="{9888C72F-4374-4F7E-B7A6-71A9DF8EB9A9}"/>
                </a:ext>
              </a:extLst>
            </p:cNvPr>
            <p:cNvSpPr>
              <a:spLocks noChangeArrowheads="1"/>
            </p:cNvSpPr>
            <p:nvPr/>
          </p:nvSpPr>
          <p:spPr bwMode="auto">
            <a:xfrm>
              <a:off x="5445125" y="3152775"/>
              <a:ext cx="1302803" cy="552451"/>
            </a:xfrm>
            <a:custGeom>
              <a:avLst/>
              <a:gdLst>
                <a:gd name="connsiteX0" fmla="*/ 1086933 w 1302803"/>
                <a:gd name="connsiteY0" fmla="*/ 406063 h 552451"/>
                <a:gd name="connsiteX1" fmla="*/ 1076251 w 1302803"/>
                <a:gd name="connsiteY1" fmla="*/ 409816 h 552451"/>
                <a:gd name="connsiteX2" fmla="*/ 1008596 w 1302803"/>
                <a:gd name="connsiteY2" fmla="*/ 477732 h 552451"/>
                <a:gd name="connsiteX3" fmla="*/ 977974 w 1302803"/>
                <a:gd name="connsiteY3" fmla="*/ 446991 h 552451"/>
                <a:gd name="connsiteX4" fmla="*/ 956609 w 1302803"/>
                <a:gd name="connsiteY4" fmla="*/ 446991 h 552451"/>
                <a:gd name="connsiteX5" fmla="*/ 956609 w 1302803"/>
                <a:gd name="connsiteY5" fmla="*/ 468438 h 552451"/>
                <a:gd name="connsiteX6" fmla="*/ 995778 w 1302803"/>
                <a:gd name="connsiteY6" fmla="*/ 507758 h 552451"/>
                <a:gd name="connsiteX7" fmla="*/ 1000763 w 1302803"/>
                <a:gd name="connsiteY7" fmla="*/ 510617 h 552451"/>
                <a:gd name="connsiteX8" fmla="*/ 1009309 w 1302803"/>
                <a:gd name="connsiteY8" fmla="*/ 512762 h 552451"/>
                <a:gd name="connsiteX9" fmla="*/ 1019279 w 1302803"/>
                <a:gd name="connsiteY9" fmla="*/ 509188 h 552451"/>
                <a:gd name="connsiteX10" fmla="*/ 1097615 w 1302803"/>
                <a:gd name="connsiteY10" fmla="*/ 431263 h 552451"/>
                <a:gd name="connsiteX11" fmla="*/ 1097615 w 1302803"/>
                <a:gd name="connsiteY11" fmla="*/ 409816 h 552451"/>
                <a:gd name="connsiteX12" fmla="*/ 1086933 w 1302803"/>
                <a:gd name="connsiteY12" fmla="*/ 406063 h 552451"/>
                <a:gd name="connsiteX13" fmla="*/ 249702 w 1302803"/>
                <a:gd name="connsiteY13" fmla="*/ 406063 h 552451"/>
                <a:gd name="connsiteX14" fmla="*/ 238638 w 1302803"/>
                <a:gd name="connsiteY14" fmla="*/ 409816 h 552451"/>
                <a:gd name="connsiteX15" fmla="*/ 171718 w 1302803"/>
                <a:gd name="connsiteY15" fmla="*/ 477732 h 552451"/>
                <a:gd name="connsiteX16" fmla="*/ 140776 w 1302803"/>
                <a:gd name="connsiteY16" fmla="*/ 446991 h 552451"/>
                <a:gd name="connsiteX17" fmla="*/ 118470 w 1302803"/>
                <a:gd name="connsiteY17" fmla="*/ 446991 h 552451"/>
                <a:gd name="connsiteX18" fmla="*/ 118470 w 1302803"/>
                <a:gd name="connsiteY18" fmla="*/ 468438 h 552451"/>
                <a:gd name="connsiteX19" fmla="*/ 158046 w 1302803"/>
                <a:gd name="connsiteY19" fmla="*/ 507758 h 552451"/>
                <a:gd name="connsiteX20" fmla="*/ 163803 w 1302803"/>
                <a:gd name="connsiteY20" fmla="*/ 510617 h 552451"/>
                <a:gd name="connsiteX21" fmla="*/ 171718 w 1302803"/>
                <a:gd name="connsiteY21" fmla="*/ 512762 h 552451"/>
                <a:gd name="connsiteX22" fmla="*/ 182512 w 1302803"/>
                <a:gd name="connsiteY22" fmla="*/ 509188 h 552451"/>
                <a:gd name="connsiteX23" fmla="*/ 260225 w 1302803"/>
                <a:gd name="connsiteY23" fmla="*/ 431263 h 552451"/>
                <a:gd name="connsiteX24" fmla="*/ 260225 w 1302803"/>
                <a:gd name="connsiteY24" fmla="*/ 409816 h 552451"/>
                <a:gd name="connsiteX25" fmla="*/ 249702 w 1302803"/>
                <a:gd name="connsiteY25" fmla="*/ 406063 h 552451"/>
                <a:gd name="connsiteX26" fmla="*/ 1027112 w 1302803"/>
                <a:gd name="connsiteY26" fmla="*/ 344487 h 552451"/>
                <a:gd name="connsiteX27" fmla="*/ 1133475 w 1302803"/>
                <a:gd name="connsiteY27" fmla="*/ 448469 h 552451"/>
                <a:gd name="connsiteX28" fmla="*/ 1027112 w 1302803"/>
                <a:gd name="connsiteY28" fmla="*/ 552451 h 552451"/>
                <a:gd name="connsiteX29" fmla="*/ 920749 w 1302803"/>
                <a:gd name="connsiteY29" fmla="*/ 448469 h 552451"/>
                <a:gd name="connsiteX30" fmla="*/ 1027112 w 1302803"/>
                <a:gd name="connsiteY30" fmla="*/ 344487 h 552451"/>
                <a:gd name="connsiteX31" fmla="*/ 192882 w 1302803"/>
                <a:gd name="connsiteY31" fmla="*/ 344487 h 552451"/>
                <a:gd name="connsiteX32" fmla="*/ 298451 w 1302803"/>
                <a:gd name="connsiteY32" fmla="*/ 448469 h 552451"/>
                <a:gd name="connsiteX33" fmla="*/ 192882 w 1302803"/>
                <a:gd name="connsiteY33" fmla="*/ 552451 h 552451"/>
                <a:gd name="connsiteX34" fmla="*/ 87313 w 1302803"/>
                <a:gd name="connsiteY34" fmla="*/ 448469 h 552451"/>
                <a:gd name="connsiteX35" fmla="*/ 192882 w 1302803"/>
                <a:gd name="connsiteY35" fmla="*/ 344487 h 552451"/>
                <a:gd name="connsiteX36" fmla="*/ 848631 w 1302803"/>
                <a:gd name="connsiteY36" fmla="*/ 0 h 552451"/>
                <a:gd name="connsiteX37" fmla="*/ 1193581 w 1302803"/>
                <a:gd name="connsiteY37" fmla="*/ 0 h 552451"/>
                <a:gd name="connsiteX38" fmla="*/ 1208548 w 1302803"/>
                <a:gd name="connsiteY38" fmla="*/ 9278 h 552451"/>
                <a:gd name="connsiteX39" fmla="*/ 1301200 w 1302803"/>
                <a:gd name="connsiteY39" fmla="*/ 194119 h 552451"/>
                <a:gd name="connsiteX40" fmla="*/ 1301200 w 1302803"/>
                <a:gd name="connsiteY40" fmla="*/ 207679 h 552451"/>
                <a:gd name="connsiteX41" fmla="*/ 1208548 w 1302803"/>
                <a:gd name="connsiteY41" fmla="*/ 393947 h 552451"/>
                <a:gd name="connsiteX42" fmla="*/ 1193581 w 1302803"/>
                <a:gd name="connsiteY42" fmla="*/ 403225 h 552451"/>
                <a:gd name="connsiteX43" fmla="*/ 1155095 w 1302803"/>
                <a:gd name="connsiteY43" fmla="*/ 403225 h 552451"/>
                <a:gd name="connsiteX44" fmla="*/ 1027521 w 1302803"/>
                <a:gd name="connsiteY44" fmla="*/ 312588 h 552451"/>
                <a:gd name="connsiteX45" fmla="*/ 899233 w 1302803"/>
                <a:gd name="connsiteY45" fmla="*/ 403225 h 552451"/>
                <a:gd name="connsiteX46" fmla="*/ 848631 w 1302803"/>
                <a:gd name="connsiteY46" fmla="*/ 403225 h 552451"/>
                <a:gd name="connsiteX47" fmla="*/ 833664 w 1302803"/>
                <a:gd name="connsiteY47" fmla="*/ 380388 h 552451"/>
                <a:gd name="connsiteX48" fmla="*/ 919189 w 1302803"/>
                <a:gd name="connsiteY48" fmla="*/ 207679 h 552451"/>
                <a:gd name="connsiteX49" fmla="*/ 919189 w 1302803"/>
                <a:gd name="connsiteY49" fmla="*/ 194119 h 552451"/>
                <a:gd name="connsiteX50" fmla="*/ 833664 w 1302803"/>
                <a:gd name="connsiteY50" fmla="*/ 22837 h 552451"/>
                <a:gd name="connsiteX51" fmla="*/ 848631 w 1302803"/>
                <a:gd name="connsiteY51" fmla="*/ 0 h 552451"/>
                <a:gd name="connsiteX52" fmla="*/ 15719 w 1302803"/>
                <a:gd name="connsiteY52" fmla="*/ 0 h 552451"/>
                <a:gd name="connsiteX53" fmla="*/ 357249 w 1302803"/>
                <a:gd name="connsiteY53" fmla="*/ 0 h 552451"/>
                <a:gd name="connsiteX54" fmla="*/ 371539 w 1302803"/>
                <a:gd name="connsiteY54" fmla="*/ 9278 h 552451"/>
                <a:gd name="connsiteX55" fmla="*/ 462995 w 1302803"/>
                <a:gd name="connsiteY55" fmla="*/ 194119 h 552451"/>
                <a:gd name="connsiteX56" fmla="*/ 462995 w 1302803"/>
                <a:gd name="connsiteY56" fmla="*/ 207679 h 552451"/>
                <a:gd name="connsiteX57" fmla="*/ 371539 w 1302803"/>
                <a:gd name="connsiteY57" fmla="*/ 393947 h 552451"/>
                <a:gd name="connsiteX58" fmla="*/ 357249 w 1302803"/>
                <a:gd name="connsiteY58" fmla="*/ 403225 h 552451"/>
                <a:gd name="connsiteX59" fmla="*/ 320095 w 1302803"/>
                <a:gd name="connsiteY59" fmla="*/ 403225 h 552451"/>
                <a:gd name="connsiteX60" fmla="*/ 192915 w 1302803"/>
                <a:gd name="connsiteY60" fmla="*/ 312588 h 552451"/>
                <a:gd name="connsiteX61" fmla="*/ 65734 w 1302803"/>
                <a:gd name="connsiteY61" fmla="*/ 403225 h 552451"/>
                <a:gd name="connsiteX62" fmla="*/ 15719 w 1302803"/>
                <a:gd name="connsiteY62" fmla="*/ 403225 h 552451"/>
                <a:gd name="connsiteX63" fmla="*/ 0 w 1302803"/>
                <a:gd name="connsiteY63" fmla="*/ 386811 h 552451"/>
                <a:gd name="connsiteX64" fmla="*/ 0 w 1302803"/>
                <a:gd name="connsiteY64" fmla="*/ 16414 h 552451"/>
                <a:gd name="connsiteX65" fmla="*/ 15719 w 1302803"/>
                <a:gd name="connsiteY65" fmla="*/ 0 h 55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02803" h="552451">
                  <a:moveTo>
                    <a:pt x="1086933" y="406063"/>
                  </a:moveTo>
                  <a:cubicBezTo>
                    <a:pt x="1083016" y="406063"/>
                    <a:pt x="1079099" y="407314"/>
                    <a:pt x="1076251" y="409816"/>
                  </a:cubicBezTo>
                  <a:cubicBezTo>
                    <a:pt x="1076251" y="409816"/>
                    <a:pt x="1076251" y="409816"/>
                    <a:pt x="1008596" y="477732"/>
                  </a:cubicBezTo>
                  <a:cubicBezTo>
                    <a:pt x="1008596" y="477732"/>
                    <a:pt x="1008596" y="477732"/>
                    <a:pt x="977974" y="446991"/>
                  </a:cubicBezTo>
                  <a:cubicBezTo>
                    <a:pt x="972277" y="440557"/>
                    <a:pt x="963019" y="440557"/>
                    <a:pt x="956609" y="446991"/>
                  </a:cubicBezTo>
                  <a:cubicBezTo>
                    <a:pt x="950912" y="453425"/>
                    <a:pt x="950912" y="462719"/>
                    <a:pt x="956609" y="468438"/>
                  </a:cubicBezTo>
                  <a:cubicBezTo>
                    <a:pt x="956609" y="468438"/>
                    <a:pt x="956609" y="468438"/>
                    <a:pt x="995778" y="507758"/>
                  </a:cubicBezTo>
                  <a:cubicBezTo>
                    <a:pt x="997202" y="509188"/>
                    <a:pt x="999338" y="509903"/>
                    <a:pt x="1000763" y="510617"/>
                  </a:cubicBezTo>
                  <a:cubicBezTo>
                    <a:pt x="1003611" y="512047"/>
                    <a:pt x="1006460" y="512762"/>
                    <a:pt x="1009309" y="512762"/>
                  </a:cubicBezTo>
                  <a:cubicBezTo>
                    <a:pt x="1013581" y="512762"/>
                    <a:pt x="1017142" y="511332"/>
                    <a:pt x="1019279" y="509188"/>
                  </a:cubicBezTo>
                  <a:cubicBezTo>
                    <a:pt x="1019279" y="509188"/>
                    <a:pt x="1019279" y="509188"/>
                    <a:pt x="1097615" y="431263"/>
                  </a:cubicBezTo>
                  <a:cubicBezTo>
                    <a:pt x="1103312" y="426259"/>
                    <a:pt x="1103312" y="416251"/>
                    <a:pt x="1097615" y="409816"/>
                  </a:cubicBezTo>
                  <a:cubicBezTo>
                    <a:pt x="1094767" y="407314"/>
                    <a:pt x="1090850" y="406063"/>
                    <a:pt x="1086933" y="406063"/>
                  </a:cubicBezTo>
                  <a:close/>
                  <a:moveTo>
                    <a:pt x="249702" y="406063"/>
                  </a:moveTo>
                  <a:cubicBezTo>
                    <a:pt x="245834" y="406063"/>
                    <a:pt x="241876" y="407314"/>
                    <a:pt x="238638" y="409816"/>
                  </a:cubicBezTo>
                  <a:cubicBezTo>
                    <a:pt x="238638" y="409816"/>
                    <a:pt x="238638" y="409816"/>
                    <a:pt x="171718" y="477732"/>
                  </a:cubicBezTo>
                  <a:cubicBezTo>
                    <a:pt x="171718" y="477732"/>
                    <a:pt x="171718" y="477732"/>
                    <a:pt x="140776" y="446991"/>
                  </a:cubicBezTo>
                  <a:cubicBezTo>
                    <a:pt x="134300" y="440557"/>
                    <a:pt x="124226" y="440557"/>
                    <a:pt x="118470" y="446991"/>
                  </a:cubicBezTo>
                  <a:cubicBezTo>
                    <a:pt x="112713" y="453425"/>
                    <a:pt x="112713" y="462719"/>
                    <a:pt x="118470" y="468438"/>
                  </a:cubicBezTo>
                  <a:cubicBezTo>
                    <a:pt x="118470" y="468438"/>
                    <a:pt x="118470" y="468438"/>
                    <a:pt x="158046" y="507758"/>
                  </a:cubicBezTo>
                  <a:cubicBezTo>
                    <a:pt x="160205" y="509188"/>
                    <a:pt x="161644" y="509903"/>
                    <a:pt x="163803" y="510617"/>
                  </a:cubicBezTo>
                  <a:cubicBezTo>
                    <a:pt x="165961" y="512047"/>
                    <a:pt x="168840" y="512762"/>
                    <a:pt x="171718" y="512762"/>
                  </a:cubicBezTo>
                  <a:cubicBezTo>
                    <a:pt x="175316" y="512762"/>
                    <a:pt x="179633" y="511332"/>
                    <a:pt x="182512" y="509188"/>
                  </a:cubicBezTo>
                  <a:cubicBezTo>
                    <a:pt x="182512" y="509188"/>
                    <a:pt x="182512" y="509188"/>
                    <a:pt x="260225" y="431263"/>
                  </a:cubicBezTo>
                  <a:cubicBezTo>
                    <a:pt x="266701" y="426259"/>
                    <a:pt x="266701" y="416251"/>
                    <a:pt x="260225" y="409816"/>
                  </a:cubicBezTo>
                  <a:cubicBezTo>
                    <a:pt x="257347" y="407314"/>
                    <a:pt x="253569" y="406063"/>
                    <a:pt x="249702" y="406063"/>
                  </a:cubicBezTo>
                  <a:close/>
                  <a:moveTo>
                    <a:pt x="1027112" y="344487"/>
                  </a:moveTo>
                  <a:cubicBezTo>
                    <a:pt x="1085855" y="344487"/>
                    <a:pt x="1133475" y="391041"/>
                    <a:pt x="1133475" y="448469"/>
                  </a:cubicBezTo>
                  <a:cubicBezTo>
                    <a:pt x="1133475" y="505897"/>
                    <a:pt x="1085855" y="552451"/>
                    <a:pt x="1027112" y="552451"/>
                  </a:cubicBezTo>
                  <a:cubicBezTo>
                    <a:pt x="968369" y="552451"/>
                    <a:pt x="920749" y="505897"/>
                    <a:pt x="920749" y="448469"/>
                  </a:cubicBezTo>
                  <a:cubicBezTo>
                    <a:pt x="920749" y="391041"/>
                    <a:pt x="968369" y="344487"/>
                    <a:pt x="1027112" y="344487"/>
                  </a:cubicBezTo>
                  <a:close/>
                  <a:moveTo>
                    <a:pt x="192882" y="344487"/>
                  </a:moveTo>
                  <a:cubicBezTo>
                    <a:pt x="251186" y="344487"/>
                    <a:pt x="298451" y="391041"/>
                    <a:pt x="298451" y="448469"/>
                  </a:cubicBezTo>
                  <a:cubicBezTo>
                    <a:pt x="298451" y="505897"/>
                    <a:pt x="251186" y="552451"/>
                    <a:pt x="192882" y="552451"/>
                  </a:cubicBezTo>
                  <a:cubicBezTo>
                    <a:pt x="134578" y="552451"/>
                    <a:pt x="87313" y="505897"/>
                    <a:pt x="87313" y="448469"/>
                  </a:cubicBezTo>
                  <a:cubicBezTo>
                    <a:pt x="87313" y="391041"/>
                    <a:pt x="134578" y="344487"/>
                    <a:pt x="192882" y="344487"/>
                  </a:cubicBezTo>
                  <a:close/>
                  <a:moveTo>
                    <a:pt x="848631" y="0"/>
                  </a:moveTo>
                  <a:cubicBezTo>
                    <a:pt x="848631" y="0"/>
                    <a:pt x="848631" y="0"/>
                    <a:pt x="1193581" y="0"/>
                  </a:cubicBezTo>
                  <a:cubicBezTo>
                    <a:pt x="1200708" y="0"/>
                    <a:pt x="1205697" y="3568"/>
                    <a:pt x="1208548" y="9278"/>
                  </a:cubicBezTo>
                  <a:cubicBezTo>
                    <a:pt x="1208548" y="9278"/>
                    <a:pt x="1208548" y="9278"/>
                    <a:pt x="1301200" y="194119"/>
                  </a:cubicBezTo>
                  <a:cubicBezTo>
                    <a:pt x="1303338" y="198401"/>
                    <a:pt x="1303338" y="203397"/>
                    <a:pt x="1301200" y="207679"/>
                  </a:cubicBezTo>
                  <a:cubicBezTo>
                    <a:pt x="1301200" y="207679"/>
                    <a:pt x="1301200" y="207679"/>
                    <a:pt x="1208548" y="393947"/>
                  </a:cubicBezTo>
                  <a:cubicBezTo>
                    <a:pt x="1205697" y="398943"/>
                    <a:pt x="1200708" y="403225"/>
                    <a:pt x="1193581" y="403225"/>
                  </a:cubicBezTo>
                  <a:cubicBezTo>
                    <a:pt x="1193581" y="403225"/>
                    <a:pt x="1193581" y="403225"/>
                    <a:pt x="1155095" y="403225"/>
                  </a:cubicBezTo>
                  <a:cubicBezTo>
                    <a:pt x="1136565" y="350413"/>
                    <a:pt x="1085963" y="312588"/>
                    <a:pt x="1027521" y="312588"/>
                  </a:cubicBezTo>
                  <a:cubicBezTo>
                    <a:pt x="968366" y="312588"/>
                    <a:pt x="917764" y="350413"/>
                    <a:pt x="899233" y="403225"/>
                  </a:cubicBezTo>
                  <a:cubicBezTo>
                    <a:pt x="899233" y="403225"/>
                    <a:pt x="899233" y="403225"/>
                    <a:pt x="848631" y="403225"/>
                  </a:cubicBezTo>
                  <a:cubicBezTo>
                    <a:pt x="835802" y="403225"/>
                    <a:pt x="828675" y="390379"/>
                    <a:pt x="833664" y="380388"/>
                  </a:cubicBezTo>
                  <a:cubicBezTo>
                    <a:pt x="833664" y="380388"/>
                    <a:pt x="833664" y="380388"/>
                    <a:pt x="919189" y="207679"/>
                  </a:cubicBezTo>
                  <a:cubicBezTo>
                    <a:pt x="921327" y="203397"/>
                    <a:pt x="921327" y="198401"/>
                    <a:pt x="919189" y="194119"/>
                  </a:cubicBezTo>
                  <a:cubicBezTo>
                    <a:pt x="919189" y="194119"/>
                    <a:pt x="919189" y="194119"/>
                    <a:pt x="833664" y="22837"/>
                  </a:cubicBezTo>
                  <a:cubicBezTo>
                    <a:pt x="828675" y="12132"/>
                    <a:pt x="835802" y="0"/>
                    <a:pt x="848631" y="0"/>
                  </a:cubicBezTo>
                  <a:close/>
                  <a:moveTo>
                    <a:pt x="15719" y="0"/>
                  </a:moveTo>
                  <a:cubicBezTo>
                    <a:pt x="15719" y="0"/>
                    <a:pt x="15719" y="0"/>
                    <a:pt x="357249" y="0"/>
                  </a:cubicBezTo>
                  <a:cubicBezTo>
                    <a:pt x="362965" y="0"/>
                    <a:pt x="368681" y="3568"/>
                    <a:pt x="371539" y="9278"/>
                  </a:cubicBezTo>
                  <a:cubicBezTo>
                    <a:pt x="371539" y="9278"/>
                    <a:pt x="371539" y="9278"/>
                    <a:pt x="462995" y="194119"/>
                  </a:cubicBezTo>
                  <a:cubicBezTo>
                    <a:pt x="465138" y="198401"/>
                    <a:pt x="465138" y="203397"/>
                    <a:pt x="462995" y="207679"/>
                  </a:cubicBezTo>
                  <a:cubicBezTo>
                    <a:pt x="462995" y="207679"/>
                    <a:pt x="462995" y="207679"/>
                    <a:pt x="371539" y="393947"/>
                  </a:cubicBezTo>
                  <a:cubicBezTo>
                    <a:pt x="369396" y="398943"/>
                    <a:pt x="362965" y="403225"/>
                    <a:pt x="357249" y="403225"/>
                  </a:cubicBezTo>
                  <a:cubicBezTo>
                    <a:pt x="357249" y="403225"/>
                    <a:pt x="357249" y="403225"/>
                    <a:pt x="320095" y="403225"/>
                  </a:cubicBezTo>
                  <a:cubicBezTo>
                    <a:pt x="301518" y="350413"/>
                    <a:pt x="252218" y="312588"/>
                    <a:pt x="192915" y="312588"/>
                  </a:cubicBezTo>
                  <a:cubicBezTo>
                    <a:pt x="133611" y="312588"/>
                    <a:pt x="84310" y="350413"/>
                    <a:pt x="65734" y="403225"/>
                  </a:cubicBezTo>
                  <a:cubicBezTo>
                    <a:pt x="65734" y="403225"/>
                    <a:pt x="65734" y="403225"/>
                    <a:pt x="15719" y="403225"/>
                  </a:cubicBezTo>
                  <a:cubicBezTo>
                    <a:pt x="7145" y="403225"/>
                    <a:pt x="0" y="395375"/>
                    <a:pt x="0" y="386811"/>
                  </a:cubicBezTo>
                  <a:cubicBezTo>
                    <a:pt x="0" y="386811"/>
                    <a:pt x="0" y="386811"/>
                    <a:pt x="0" y="16414"/>
                  </a:cubicBezTo>
                  <a:cubicBezTo>
                    <a:pt x="0" y="7137"/>
                    <a:pt x="7145" y="0"/>
                    <a:pt x="157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333333"/>
                </a:solidFill>
                <a:effectLst/>
                <a:uLnTx/>
                <a:uFillTx/>
                <a:latin typeface="Candara"/>
                <a:ea typeface="+mn-ea"/>
                <a:cs typeface="+mn-cs"/>
              </a:endParaRPr>
            </a:p>
          </p:txBody>
        </p:sp>
      </p:grpSp>
      <p:sp>
        <p:nvSpPr>
          <p:cNvPr id="51" name="TextBox 97">
            <a:extLst>
              <a:ext uri="{FF2B5EF4-FFF2-40B4-BE49-F238E27FC236}">
                <a16:creationId xmlns:a16="http://schemas.microsoft.com/office/drawing/2014/main" id="{B3EFE66B-0DEF-4F4F-81CA-92BB19B2CCF0}"/>
              </a:ext>
            </a:extLst>
          </p:cNvPr>
          <p:cNvSpPr txBox="1"/>
          <p:nvPr/>
        </p:nvSpPr>
        <p:spPr>
          <a:xfrm>
            <a:off x="6063744" y="6455021"/>
            <a:ext cx="4986151" cy="18466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200" b="0" i="0" u="none" strike="noStrike" kern="1200" cap="none" spc="0" normalizeH="0" baseline="0" noProof="0" err="1">
                <a:ln>
                  <a:noFill/>
                </a:ln>
                <a:solidFill>
                  <a:srgbClr val="2E318F"/>
                </a:solidFill>
                <a:effectLst/>
                <a:uLnTx/>
                <a:uFillTx/>
                <a:latin typeface="Candara"/>
                <a:ea typeface="+mn-ea"/>
                <a:cs typeface="+mn-cs"/>
              </a:rPr>
              <a:t>Maturity</a:t>
            </a:r>
            <a:r>
              <a:rPr kumimoji="0" lang="nl-NL" sz="1200" b="0" i="0" u="none" strike="noStrike" kern="1200" cap="none" spc="0" normalizeH="0" baseline="0" noProof="0">
                <a:ln>
                  <a:noFill/>
                </a:ln>
                <a:solidFill>
                  <a:srgbClr val="2E318F"/>
                </a:solidFill>
                <a:effectLst/>
                <a:uLnTx/>
                <a:uFillTx/>
                <a:latin typeface="Candara"/>
                <a:ea typeface="+mn-ea"/>
                <a:cs typeface="+mn-cs"/>
              </a:rPr>
              <a:t> niveaus Data Management conform DNB volwassenheidsmodel</a:t>
            </a:r>
          </a:p>
        </p:txBody>
      </p:sp>
      <p:sp>
        <p:nvSpPr>
          <p:cNvPr id="72" name="Oval 54">
            <a:extLst>
              <a:ext uri="{FF2B5EF4-FFF2-40B4-BE49-F238E27FC236}">
                <a16:creationId xmlns:a16="http://schemas.microsoft.com/office/drawing/2014/main" id="{E5DDF9F8-184E-427C-892F-C651F687FB51}"/>
              </a:ext>
            </a:extLst>
          </p:cNvPr>
          <p:cNvSpPr/>
          <p:nvPr/>
        </p:nvSpPr>
        <p:spPr>
          <a:xfrm>
            <a:off x="3139297" y="4603207"/>
            <a:ext cx="687003" cy="687003"/>
          </a:xfrm>
          <a:prstGeom prst="ellipse">
            <a:avLst/>
          </a:prstGeom>
          <a:solidFill>
            <a:srgbClr val="FFFFFF"/>
          </a:solidFill>
          <a:ln w="28575">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0" cap="none" spc="0" normalizeH="0" baseline="0" noProof="0">
              <a:ln>
                <a:noFill/>
              </a:ln>
              <a:solidFill>
                <a:srgbClr val="FFFFFF">
                  <a:lumMod val="50000"/>
                </a:srgbClr>
              </a:solidFill>
              <a:effectLst/>
              <a:uLnTx/>
              <a:uFillTx/>
              <a:latin typeface="Candara"/>
              <a:ea typeface="+mn-ea"/>
              <a:cs typeface="+mn-cs"/>
            </a:endParaRPr>
          </a:p>
        </p:txBody>
      </p:sp>
      <p:sp>
        <p:nvSpPr>
          <p:cNvPr id="76" name="Caution" descr="{&quot;Key&quot;:&quot;POWER_USER_SHAPE_ICON&quot;,&quot;Value&quot;:&quot;POWER_USER_SHAPE_ICON_STYLE_1&quot;}">
            <a:extLst>
              <a:ext uri="{FF2B5EF4-FFF2-40B4-BE49-F238E27FC236}">
                <a16:creationId xmlns:a16="http://schemas.microsoft.com/office/drawing/2014/main" id="{94C9614D-AD8D-4824-BB7A-18D2D9ADA69E}"/>
              </a:ext>
            </a:extLst>
          </p:cNvPr>
          <p:cNvSpPr>
            <a:spLocks noChangeAspect="1"/>
          </p:cNvSpPr>
          <p:nvPr/>
        </p:nvSpPr>
        <p:spPr>
          <a:xfrm>
            <a:off x="3269056" y="4732025"/>
            <a:ext cx="428592" cy="369476"/>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F3FD2A-5485-48AC-8E69-DE32384994DF}"/>
              </a:ext>
            </a:extLst>
          </p:cNvPr>
          <p:cNvSpPr txBox="1"/>
          <p:nvPr/>
        </p:nvSpPr>
        <p:spPr>
          <a:xfrm>
            <a:off x="5092245" y="3342153"/>
            <a:ext cx="1173393" cy="500048"/>
          </a:xfrm>
          <a:prstGeom prst="rect">
            <a:avLst/>
          </a:prstGeom>
        </p:spPr>
        <p:txBody>
          <a:bodyPr vert="horz" wrap="square" lIns="76200" tIns="76200" rIns="76200" bIns="76200" rtlCol="0" anchor="t" anchorCtr="0">
            <a:noAutofit/>
          </a:bodyPr>
          <a:lstStyle/>
          <a:p>
            <a:pPr algn="ctr"/>
            <a:r>
              <a:rPr lang="nl-NL" sz="1200">
                <a:solidFill>
                  <a:schemeClr val="bg1"/>
                </a:solidFill>
              </a:rPr>
              <a:t>Huidig </a:t>
            </a:r>
            <a:r>
              <a:rPr lang="nl-NL" sz="1200" err="1">
                <a:solidFill>
                  <a:schemeClr val="bg1"/>
                </a:solidFill>
              </a:rPr>
              <a:t>maturity</a:t>
            </a:r>
            <a:r>
              <a:rPr lang="nl-NL" sz="1200">
                <a:solidFill>
                  <a:schemeClr val="bg1"/>
                </a:solidFill>
              </a:rPr>
              <a:t> niveau </a:t>
            </a:r>
          </a:p>
        </p:txBody>
      </p:sp>
      <p:sp>
        <p:nvSpPr>
          <p:cNvPr id="85" name="Pijl: vijfhoek 72">
            <a:extLst>
              <a:ext uri="{FF2B5EF4-FFF2-40B4-BE49-F238E27FC236}">
                <a16:creationId xmlns:a16="http://schemas.microsoft.com/office/drawing/2014/main" id="{8B5C87EF-16CE-4C19-842C-645CED23AB51}"/>
              </a:ext>
            </a:extLst>
          </p:cNvPr>
          <p:cNvSpPr/>
          <p:nvPr/>
        </p:nvSpPr>
        <p:spPr>
          <a:xfrm rot="5400000">
            <a:off x="9316441" y="1892542"/>
            <a:ext cx="889428" cy="1173393"/>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200" b="0" i="0" u="none" strike="noStrike" kern="1200" cap="none" spc="0" normalizeH="0" baseline="0" noProof="0">
              <a:ln>
                <a:noFill/>
              </a:ln>
              <a:solidFill>
                <a:srgbClr val="FFFFFF"/>
              </a:solidFill>
              <a:effectLst/>
              <a:uLnTx/>
              <a:uFillTx/>
              <a:latin typeface="Candara"/>
              <a:ea typeface="+mn-ea"/>
              <a:cs typeface="+mn-cs"/>
            </a:endParaRPr>
          </a:p>
        </p:txBody>
      </p:sp>
      <p:sp>
        <p:nvSpPr>
          <p:cNvPr id="75" name="TextBox 74">
            <a:extLst>
              <a:ext uri="{FF2B5EF4-FFF2-40B4-BE49-F238E27FC236}">
                <a16:creationId xmlns:a16="http://schemas.microsoft.com/office/drawing/2014/main" id="{BF0241D1-10F9-4203-A1E4-D5F2FF72A057}"/>
              </a:ext>
            </a:extLst>
          </p:cNvPr>
          <p:cNvSpPr txBox="1"/>
          <p:nvPr/>
        </p:nvSpPr>
        <p:spPr>
          <a:xfrm>
            <a:off x="9174457" y="2029970"/>
            <a:ext cx="1173395" cy="646331"/>
          </a:xfrm>
          <a:prstGeom prst="rect">
            <a:avLst/>
          </a:prstGeom>
          <a:noFill/>
        </p:spPr>
        <p:txBody>
          <a:bodyPr wrap="square">
            <a:spAutoFit/>
          </a:bodyPr>
          <a:lstStyle/>
          <a:p>
            <a:pPr marR="0" lvl="0" indent="0" algn="ctr" fontAlgn="auto">
              <a:lnSpc>
                <a:spcPct val="100000"/>
              </a:lnSpc>
              <a:spcBef>
                <a:spcPts val="0"/>
              </a:spcBef>
              <a:spcAft>
                <a:spcPts val="0"/>
              </a:spcAft>
              <a:buClr>
                <a:srgbClr val="109FC6"/>
              </a:buClr>
              <a:buSzTx/>
              <a:buFont typeface="Arial" panose="020B0604020202020204" pitchFamily="34" charset="0"/>
              <a:buChar char="​"/>
              <a:tabLst/>
              <a:defRPr/>
            </a:pPr>
            <a:r>
              <a:rPr lang="nl-NL" sz="1200">
                <a:solidFill>
                  <a:schemeClr val="bg1"/>
                </a:solidFill>
              </a:rPr>
              <a:t>Ambitie </a:t>
            </a:r>
            <a:r>
              <a:rPr lang="nl-NL" sz="1200" err="1">
                <a:solidFill>
                  <a:schemeClr val="bg1"/>
                </a:solidFill>
              </a:rPr>
              <a:t>maturity</a:t>
            </a:r>
            <a:r>
              <a:rPr lang="nl-NL" sz="1200">
                <a:solidFill>
                  <a:schemeClr val="bg1"/>
                </a:solidFill>
              </a:rPr>
              <a:t> niveau 2023</a:t>
            </a:r>
          </a:p>
        </p:txBody>
      </p:sp>
      <p:sp>
        <p:nvSpPr>
          <p:cNvPr id="87" name="Tekstvak 76">
            <a:extLst>
              <a:ext uri="{FF2B5EF4-FFF2-40B4-BE49-F238E27FC236}">
                <a16:creationId xmlns:a16="http://schemas.microsoft.com/office/drawing/2014/main" id="{B91AF0EE-BE83-423A-9F7A-A59D0DC14318}"/>
              </a:ext>
            </a:extLst>
          </p:cNvPr>
          <p:cNvSpPr txBox="1"/>
          <p:nvPr/>
        </p:nvSpPr>
        <p:spPr>
          <a:xfrm>
            <a:off x="450286" y="4272035"/>
            <a:ext cx="2539087" cy="270000"/>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600" b="1" i="0" u="none" strike="noStrike" kern="1200" cap="none" spc="0" normalizeH="0" baseline="0" noProof="0">
                <a:ln>
                  <a:noFill/>
                </a:ln>
                <a:solidFill>
                  <a:srgbClr val="2E318F"/>
                </a:solidFill>
                <a:effectLst/>
                <a:uLnTx/>
                <a:uFillTx/>
                <a:latin typeface="Candara"/>
                <a:ea typeface="+mn-ea"/>
                <a:cs typeface="+mn-cs"/>
              </a:rPr>
              <a:t>*</a:t>
            </a:r>
            <a:r>
              <a:rPr kumimoji="0" lang="nl-NL" sz="1400" b="1" i="0" u="none" strike="noStrike" kern="1200" cap="none" spc="0" normalizeH="0" baseline="0" noProof="0">
                <a:ln>
                  <a:noFill/>
                </a:ln>
                <a:solidFill>
                  <a:srgbClr val="2E318F"/>
                </a:solidFill>
                <a:effectLst/>
                <a:uLnTx/>
                <a:uFillTx/>
                <a:latin typeface="Candara"/>
                <a:ea typeface="+mn-ea"/>
                <a:cs typeface="+mn-cs"/>
              </a:rPr>
              <a:t> </a:t>
            </a:r>
            <a:r>
              <a:rPr kumimoji="0" lang="nl-NL" sz="1050" b="0" i="0" u="none" strike="noStrike" kern="1200" cap="none" spc="0" normalizeH="0" baseline="0" noProof="0">
                <a:ln>
                  <a:noFill/>
                </a:ln>
                <a:solidFill>
                  <a:srgbClr val="333333"/>
                </a:solidFill>
                <a:effectLst/>
                <a:uLnTx/>
                <a:uFillTx/>
                <a:latin typeface="Candara"/>
                <a:ea typeface="+mn-ea"/>
                <a:cs typeface="+mn-cs"/>
              </a:rPr>
              <a:t>= focusgebied Data Strategie 2023</a:t>
            </a:r>
            <a:endParaRPr kumimoji="0" lang="nl-NL" sz="1100" b="0" i="0" u="none" strike="noStrike" kern="1200" cap="none" spc="0" normalizeH="0" baseline="0" noProof="0">
              <a:ln>
                <a:noFill/>
              </a:ln>
              <a:solidFill>
                <a:srgbClr val="333333"/>
              </a:solidFill>
              <a:effectLst/>
              <a:uLnTx/>
              <a:uFillTx/>
              <a:latin typeface="Candara"/>
              <a:ea typeface="+mn-ea"/>
              <a:cs typeface="+mn-cs"/>
            </a:endParaRPr>
          </a:p>
        </p:txBody>
      </p:sp>
      <p:grpSp>
        <p:nvGrpSpPr>
          <p:cNvPr id="10" name="Group 9">
            <a:extLst>
              <a:ext uri="{FF2B5EF4-FFF2-40B4-BE49-F238E27FC236}">
                <a16:creationId xmlns:a16="http://schemas.microsoft.com/office/drawing/2014/main" id="{D5A45981-76FA-47F4-8A0D-D7AB7461BA62}"/>
              </a:ext>
            </a:extLst>
          </p:cNvPr>
          <p:cNvGrpSpPr/>
          <p:nvPr/>
        </p:nvGrpSpPr>
        <p:grpSpPr>
          <a:xfrm>
            <a:off x="464560" y="1126343"/>
            <a:ext cx="3218353" cy="3145392"/>
            <a:chOff x="464560" y="1126343"/>
            <a:chExt cx="3218353" cy="3145392"/>
          </a:xfrm>
        </p:grpSpPr>
        <p:pic>
          <p:nvPicPr>
            <p:cNvPr id="86" name="Picture 6" descr="Utah DAMA Chapter – The Art of Data Management in Utah">
              <a:extLst>
                <a:ext uri="{FF2B5EF4-FFF2-40B4-BE49-F238E27FC236}">
                  <a16:creationId xmlns:a16="http://schemas.microsoft.com/office/drawing/2014/main" id="{E4661B79-A9C4-41D6-B68B-C12BF71A94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320" b="97423" l="2519" r="96977">
                          <a14:foregroundMark x1="8816" y1="40206" x2="7809" y2="57990"/>
                          <a14:foregroundMark x1="11839" y1="29897" x2="34257" y2="32990"/>
                          <a14:foregroundMark x1="30982" y1="17784" x2="52141" y2="13402"/>
                          <a14:foregroundMark x1="50882" y1="5670" x2="62217" y2="6443"/>
                          <a14:foregroundMark x1="45340" y1="5412" x2="31486" y2="13144"/>
                          <a14:foregroundMark x1="31486" y1="13144" x2="31486" y2="13144"/>
                          <a14:foregroundMark x1="40050" y1="55928" x2="60705" y2="56959"/>
                          <a14:foregroundMark x1="60705" y1="56959" x2="47103" y2="48711"/>
                          <a14:foregroundMark x1="47103" y1="48711" x2="45340" y2="49485"/>
                          <a14:foregroundMark x1="60202" y1="48196" x2="53652" y2="41753"/>
                          <a14:foregroundMark x1="54912" y1="53608" x2="56927" y2="39691"/>
                          <a14:foregroundMark x1="52393" y1="39948" x2="38287" y2="48969"/>
                          <a14:foregroundMark x1="38287" y1="48969" x2="38539" y2="52320"/>
                          <a14:foregroundMark x1="42569" y1="46649" x2="46851" y2="39433"/>
                          <a14:foregroundMark x1="2519" y1="45103" x2="2519" y2="48969"/>
                          <a14:foregroundMark x1="40806" y1="72938" x2="47355" y2="75000"/>
                          <a14:foregroundMark x1="31738" y1="84021" x2="40302" y2="79381"/>
                          <a14:foregroundMark x1="41562" y1="88402" x2="33249" y2="94072"/>
                          <a14:foregroundMark x1="48363" y1="97423" x2="48363" y2="97423"/>
                          <a14:foregroundMark x1="51385" y1="97938" x2="51385" y2="97938"/>
                          <a14:foregroundMark x1="74811" y1="53351" x2="74811" y2="53351"/>
                          <a14:foregroundMark x1="76322" y1="50515" x2="76322" y2="50515"/>
                          <a14:foregroundMark x1="82620" y1="47938" x2="82620" y2="47938"/>
                          <a14:foregroundMark x1="88665" y1="43041" x2="83375" y2="61856"/>
                          <a14:foregroundMark x1="89421" y1="31701" x2="93451" y2="47938"/>
                          <a14:foregroundMark x1="93451" y1="47938" x2="93199" y2="50515"/>
                          <a14:foregroundMark x1="36020" y1="34794" x2="46851" y2="31186"/>
                          <a14:foregroundMark x1="49118" y1="2320" x2="49118" y2="2320"/>
                          <a14:foregroundMark x1="44332" y1="39175" x2="38791" y2="50773"/>
                          <a14:foregroundMark x1="38791" y1="50773" x2="53401" y2="52835"/>
                          <a14:foregroundMark x1="53401" y1="52835" x2="47859" y2="38918"/>
                          <a14:foregroundMark x1="47859" y1="38918" x2="38791" y2="47680"/>
                          <a14:foregroundMark x1="38791" y1="47680" x2="47859" y2="58505"/>
                          <a14:foregroundMark x1="47859" y1="58505" x2="35013" y2="60567"/>
                          <a14:foregroundMark x1="35013" y1="60567" x2="43325" y2="47165"/>
                          <a14:foregroundMark x1="43325" y1="47165" x2="63728" y2="45361"/>
                          <a14:foregroundMark x1="63728" y1="45361" x2="44584" y2="46649"/>
                          <a14:foregroundMark x1="44584" y1="46649" x2="45592" y2="41237"/>
                          <a14:foregroundMark x1="54660" y1="54639" x2="46348" y2="62629"/>
                          <a14:foregroundMark x1="58942" y1="56443" x2="58186" y2="56959"/>
                          <a14:foregroundMark x1="60957" y1="52320" x2="61209" y2="50000"/>
                          <a14:foregroundMark x1="56171" y1="56443" x2="50630" y2="63918"/>
                          <a14:foregroundMark x1="96977" y1="48711" x2="96474" y2="51031"/>
                        </a14:backgroundRemoval>
                      </a14:imgEffect>
                    </a14:imgLayer>
                  </a14:imgProps>
                </a:ext>
                <a:ext uri="{28A0092B-C50C-407E-A947-70E740481C1C}">
                  <a14:useLocalDpi xmlns:a14="http://schemas.microsoft.com/office/drawing/2010/main" val="0"/>
                </a:ext>
              </a:extLst>
            </a:blip>
            <a:srcRect/>
            <a:stretch>
              <a:fillRect/>
            </a:stretch>
          </p:blipFill>
          <p:spPr bwMode="auto">
            <a:xfrm>
              <a:off x="464561" y="1126343"/>
              <a:ext cx="3218352" cy="31453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8" name="Tekstvak 77">
              <a:extLst>
                <a:ext uri="{FF2B5EF4-FFF2-40B4-BE49-F238E27FC236}">
                  <a16:creationId xmlns:a16="http://schemas.microsoft.com/office/drawing/2014/main" id="{99AC5E5D-EB4B-4314-A38C-B66E53219914}"/>
                </a:ext>
              </a:extLst>
            </p:cNvPr>
            <p:cNvSpPr txBox="1"/>
            <p:nvPr/>
          </p:nvSpPr>
          <p:spPr>
            <a:xfrm>
              <a:off x="1757929" y="1369603"/>
              <a:ext cx="145043" cy="337417"/>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0" i="0" u="none" strike="noStrike" kern="1200" cap="none" spc="0" normalizeH="0" baseline="0" noProof="0">
                  <a:ln>
                    <a:solidFill>
                      <a:srgbClr val="2E318F"/>
                    </a:solidFill>
                  </a:ln>
                  <a:solidFill>
                    <a:srgbClr val="2E318F"/>
                  </a:solidFill>
                  <a:effectLst/>
                  <a:uLnTx/>
                  <a:uFillTx/>
                  <a:latin typeface="Candara"/>
                  <a:ea typeface="+mn-ea"/>
                  <a:cs typeface="+mn-cs"/>
                </a:rPr>
                <a:t>*</a:t>
              </a:r>
            </a:p>
          </p:txBody>
        </p:sp>
        <p:sp>
          <p:nvSpPr>
            <p:cNvPr id="89" name="Tekstvak 78">
              <a:extLst>
                <a:ext uri="{FF2B5EF4-FFF2-40B4-BE49-F238E27FC236}">
                  <a16:creationId xmlns:a16="http://schemas.microsoft.com/office/drawing/2014/main" id="{BDCCD8C9-BFFA-4EF5-A054-16836290386B}"/>
                </a:ext>
              </a:extLst>
            </p:cNvPr>
            <p:cNvSpPr txBox="1"/>
            <p:nvPr/>
          </p:nvSpPr>
          <p:spPr>
            <a:xfrm>
              <a:off x="2416716" y="3457575"/>
              <a:ext cx="268903" cy="305729"/>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0" i="0" u="none" strike="noStrike" kern="1200" cap="none" spc="0" normalizeH="0" baseline="0" noProof="0">
                  <a:ln>
                    <a:solidFill>
                      <a:srgbClr val="2E318F"/>
                    </a:solidFill>
                  </a:ln>
                  <a:solidFill>
                    <a:srgbClr val="2E318F"/>
                  </a:solidFill>
                  <a:effectLst/>
                  <a:uLnTx/>
                  <a:uFillTx/>
                  <a:latin typeface="Candara"/>
                  <a:ea typeface="+mn-ea"/>
                  <a:cs typeface="+mn-cs"/>
                </a:rPr>
                <a:t>*</a:t>
              </a:r>
            </a:p>
          </p:txBody>
        </p:sp>
        <p:sp>
          <p:nvSpPr>
            <p:cNvPr id="90" name="Tekstvak 79">
              <a:extLst>
                <a:ext uri="{FF2B5EF4-FFF2-40B4-BE49-F238E27FC236}">
                  <a16:creationId xmlns:a16="http://schemas.microsoft.com/office/drawing/2014/main" id="{1A596D9A-BD79-498B-8FB5-F597A64D8B4C}"/>
                </a:ext>
              </a:extLst>
            </p:cNvPr>
            <p:cNvSpPr txBox="1"/>
            <p:nvPr/>
          </p:nvSpPr>
          <p:spPr>
            <a:xfrm>
              <a:off x="1100757" y="1694763"/>
              <a:ext cx="268903" cy="305729"/>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0" i="0" u="none" strike="noStrike" kern="1200" cap="none" spc="0" normalizeH="0" baseline="0" noProof="0">
                  <a:ln>
                    <a:solidFill>
                      <a:srgbClr val="2E318F"/>
                    </a:solidFill>
                  </a:ln>
                  <a:solidFill>
                    <a:srgbClr val="2E318F"/>
                  </a:solidFill>
                  <a:effectLst/>
                  <a:uLnTx/>
                  <a:uFillTx/>
                  <a:latin typeface="Candara"/>
                  <a:ea typeface="+mn-ea"/>
                  <a:cs typeface="+mn-cs"/>
                </a:rPr>
                <a:t>*</a:t>
              </a:r>
            </a:p>
          </p:txBody>
        </p:sp>
        <p:sp>
          <p:nvSpPr>
            <p:cNvPr id="91" name="Tekstvak 80">
              <a:extLst>
                <a:ext uri="{FF2B5EF4-FFF2-40B4-BE49-F238E27FC236}">
                  <a16:creationId xmlns:a16="http://schemas.microsoft.com/office/drawing/2014/main" id="{D58360BB-A102-4D4B-9E97-4EF04AB07686}"/>
                </a:ext>
              </a:extLst>
            </p:cNvPr>
            <p:cNvSpPr txBox="1"/>
            <p:nvPr/>
          </p:nvSpPr>
          <p:spPr>
            <a:xfrm>
              <a:off x="2162569" y="2398554"/>
              <a:ext cx="268903" cy="305729"/>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0" i="0" u="none" strike="noStrike" kern="1200" cap="none" spc="0" normalizeH="0" baseline="0" noProof="0">
                  <a:ln>
                    <a:solidFill>
                      <a:srgbClr val="2E318F"/>
                    </a:solidFill>
                  </a:ln>
                  <a:solidFill>
                    <a:srgbClr val="2E318F"/>
                  </a:solidFill>
                  <a:effectLst/>
                  <a:uLnTx/>
                  <a:uFillTx/>
                  <a:latin typeface="Candara"/>
                  <a:ea typeface="+mn-ea"/>
                  <a:cs typeface="+mn-cs"/>
                </a:rPr>
                <a:t>*</a:t>
              </a:r>
            </a:p>
          </p:txBody>
        </p:sp>
        <p:sp>
          <p:nvSpPr>
            <p:cNvPr id="92" name="Tekstvak 81">
              <a:extLst>
                <a:ext uri="{FF2B5EF4-FFF2-40B4-BE49-F238E27FC236}">
                  <a16:creationId xmlns:a16="http://schemas.microsoft.com/office/drawing/2014/main" id="{74951855-CC2F-4036-9C70-4B3E08307B07}"/>
                </a:ext>
              </a:extLst>
            </p:cNvPr>
            <p:cNvSpPr txBox="1"/>
            <p:nvPr/>
          </p:nvSpPr>
          <p:spPr>
            <a:xfrm>
              <a:off x="2929465" y="3006635"/>
              <a:ext cx="268903" cy="305729"/>
            </a:xfrm>
            <a:prstGeom prst="rect">
              <a:avLst/>
            </a:prstGeom>
          </p:spPr>
          <p:txBody>
            <a:bodyPr vert="horz" wrap="squar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0" i="0" u="none" strike="noStrike" kern="1200" cap="none" spc="0" normalizeH="0" baseline="0" noProof="0">
                  <a:ln>
                    <a:solidFill>
                      <a:srgbClr val="2E318F"/>
                    </a:solidFill>
                  </a:ln>
                  <a:solidFill>
                    <a:srgbClr val="2E318F"/>
                  </a:solidFill>
                  <a:effectLst/>
                  <a:uLnTx/>
                  <a:uFillTx/>
                  <a:latin typeface="Candara"/>
                  <a:ea typeface="+mn-ea"/>
                  <a:cs typeface="+mn-cs"/>
                </a:rPr>
                <a:t>*</a:t>
              </a:r>
            </a:p>
          </p:txBody>
        </p:sp>
        <p:sp>
          <p:nvSpPr>
            <p:cNvPr id="8" name="Trapezoid 7">
              <a:extLst>
                <a:ext uri="{FF2B5EF4-FFF2-40B4-BE49-F238E27FC236}">
                  <a16:creationId xmlns:a16="http://schemas.microsoft.com/office/drawing/2014/main" id="{4598428C-261A-408D-AB25-40D7A40914D5}"/>
                </a:ext>
              </a:extLst>
            </p:cNvPr>
            <p:cNvSpPr/>
            <p:nvPr/>
          </p:nvSpPr>
          <p:spPr>
            <a:xfrm rot="5400000">
              <a:off x="592008" y="2167526"/>
              <a:ext cx="953900" cy="1076549"/>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Trapezoid 92">
              <a:extLst>
                <a:ext uri="{FF2B5EF4-FFF2-40B4-BE49-F238E27FC236}">
                  <a16:creationId xmlns:a16="http://schemas.microsoft.com/office/drawing/2014/main" id="{9DF9604F-1083-4E0D-9644-6CE303F436FD}"/>
                </a:ext>
              </a:extLst>
            </p:cNvPr>
            <p:cNvSpPr/>
            <p:nvPr/>
          </p:nvSpPr>
          <p:spPr>
            <a:xfrm rot="3309443">
              <a:off x="774481" y="2745929"/>
              <a:ext cx="953900" cy="1076549"/>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Trapezoid 93">
              <a:extLst>
                <a:ext uri="{FF2B5EF4-FFF2-40B4-BE49-F238E27FC236}">
                  <a16:creationId xmlns:a16="http://schemas.microsoft.com/office/drawing/2014/main" id="{14532AF2-E4C4-44B6-9FE9-D5CA47BDD422}"/>
                </a:ext>
              </a:extLst>
            </p:cNvPr>
            <p:cNvSpPr/>
            <p:nvPr/>
          </p:nvSpPr>
          <p:spPr>
            <a:xfrm rot="1171543">
              <a:off x="1275182" y="3084481"/>
              <a:ext cx="953900" cy="1076549"/>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Trapezoid 94">
              <a:extLst>
                <a:ext uri="{FF2B5EF4-FFF2-40B4-BE49-F238E27FC236}">
                  <a16:creationId xmlns:a16="http://schemas.microsoft.com/office/drawing/2014/main" id="{D3B58774-C890-441A-9627-FBF0AEF57C08}"/>
                </a:ext>
              </a:extLst>
            </p:cNvPr>
            <p:cNvSpPr/>
            <p:nvPr/>
          </p:nvSpPr>
          <p:spPr>
            <a:xfrm rot="16200000">
              <a:off x="2566188" y="2167527"/>
              <a:ext cx="953900" cy="1076549"/>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Trapezoid 95">
              <a:extLst>
                <a:ext uri="{FF2B5EF4-FFF2-40B4-BE49-F238E27FC236}">
                  <a16:creationId xmlns:a16="http://schemas.microsoft.com/office/drawing/2014/main" id="{7A80EED3-7BE6-4594-A204-070226A3DC78}"/>
                </a:ext>
              </a:extLst>
            </p:cNvPr>
            <p:cNvSpPr/>
            <p:nvPr/>
          </p:nvSpPr>
          <p:spPr>
            <a:xfrm rot="14034663">
              <a:off x="2374156" y="1563266"/>
              <a:ext cx="953900" cy="1115533"/>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Trapezoid 96">
              <a:extLst>
                <a:ext uri="{FF2B5EF4-FFF2-40B4-BE49-F238E27FC236}">
                  <a16:creationId xmlns:a16="http://schemas.microsoft.com/office/drawing/2014/main" id="{9BD107A2-1BC1-4B6B-9EF2-93398B942322}"/>
                </a:ext>
              </a:extLst>
            </p:cNvPr>
            <p:cNvSpPr/>
            <p:nvPr/>
          </p:nvSpPr>
          <p:spPr>
            <a:xfrm rot="11928360">
              <a:off x="1867888" y="1242757"/>
              <a:ext cx="953900" cy="1076549"/>
            </a:xfrm>
            <a:prstGeom prst="trapezoid">
              <a:avLst>
                <a:gd name="adj" fmla="val 3510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a:extLst>
                <a:ext uri="{FF2B5EF4-FFF2-40B4-BE49-F238E27FC236}">
                  <a16:creationId xmlns:a16="http://schemas.microsoft.com/office/drawing/2014/main" id="{65527D15-9261-4107-9A81-748425833F2C}"/>
                </a:ext>
              </a:extLst>
            </p:cNvPr>
            <p:cNvSpPr/>
            <p:nvPr/>
          </p:nvSpPr>
          <p:spPr>
            <a:xfrm>
              <a:off x="464560" y="1145092"/>
              <a:ext cx="3218353" cy="3114485"/>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7299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0A1B3-DCC1-4AF7-AE56-4481A12E7539}"/>
              </a:ext>
            </a:extLst>
          </p:cNvPr>
          <p:cNvSpPr>
            <a:spLocks noGrp="1"/>
          </p:cNvSpPr>
          <p:nvPr>
            <p:ph type="title"/>
          </p:nvPr>
        </p:nvSpPr>
        <p:spPr>
          <a:xfrm>
            <a:off x="336135" y="198229"/>
            <a:ext cx="8549957" cy="758900"/>
          </a:xfrm>
        </p:spPr>
        <p:txBody>
          <a:bodyPr/>
          <a:lstStyle/>
          <a:p>
            <a:pPr>
              <a:lnSpc>
                <a:spcPct val="150000"/>
              </a:lnSpc>
            </a:pPr>
            <a:r>
              <a:rPr lang="nl-NL" sz="2800"/>
              <a:t>Verankering datakwaliteit</a:t>
            </a:r>
            <a:br>
              <a:rPr lang="nl-NL" sz="1800"/>
            </a:br>
            <a:endParaRPr lang="nl-NL" sz="1200" b="0" i="1">
              <a:solidFill>
                <a:srgbClr val="C00000"/>
              </a:solidFill>
            </a:endParaRPr>
          </a:p>
        </p:txBody>
      </p:sp>
      <p:sp>
        <p:nvSpPr>
          <p:cNvPr id="29" name="Tekstvak 28">
            <a:extLst>
              <a:ext uri="{FF2B5EF4-FFF2-40B4-BE49-F238E27FC236}">
                <a16:creationId xmlns:a16="http://schemas.microsoft.com/office/drawing/2014/main" id="{5062E6C8-4864-4E13-ADD0-783C42742D44}"/>
              </a:ext>
            </a:extLst>
          </p:cNvPr>
          <p:cNvSpPr txBox="1"/>
          <p:nvPr/>
        </p:nvSpPr>
        <p:spPr>
          <a:xfrm>
            <a:off x="5645020" y="2976465"/>
            <a:ext cx="914400" cy="914400"/>
          </a:xfrm>
          <a:prstGeom prst="rect">
            <a:avLst/>
          </a:prstGeom>
        </p:spPr>
        <p:txBody>
          <a:bodyPr vert="horz" wrap="square" lIns="76200" tIns="76200" rIns="76200" bIns="76200" rtlCol="0" anchor="t" anchorCtr="0">
            <a:noAutofit/>
          </a:bodyPr>
          <a:lstStyle/>
          <a:p>
            <a:pPr algn="l"/>
            <a:endParaRPr lang="nl-NL" sz="1400"/>
          </a:p>
        </p:txBody>
      </p:sp>
      <p:sp>
        <p:nvSpPr>
          <p:cNvPr id="6" name="Tekstvak 5">
            <a:extLst>
              <a:ext uri="{FF2B5EF4-FFF2-40B4-BE49-F238E27FC236}">
                <a16:creationId xmlns:a16="http://schemas.microsoft.com/office/drawing/2014/main" id="{04903BE7-1680-4341-9D3A-5B86F25F3558}"/>
              </a:ext>
            </a:extLst>
          </p:cNvPr>
          <p:cNvSpPr txBox="1"/>
          <p:nvPr/>
        </p:nvSpPr>
        <p:spPr>
          <a:xfrm>
            <a:off x="319185" y="1073498"/>
            <a:ext cx="11636702" cy="825768"/>
          </a:xfrm>
          <a:prstGeom prst="rect">
            <a:avLst/>
          </a:prstGeom>
        </p:spPr>
        <p:txBody>
          <a:bodyPr vert="horz" wrap="square" lIns="76200" tIns="76200" rIns="76200" bIns="76200" rtlCol="0" anchor="t" anchorCtr="0">
            <a:noAutofit/>
          </a:bodyPr>
          <a:lstStyle/>
          <a:p>
            <a:pPr algn="l"/>
            <a:r>
              <a:rPr lang="nl-NL" sz="1100" dirty="0"/>
              <a:t>Bij APG is gekozen om </a:t>
            </a:r>
            <a:r>
              <a:rPr lang="nl-NL" sz="1100" b="1" dirty="0"/>
              <a:t>Data-</a:t>
            </a:r>
            <a:r>
              <a:rPr lang="nl-NL" sz="1100" dirty="0"/>
              <a:t> en IT </a:t>
            </a:r>
            <a:r>
              <a:rPr lang="nl-NL" sz="1100" b="1" dirty="0"/>
              <a:t>Beleid</a:t>
            </a:r>
            <a:r>
              <a:rPr lang="nl-NL" sz="1100" dirty="0"/>
              <a:t> te verankeren binnen de organisatie. Zowel voor Data als voor IT is er een Board opgericht, op directie niveau. Voor de APG Data Board is de ambitie om de </a:t>
            </a:r>
            <a:r>
              <a:rPr lang="nl-NL" sz="1100" dirty="0" err="1"/>
              <a:t>maturity</a:t>
            </a:r>
            <a:r>
              <a:rPr lang="nl-NL" sz="1100" dirty="0"/>
              <a:t> van Data Management te verhogen, teneinde Business doelstellingen in de toekomst te kunnen realiseren. Data Beleid is bekrachtigd binnen de APG Data Board. </a:t>
            </a:r>
            <a:r>
              <a:rPr lang="nl-NL" sz="1100" b="1" dirty="0"/>
              <a:t>DQ Beleid</a:t>
            </a:r>
            <a:r>
              <a:rPr lang="nl-NL" sz="1100" dirty="0"/>
              <a:t>, is een (DAMA DM BOK) onderdeel van het APG brede Data Beleid.</a:t>
            </a:r>
          </a:p>
        </p:txBody>
      </p:sp>
      <p:sp>
        <p:nvSpPr>
          <p:cNvPr id="26" name="Tekstvak 25">
            <a:extLst>
              <a:ext uri="{FF2B5EF4-FFF2-40B4-BE49-F238E27FC236}">
                <a16:creationId xmlns:a16="http://schemas.microsoft.com/office/drawing/2014/main" id="{1DE0DDBD-7959-46C6-9E1E-460B3E6FE05E}"/>
              </a:ext>
            </a:extLst>
          </p:cNvPr>
          <p:cNvSpPr txBox="1"/>
          <p:nvPr/>
        </p:nvSpPr>
        <p:spPr>
          <a:xfrm>
            <a:off x="8886092" y="2459335"/>
            <a:ext cx="2961444" cy="3650152"/>
          </a:xfrm>
          <a:prstGeom prst="rect">
            <a:avLst/>
          </a:prstGeom>
        </p:spPr>
        <p:txBody>
          <a:bodyPr vert="horz" wrap="square" lIns="76200" tIns="76200" rIns="76200" bIns="76200" rtlCol="0" anchor="t" anchorCtr="0">
            <a:noAutofit/>
          </a:bodyPr>
          <a:lstStyle/>
          <a:p>
            <a:pPr marL="171450" indent="-171450" algn="l">
              <a:buFont typeface="Arial" panose="020B0604020202020204" pitchFamily="34" charset="0"/>
              <a:buChar char="•"/>
            </a:pPr>
            <a:r>
              <a:rPr lang="nl-NL" sz="1100"/>
              <a:t>Het APG Data (</a:t>
            </a:r>
            <a:r>
              <a:rPr lang="nl-NL" sz="1100" err="1"/>
              <a:t>Quality</a:t>
            </a:r>
            <a:r>
              <a:rPr lang="nl-NL" sz="1100"/>
              <a:t>) Beleid is vastgesteld door de </a:t>
            </a:r>
            <a:r>
              <a:rPr lang="nl-NL" sz="1100" b="1"/>
              <a:t>APG Data Board</a:t>
            </a:r>
            <a:r>
              <a:rPr lang="nl-NL" sz="1100"/>
              <a:t>, waarin (directeur) Data Portfolio </a:t>
            </a:r>
            <a:r>
              <a:rPr lang="nl-NL" sz="1100" err="1"/>
              <a:t>Owners</a:t>
            </a:r>
            <a:r>
              <a:rPr lang="nl-NL" sz="1100"/>
              <a:t> alle APG Business Units vertegenwoordigen. De zogenaamde </a:t>
            </a:r>
            <a:r>
              <a:rPr lang="nl-NL" sz="1100" b="1"/>
              <a:t>APG Health Teams</a:t>
            </a:r>
            <a:r>
              <a:rPr lang="nl-NL" sz="1100"/>
              <a:t>, borgen dat bij Changes, voldaan wordt aan dit Data (</a:t>
            </a:r>
            <a:r>
              <a:rPr lang="nl-NL" sz="1100" err="1"/>
              <a:t>Quality</a:t>
            </a:r>
            <a:r>
              <a:rPr lang="nl-NL" sz="1100"/>
              <a:t>) Beleid.</a:t>
            </a:r>
          </a:p>
          <a:p>
            <a:pPr algn="l"/>
            <a:endParaRPr lang="nl-NL" sz="1100"/>
          </a:p>
          <a:p>
            <a:pPr marL="171450" indent="-171450" algn="l">
              <a:buFont typeface="Arial" panose="020B0604020202020204" pitchFamily="34" charset="0"/>
              <a:buChar char="•"/>
            </a:pPr>
            <a:r>
              <a:rPr lang="nl-NL" sz="1100"/>
              <a:t>Business Managers hebben de rol van </a:t>
            </a:r>
            <a:r>
              <a:rPr lang="nl-NL" sz="1100" b="1"/>
              <a:t>Data </a:t>
            </a:r>
            <a:r>
              <a:rPr lang="nl-NL" sz="1100" b="1" err="1"/>
              <a:t>Owner</a:t>
            </a:r>
            <a:r>
              <a:rPr lang="nl-NL" sz="1100" b="1"/>
              <a:t> </a:t>
            </a:r>
            <a:r>
              <a:rPr lang="nl-NL" sz="1100"/>
              <a:t>toegewezen gekregen. Daarnaast is er een maandelijkse </a:t>
            </a:r>
            <a:r>
              <a:rPr lang="nl-NL" sz="1100" b="1"/>
              <a:t>Data </a:t>
            </a:r>
            <a:r>
              <a:rPr lang="nl-NL" sz="1100" b="1" err="1"/>
              <a:t>Owner</a:t>
            </a:r>
            <a:r>
              <a:rPr lang="nl-NL" sz="1100" b="1"/>
              <a:t> Community</a:t>
            </a:r>
            <a:r>
              <a:rPr lang="nl-NL" sz="1100"/>
              <a:t>, waarin informatie wordt gedeeld en besluiten worden genomen. </a:t>
            </a:r>
          </a:p>
          <a:p>
            <a:pPr algn="l"/>
            <a:endParaRPr lang="nl-NL" sz="1100"/>
          </a:p>
          <a:p>
            <a:pPr marL="171450" indent="-171450" algn="l">
              <a:buFont typeface="Arial" panose="020B0604020202020204" pitchFamily="34" charset="0"/>
              <a:buChar char="•"/>
            </a:pPr>
            <a:r>
              <a:rPr lang="nl-NL" sz="1100" b="1"/>
              <a:t>Data Stewards </a:t>
            </a:r>
            <a:r>
              <a:rPr lang="nl-NL" sz="1100"/>
              <a:t>zijn de brug tussen Data (</a:t>
            </a:r>
            <a:r>
              <a:rPr lang="nl-NL" sz="1100" err="1"/>
              <a:t>Quality</a:t>
            </a:r>
            <a:r>
              <a:rPr lang="nl-NL" sz="1100"/>
              <a:t>) Beleid en Data uitvoering. Zij zijn verantwoordelijk voor regie op de data binnen een bepaald data domein. De </a:t>
            </a:r>
            <a:r>
              <a:rPr lang="nl-NL" sz="1100" b="1"/>
              <a:t>Data Steward Community</a:t>
            </a:r>
            <a:r>
              <a:rPr lang="nl-NL" sz="1100"/>
              <a:t>, is het 2-wekelijkse afstemmingsorgaan tussen Data Stewards van verschillende data domeinen voor de Business Unit Fondsenbedrijf.</a:t>
            </a:r>
          </a:p>
        </p:txBody>
      </p:sp>
      <p:pic>
        <p:nvPicPr>
          <p:cNvPr id="10" name="Afbeelding 9">
            <a:extLst>
              <a:ext uri="{FF2B5EF4-FFF2-40B4-BE49-F238E27FC236}">
                <a16:creationId xmlns:a16="http://schemas.microsoft.com/office/drawing/2014/main" id="{2DFBFACC-00DE-4536-9F9C-6E8DDA227791}"/>
              </a:ext>
            </a:extLst>
          </p:cNvPr>
          <p:cNvPicPr>
            <a:picLocks noChangeAspect="1"/>
          </p:cNvPicPr>
          <p:nvPr/>
        </p:nvPicPr>
        <p:blipFill>
          <a:blip r:embed="rId3"/>
          <a:stretch>
            <a:fillRect/>
          </a:stretch>
        </p:blipFill>
        <p:spPr>
          <a:xfrm>
            <a:off x="432474" y="2156489"/>
            <a:ext cx="8222476" cy="3952998"/>
          </a:xfrm>
          <a:prstGeom prst="rect">
            <a:avLst/>
          </a:prstGeom>
        </p:spPr>
      </p:pic>
    </p:spTree>
    <p:extLst>
      <p:ext uri="{BB962C8B-B14F-4D97-AF65-F5344CB8AC3E}">
        <p14:creationId xmlns:p14="http://schemas.microsoft.com/office/powerpoint/2010/main" val="77561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0CF-513C-4587-91ED-565E4C737A79}"/>
              </a:ext>
            </a:extLst>
          </p:cNvPr>
          <p:cNvSpPr>
            <a:spLocks noGrp="1"/>
          </p:cNvSpPr>
          <p:nvPr>
            <p:ph type="title"/>
          </p:nvPr>
        </p:nvSpPr>
        <p:spPr>
          <a:xfrm>
            <a:off x="609599" y="229352"/>
            <a:ext cx="10972797" cy="1191600"/>
          </a:xfrm>
        </p:spPr>
        <p:txBody>
          <a:bodyPr/>
          <a:lstStyle/>
          <a:p>
            <a:r>
              <a:rPr lang="nl-NL"/>
              <a:t>Data solution data platform: Datakern</a:t>
            </a:r>
          </a:p>
        </p:txBody>
      </p:sp>
      <p:sp>
        <p:nvSpPr>
          <p:cNvPr id="3" name="Tekstvak 2">
            <a:extLst>
              <a:ext uri="{FF2B5EF4-FFF2-40B4-BE49-F238E27FC236}">
                <a16:creationId xmlns:a16="http://schemas.microsoft.com/office/drawing/2014/main" id="{D8B1DD8A-5C08-4E34-8D30-532D96CF149E}"/>
              </a:ext>
            </a:extLst>
          </p:cNvPr>
          <p:cNvSpPr txBox="1"/>
          <p:nvPr/>
        </p:nvSpPr>
        <p:spPr>
          <a:xfrm>
            <a:off x="-1" y="911835"/>
            <a:ext cx="3421011" cy="5352896"/>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76200" tIns="76200" rIns="76200" bIns="76200" rtlCol="0" anchor="ctr" anchorCtr="0">
            <a:noAutofit/>
          </a:bodyPr>
          <a:lstStyle/>
          <a:p>
            <a:endParaRPr lang="nl-NL" sz="1200">
              <a:latin typeface="Calibri" panose="020F0502020204030204" pitchFamily="34" charset="0"/>
              <a:cs typeface="Calibri" panose="020F0502020204030204" pitchFamily="34" charset="0"/>
            </a:endParaRPr>
          </a:p>
        </p:txBody>
      </p:sp>
      <p:sp>
        <p:nvSpPr>
          <p:cNvPr id="59" name="Tekstvak 58">
            <a:hlinkClick r:id="rId3" action="ppaction://hlinksldjump"/>
            <a:extLst>
              <a:ext uri="{FF2B5EF4-FFF2-40B4-BE49-F238E27FC236}">
                <a16:creationId xmlns:a16="http://schemas.microsoft.com/office/drawing/2014/main" id="{496B8216-FB41-46C2-876B-57922FBB4D89}"/>
              </a:ext>
            </a:extLst>
          </p:cNvPr>
          <p:cNvSpPr txBox="1"/>
          <p:nvPr/>
        </p:nvSpPr>
        <p:spPr>
          <a:xfrm>
            <a:off x="247334" y="1486809"/>
            <a:ext cx="2923472" cy="39592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wrap="square" lIns="76200" tIns="76200" rIns="76200" bIns="76200" rtlCol="0" anchor="ctr" anchorCtr="0">
            <a:noAutofit/>
          </a:bodyPr>
          <a:lstStyle>
            <a:defPPr>
              <a:defRPr lang="en-US"/>
            </a:defPPr>
            <a:lvl1pPr>
              <a:defRPr sz="1200">
                <a:solidFill>
                  <a:schemeClr val="lt1"/>
                </a:solidFill>
                <a:effectLst/>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1400" b="1">
                <a:effectLst/>
                <a:latin typeface="Calibri" panose="020F0502020204030204" pitchFamily="34" charset="0"/>
                <a:cs typeface="Calibri" panose="020F0502020204030204" pitchFamily="34" charset="0"/>
              </a:rPr>
              <a:t>APG Datakern</a:t>
            </a:r>
          </a:p>
          <a:p>
            <a:pPr marL="285750" indent="-285750">
              <a:buClr>
                <a:schemeClr val="bg1"/>
              </a:buClr>
              <a:buFont typeface="Wingdings" panose="05000000000000000000" pitchFamily="2" charset="2"/>
              <a:buChar char="Ø"/>
            </a:pPr>
            <a:r>
              <a:rPr lang="nl-NL" sz="1400">
                <a:latin typeface="Calibri" panose="020F0502020204030204" pitchFamily="34" charset="0"/>
                <a:cs typeface="Calibri" panose="020F0502020204030204" pitchFamily="34" charset="0"/>
              </a:rPr>
              <a:t>D</a:t>
            </a:r>
            <a:r>
              <a:rPr lang="nl-NL" sz="1400">
                <a:effectLst/>
                <a:latin typeface="Calibri" panose="020F0502020204030204" pitchFamily="34" charset="0"/>
                <a:cs typeface="Calibri" panose="020F0502020204030204" pitchFamily="34" charset="0"/>
              </a:rPr>
              <a:t>ata wordt in de datakern ontkoppeld van de bronsystemen</a:t>
            </a:r>
            <a:endParaRPr lang="nl-NL" sz="1400">
              <a:latin typeface="Calibri" panose="020F0502020204030204" pitchFamily="34" charset="0"/>
              <a:cs typeface="Calibri" panose="020F0502020204030204" pitchFamily="34" charset="0"/>
            </a:endParaRPr>
          </a:p>
          <a:p>
            <a:pPr marL="285750" indent="-285750">
              <a:buClr>
                <a:schemeClr val="bg1"/>
              </a:buClr>
              <a:buFont typeface="Wingdings" panose="05000000000000000000" pitchFamily="2" charset="2"/>
              <a:buChar char="Ø"/>
            </a:pPr>
            <a:r>
              <a:rPr lang="nl-NL" sz="1400">
                <a:latin typeface="Calibri" panose="020F0502020204030204" pitchFamily="34" charset="0"/>
                <a:cs typeface="Calibri" panose="020F0502020204030204" pitchFamily="34" charset="0"/>
              </a:rPr>
              <a:t>Generieke definities van data- elementen worden opgesteld in de taal van de eindgebruiker/klant</a:t>
            </a:r>
          </a:p>
          <a:p>
            <a:pPr marL="285750" indent="-285750">
              <a:buClr>
                <a:schemeClr val="bg1"/>
              </a:buClr>
              <a:buFont typeface="Wingdings" panose="05000000000000000000" pitchFamily="2" charset="2"/>
              <a:buChar char="Ø"/>
            </a:pPr>
            <a:r>
              <a:rPr lang="nl-NL" sz="1400">
                <a:latin typeface="Calibri" panose="020F0502020204030204" pitchFamily="34" charset="0"/>
                <a:cs typeface="Calibri" panose="020F0502020204030204" pitchFamily="34" charset="0"/>
              </a:rPr>
              <a:t>Systematische, periodiek uitgevoerde DQ </a:t>
            </a:r>
            <a:r>
              <a:rPr lang="nl-NL" sz="1400"/>
              <a:t>R</a:t>
            </a:r>
            <a:r>
              <a:rPr lang="nl-NL" sz="1400">
                <a:latin typeface="Calibri" panose="020F0502020204030204" pitchFamily="34" charset="0"/>
                <a:cs typeface="Calibri" panose="020F0502020204030204" pitchFamily="34" charset="0"/>
              </a:rPr>
              <a:t>ules bewaken de datakwaliteit</a:t>
            </a:r>
          </a:p>
          <a:p>
            <a:pPr marL="285750" indent="-285750">
              <a:buClr>
                <a:schemeClr val="bg1"/>
              </a:buClr>
              <a:buFont typeface="Wingdings" panose="05000000000000000000" pitchFamily="2" charset="2"/>
              <a:buChar char="Ø"/>
            </a:pPr>
            <a:r>
              <a:rPr lang="nl-NL" sz="1400"/>
              <a:t>Er wordt f</a:t>
            </a:r>
            <a:r>
              <a:rPr lang="nl-NL" sz="1400">
                <a:latin typeface="Calibri" panose="020F0502020204030204" pitchFamily="34" charset="0"/>
                <a:cs typeface="Calibri" panose="020F0502020204030204" pitchFamily="34" charset="0"/>
              </a:rPr>
              <a:t>eedback aan de bronsystemen gegeven via </a:t>
            </a:r>
            <a:r>
              <a:rPr lang="nl-NL" sz="1400" err="1">
                <a:latin typeface="Calibri" panose="020F0502020204030204" pitchFamily="34" charset="0"/>
                <a:cs typeface="Calibri" panose="020F0502020204030204" pitchFamily="34" charset="0"/>
              </a:rPr>
              <a:t>Quality</a:t>
            </a:r>
            <a:r>
              <a:rPr lang="nl-NL" sz="1400">
                <a:latin typeface="Calibri" panose="020F0502020204030204" pitchFamily="34" charset="0"/>
                <a:cs typeface="Calibri" panose="020F0502020204030204" pitchFamily="34" charset="0"/>
              </a:rPr>
              <a:t> </a:t>
            </a:r>
            <a:r>
              <a:rPr lang="nl-NL" sz="1400" err="1">
                <a:latin typeface="Calibri" panose="020F0502020204030204" pitchFamily="34" charset="0"/>
                <a:cs typeface="Calibri" panose="020F0502020204030204" pitchFamily="34" charset="0"/>
              </a:rPr>
              <a:t>reports</a:t>
            </a:r>
            <a:endParaRPr lang="nl-NL" sz="1400">
              <a:latin typeface="Calibri" panose="020F0502020204030204" pitchFamily="34" charset="0"/>
              <a:cs typeface="Calibri" panose="020F0502020204030204" pitchFamily="34" charset="0"/>
            </a:endParaRPr>
          </a:p>
          <a:p>
            <a:pPr marL="285750" indent="-285750">
              <a:buClr>
                <a:schemeClr val="bg1"/>
              </a:buClr>
              <a:buFont typeface="Wingdings" panose="05000000000000000000" pitchFamily="2" charset="2"/>
              <a:buChar char="Ø"/>
            </a:pPr>
            <a:r>
              <a:rPr lang="nl-NL" sz="1400">
                <a:latin typeface="Calibri" panose="020F0502020204030204" pitchFamily="34" charset="0"/>
                <a:cs typeface="Calibri" panose="020F0502020204030204" pitchFamily="34" charset="0"/>
              </a:rPr>
              <a:t>DQ issues worden in de bronsystemen opgelost</a:t>
            </a:r>
          </a:p>
          <a:p>
            <a:pPr marL="285750" indent="-285750">
              <a:buClr>
                <a:schemeClr val="bg1"/>
              </a:buClr>
              <a:buFont typeface="Wingdings" panose="05000000000000000000" pitchFamily="2" charset="2"/>
              <a:buChar char="Ø"/>
            </a:pPr>
            <a:r>
              <a:rPr lang="nl-NL" sz="1400">
                <a:latin typeface="Calibri" panose="020F0502020204030204" pitchFamily="34" charset="0"/>
                <a:cs typeface="Calibri" panose="020F0502020204030204" pitchFamily="34" charset="0"/>
              </a:rPr>
              <a:t>Door gebruik te maken van de datakern wordt er automatisch al aan 4 van de 10 criteria van data met trustlevel ‘goud’ voldaan (zie thema Information Assurance).</a:t>
            </a:r>
            <a:r>
              <a:rPr lang="nl-NL" sz="1400"/>
              <a:t> </a:t>
            </a:r>
          </a:p>
        </p:txBody>
      </p:sp>
      <p:pic>
        <p:nvPicPr>
          <p:cNvPr id="6" name="Picture 5">
            <a:extLst>
              <a:ext uri="{FF2B5EF4-FFF2-40B4-BE49-F238E27FC236}">
                <a16:creationId xmlns:a16="http://schemas.microsoft.com/office/drawing/2014/main" id="{023FBDD0-8701-4D25-B2AA-BEF2FC016B74}"/>
              </a:ext>
            </a:extLst>
          </p:cNvPr>
          <p:cNvPicPr>
            <a:picLocks noChangeAspect="1"/>
          </p:cNvPicPr>
          <p:nvPr/>
        </p:nvPicPr>
        <p:blipFill>
          <a:blip r:embed="rId4"/>
          <a:stretch>
            <a:fillRect/>
          </a:stretch>
        </p:blipFill>
        <p:spPr>
          <a:xfrm>
            <a:off x="3668345" y="1934051"/>
            <a:ext cx="8212252" cy="3512020"/>
          </a:xfrm>
          <a:prstGeom prst="rect">
            <a:avLst/>
          </a:prstGeom>
          <a:ln w="28575">
            <a:solidFill>
              <a:schemeClr val="bg1">
                <a:lumMod val="65000"/>
              </a:schemeClr>
            </a:solidFill>
          </a:ln>
        </p:spPr>
      </p:pic>
    </p:spTree>
    <p:extLst>
      <p:ext uri="{BB962C8B-B14F-4D97-AF65-F5344CB8AC3E}">
        <p14:creationId xmlns:p14="http://schemas.microsoft.com/office/powerpoint/2010/main" val="2168218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0CF-513C-4587-91ED-565E4C737A79}"/>
              </a:ext>
            </a:extLst>
          </p:cNvPr>
          <p:cNvSpPr>
            <a:spLocks noGrp="1"/>
          </p:cNvSpPr>
          <p:nvPr>
            <p:ph type="title"/>
          </p:nvPr>
        </p:nvSpPr>
        <p:spPr>
          <a:xfrm>
            <a:off x="609601" y="254073"/>
            <a:ext cx="10972797" cy="577886"/>
          </a:xfrm>
        </p:spPr>
        <p:txBody>
          <a:bodyPr/>
          <a:lstStyle/>
          <a:p>
            <a:r>
              <a:rPr lang="nl-NL"/>
              <a:t>Data Solution generiek model: CDM</a:t>
            </a:r>
          </a:p>
        </p:txBody>
      </p:sp>
      <p:grpSp>
        <p:nvGrpSpPr>
          <p:cNvPr id="12" name="Groep 11">
            <a:extLst>
              <a:ext uri="{FF2B5EF4-FFF2-40B4-BE49-F238E27FC236}">
                <a16:creationId xmlns:a16="http://schemas.microsoft.com/office/drawing/2014/main" id="{81F09B0A-054B-4ECD-B06B-07D4D805A017}"/>
              </a:ext>
            </a:extLst>
          </p:cNvPr>
          <p:cNvGrpSpPr/>
          <p:nvPr/>
        </p:nvGrpSpPr>
        <p:grpSpPr>
          <a:xfrm>
            <a:off x="301516" y="3189449"/>
            <a:ext cx="989048" cy="778610"/>
            <a:chOff x="6620928" y="1827017"/>
            <a:chExt cx="972000" cy="626959"/>
          </a:xfrm>
        </p:grpSpPr>
        <p:sp>
          <p:nvSpPr>
            <p:cNvPr id="13" name="Rechthoek 12">
              <a:extLst>
                <a:ext uri="{FF2B5EF4-FFF2-40B4-BE49-F238E27FC236}">
                  <a16:creationId xmlns:a16="http://schemas.microsoft.com/office/drawing/2014/main" id="{5AC7058D-B449-46D9-8C84-AC6975C9A24E}"/>
                </a:ext>
              </a:extLst>
            </p:cNvPr>
            <p:cNvSpPr/>
            <p:nvPr/>
          </p:nvSpPr>
          <p:spPr>
            <a:xfrm>
              <a:off x="6620928" y="2093976"/>
              <a:ext cx="972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white"/>
                  </a:solidFill>
                  <a:effectLst/>
                  <a:uLnTx/>
                  <a:uFillTx/>
                  <a:ea typeface="+mn-ea"/>
                  <a:cs typeface="+mn-cs"/>
                </a:rPr>
                <a:t>Geslacht van een persoon</a:t>
              </a:r>
            </a:p>
          </p:txBody>
        </p:sp>
        <p:sp>
          <p:nvSpPr>
            <p:cNvPr id="14" name="Rechthoek 13">
              <a:extLst>
                <a:ext uri="{FF2B5EF4-FFF2-40B4-BE49-F238E27FC236}">
                  <a16:creationId xmlns:a16="http://schemas.microsoft.com/office/drawing/2014/main" id="{50BE25EB-E601-4A44-9459-1AD9FAA110A2}"/>
                </a:ext>
              </a:extLst>
            </p:cNvPr>
            <p:cNvSpPr/>
            <p:nvPr/>
          </p:nvSpPr>
          <p:spPr>
            <a:xfrm>
              <a:off x="6620928" y="1827017"/>
              <a:ext cx="972000" cy="2608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white"/>
                  </a:solidFill>
                  <a:effectLst/>
                  <a:uLnTx/>
                  <a:uFillTx/>
                  <a:ea typeface="+mn-ea"/>
                  <a:cs typeface="+mn-cs"/>
                </a:rPr>
                <a:t>Geslacht</a:t>
              </a:r>
            </a:p>
          </p:txBody>
        </p:sp>
      </p:grpSp>
      <p:graphicFrame>
        <p:nvGraphicFramePr>
          <p:cNvPr id="15" name="Tabel 14">
            <a:extLst>
              <a:ext uri="{FF2B5EF4-FFF2-40B4-BE49-F238E27FC236}">
                <a16:creationId xmlns:a16="http://schemas.microsoft.com/office/drawing/2014/main" id="{FBFE54A6-44FD-4A7C-8E52-C4AAD1F4C463}"/>
              </a:ext>
            </a:extLst>
          </p:cNvPr>
          <p:cNvGraphicFramePr>
            <a:graphicFrameLocks noGrp="1"/>
          </p:cNvGraphicFramePr>
          <p:nvPr>
            <p:extLst>
              <p:ext uri="{D42A27DB-BD31-4B8C-83A1-F6EECF244321}">
                <p14:modId xmlns:p14="http://schemas.microsoft.com/office/powerpoint/2010/main" val="2956561962"/>
              </p:ext>
            </p:extLst>
          </p:nvPr>
        </p:nvGraphicFramePr>
        <p:xfrm>
          <a:off x="1616755" y="2712307"/>
          <a:ext cx="2381360" cy="1865364"/>
        </p:xfrm>
        <a:graphic>
          <a:graphicData uri="http://schemas.openxmlformats.org/drawingml/2006/table">
            <a:tbl>
              <a:tblPr firstRow="1" bandRow="1">
                <a:tableStyleId>{7E9639D4-E3E2-4D34-9284-5A2195B3D0D7}</a:tableStyleId>
              </a:tblPr>
              <a:tblGrid>
                <a:gridCol w="603279">
                  <a:extLst>
                    <a:ext uri="{9D8B030D-6E8A-4147-A177-3AD203B41FA5}">
                      <a16:colId xmlns:a16="http://schemas.microsoft.com/office/drawing/2014/main" val="2216144349"/>
                    </a:ext>
                  </a:extLst>
                </a:gridCol>
                <a:gridCol w="706587">
                  <a:extLst>
                    <a:ext uri="{9D8B030D-6E8A-4147-A177-3AD203B41FA5}">
                      <a16:colId xmlns:a16="http://schemas.microsoft.com/office/drawing/2014/main" val="4036528243"/>
                    </a:ext>
                  </a:extLst>
                </a:gridCol>
                <a:gridCol w="1071494">
                  <a:extLst>
                    <a:ext uri="{9D8B030D-6E8A-4147-A177-3AD203B41FA5}">
                      <a16:colId xmlns:a16="http://schemas.microsoft.com/office/drawing/2014/main" val="1879437303"/>
                    </a:ext>
                  </a:extLst>
                </a:gridCol>
              </a:tblGrid>
              <a:tr h="228166">
                <a:tc gridSpan="3">
                  <a:txBody>
                    <a:bodyPr/>
                    <a:lstStyle/>
                    <a:p>
                      <a:r>
                        <a:rPr lang="nl-NL" sz="900"/>
                        <a:t>Referentiewaarden</a:t>
                      </a:r>
                    </a:p>
                  </a:txBody>
                  <a:tcPr marL="91416" marR="91416" marT="45708" marB="45708"/>
                </a:tc>
                <a:tc hMerge="1">
                  <a:txBody>
                    <a:bodyPr/>
                    <a:lstStyle/>
                    <a:p>
                      <a:endParaRPr lang="nl-NL" sz="1200"/>
                    </a:p>
                  </a:txBody>
                  <a:tcPr/>
                </a:tc>
                <a:tc hMerge="1">
                  <a:txBody>
                    <a:bodyPr/>
                    <a:lstStyle/>
                    <a:p>
                      <a:endParaRPr lang="nl-NL" sz="1200"/>
                    </a:p>
                  </a:txBody>
                  <a:tcPr/>
                </a:tc>
                <a:extLst>
                  <a:ext uri="{0D108BD9-81ED-4DB2-BD59-A6C34878D82A}">
                    <a16:rowId xmlns:a16="http://schemas.microsoft.com/office/drawing/2014/main" val="3373372987"/>
                  </a:ext>
                </a:extLst>
              </a:tr>
              <a:tr h="221106">
                <a:tc>
                  <a:txBody>
                    <a:bodyPr/>
                    <a:lstStyle/>
                    <a:p>
                      <a:r>
                        <a:rPr lang="nl-NL" sz="900" b="1"/>
                        <a:t>Bron</a:t>
                      </a:r>
                    </a:p>
                  </a:txBody>
                  <a:tcPr marL="91416" marR="91416" marT="45708" marB="45708"/>
                </a:tc>
                <a:tc>
                  <a:txBody>
                    <a:bodyPr/>
                    <a:lstStyle/>
                    <a:p>
                      <a:r>
                        <a:rPr lang="nl-NL" sz="900" b="1"/>
                        <a:t>Waarde</a:t>
                      </a:r>
                    </a:p>
                  </a:txBody>
                  <a:tcPr marL="91416" marR="91416" marT="45708" marB="45708"/>
                </a:tc>
                <a:tc>
                  <a:txBody>
                    <a:bodyPr/>
                    <a:lstStyle/>
                    <a:p>
                      <a:r>
                        <a:rPr lang="nl-NL" sz="900" b="1"/>
                        <a:t>CDM</a:t>
                      </a:r>
                    </a:p>
                  </a:txBody>
                  <a:tcPr marL="91416" marR="91416" marT="45708" marB="45708"/>
                </a:tc>
                <a:extLst>
                  <a:ext uri="{0D108BD9-81ED-4DB2-BD59-A6C34878D82A}">
                    <a16:rowId xmlns:a16="http://schemas.microsoft.com/office/drawing/2014/main" val="2004660696"/>
                  </a:ext>
                </a:extLst>
              </a:tr>
              <a:tr h="221106">
                <a:tc>
                  <a:txBody>
                    <a:bodyPr/>
                    <a:lstStyle/>
                    <a:p>
                      <a:r>
                        <a:rPr lang="nl-NL" sz="900"/>
                        <a:t>GPS</a:t>
                      </a:r>
                    </a:p>
                  </a:txBody>
                  <a:tcPr marL="91416" marR="91416" marT="45708" marB="45708"/>
                </a:tc>
                <a:tc>
                  <a:txBody>
                    <a:bodyPr/>
                    <a:lstStyle/>
                    <a:p>
                      <a:r>
                        <a:rPr lang="nl-NL" sz="900"/>
                        <a:t>Man</a:t>
                      </a:r>
                    </a:p>
                  </a:txBody>
                  <a:tcPr marL="91416" marR="91416" marT="45708" marB="45708"/>
                </a:tc>
                <a:tc>
                  <a:txBody>
                    <a:bodyPr/>
                    <a:lstStyle/>
                    <a:p>
                      <a:r>
                        <a:rPr lang="nl-NL" sz="900"/>
                        <a:t>Man</a:t>
                      </a:r>
                    </a:p>
                  </a:txBody>
                  <a:tcPr marL="91416" marR="91416" marT="45708" marB="45708"/>
                </a:tc>
                <a:extLst>
                  <a:ext uri="{0D108BD9-81ED-4DB2-BD59-A6C34878D82A}">
                    <a16:rowId xmlns:a16="http://schemas.microsoft.com/office/drawing/2014/main" val="2652016703"/>
                  </a:ext>
                </a:extLst>
              </a:tr>
              <a:tr h="221106">
                <a:tc>
                  <a:txBody>
                    <a:bodyPr/>
                    <a:lstStyle/>
                    <a:p>
                      <a:r>
                        <a:rPr lang="nl-NL" sz="900"/>
                        <a:t>GPS</a:t>
                      </a:r>
                    </a:p>
                  </a:txBody>
                  <a:tcPr marL="91416" marR="91416" marT="45708" marB="45708"/>
                </a:tc>
                <a:tc>
                  <a:txBody>
                    <a:bodyPr/>
                    <a:lstStyle/>
                    <a:p>
                      <a:r>
                        <a:rPr lang="nl-NL" sz="900"/>
                        <a:t>Vrouw</a:t>
                      </a:r>
                    </a:p>
                  </a:txBody>
                  <a:tcPr marL="91416" marR="91416" marT="45708" marB="45708"/>
                </a:tc>
                <a:tc>
                  <a:txBody>
                    <a:bodyPr/>
                    <a:lstStyle/>
                    <a:p>
                      <a:r>
                        <a:rPr lang="nl-NL" sz="900"/>
                        <a:t>Vrouw</a:t>
                      </a:r>
                    </a:p>
                  </a:txBody>
                  <a:tcPr marL="91416" marR="91416" marT="45708" marB="45708"/>
                </a:tc>
                <a:extLst>
                  <a:ext uri="{0D108BD9-81ED-4DB2-BD59-A6C34878D82A}">
                    <a16:rowId xmlns:a16="http://schemas.microsoft.com/office/drawing/2014/main" val="976933416"/>
                  </a:ext>
                </a:extLst>
              </a:tr>
              <a:tr h="221199">
                <a:tc>
                  <a:txBody>
                    <a:bodyPr/>
                    <a:lstStyle/>
                    <a:p>
                      <a:r>
                        <a:rPr lang="nl-NL" sz="900"/>
                        <a:t>GPS</a:t>
                      </a:r>
                    </a:p>
                  </a:txBody>
                  <a:tcPr marL="91416" marR="91416" marT="45708" marB="45708"/>
                </a:tc>
                <a:tc>
                  <a:txBody>
                    <a:bodyPr/>
                    <a:lstStyle/>
                    <a:p>
                      <a:r>
                        <a:rPr lang="nl-NL" sz="900"/>
                        <a:t>Onbekend</a:t>
                      </a:r>
                    </a:p>
                  </a:txBody>
                  <a:tcPr marL="91416" marR="91416" marT="45708" marB="45708"/>
                </a:tc>
                <a:tc>
                  <a:txBody>
                    <a:bodyPr/>
                    <a:lstStyle/>
                    <a:p>
                      <a:r>
                        <a:rPr lang="nl-NL" sz="900"/>
                        <a:t>Onbekend</a:t>
                      </a:r>
                    </a:p>
                  </a:txBody>
                  <a:tcPr marL="91416" marR="91416" marT="45708" marB="45708"/>
                </a:tc>
                <a:extLst>
                  <a:ext uri="{0D108BD9-81ED-4DB2-BD59-A6C34878D82A}">
                    <a16:rowId xmlns:a16="http://schemas.microsoft.com/office/drawing/2014/main" val="706325846"/>
                  </a:ext>
                </a:extLst>
              </a:tr>
              <a:tr h="221106">
                <a:tc>
                  <a:txBody>
                    <a:bodyPr/>
                    <a:lstStyle/>
                    <a:p>
                      <a:r>
                        <a:rPr lang="nl-NL" sz="900"/>
                        <a:t>LMC</a:t>
                      </a:r>
                    </a:p>
                  </a:txBody>
                  <a:tcPr marL="91416" marR="91416" marT="45708" marB="45708"/>
                </a:tc>
                <a:tc>
                  <a:txBody>
                    <a:bodyPr/>
                    <a:lstStyle/>
                    <a:p>
                      <a:r>
                        <a:rPr lang="nl-NL" sz="900"/>
                        <a:t>M</a:t>
                      </a:r>
                    </a:p>
                  </a:txBody>
                  <a:tcPr marL="91416" marR="91416" marT="45708" marB="45708"/>
                </a:tc>
                <a:tc>
                  <a:txBody>
                    <a:bodyPr/>
                    <a:lstStyle/>
                    <a:p>
                      <a:r>
                        <a:rPr lang="nl-NL" sz="900"/>
                        <a:t>Man</a:t>
                      </a:r>
                    </a:p>
                  </a:txBody>
                  <a:tcPr marL="91416" marR="91416" marT="45708" marB="45708"/>
                </a:tc>
                <a:extLst>
                  <a:ext uri="{0D108BD9-81ED-4DB2-BD59-A6C34878D82A}">
                    <a16:rowId xmlns:a16="http://schemas.microsoft.com/office/drawing/2014/main" val="3992452646"/>
                  </a:ext>
                </a:extLst>
              </a:tr>
              <a:tr h="221106">
                <a:tc>
                  <a:txBody>
                    <a:bodyPr/>
                    <a:lstStyle/>
                    <a:p>
                      <a:r>
                        <a:rPr lang="nl-NL" sz="900"/>
                        <a:t>LMC</a:t>
                      </a:r>
                    </a:p>
                  </a:txBody>
                  <a:tcPr marL="91416" marR="91416" marT="45708" marB="45708"/>
                </a:tc>
                <a:tc>
                  <a:txBody>
                    <a:bodyPr/>
                    <a:lstStyle/>
                    <a:p>
                      <a:r>
                        <a:rPr lang="nl-NL" sz="900"/>
                        <a:t>V</a:t>
                      </a:r>
                    </a:p>
                  </a:txBody>
                  <a:tcPr marL="91416" marR="91416" marT="45708" marB="45708"/>
                </a:tc>
                <a:tc>
                  <a:txBody>
                    <a:bodyPr/>
                    <a:lstStyle/>
                    <a:p>
                      <a:r>
                        <a:rPr lang="nl-NL" sz="900"/>
                        <a:t>Vrouw</a:t>
                      </a:r>
                    </a:p>
                  </a:txBody>
                  <a:tcPr marL="91416" marR="91416" marT="45708" marB="45708"/>
                </a:tc>
                <a:extLst>
                  <a:ext uri="{0D108BD9-81ED-4DB2-BD59-A6C34878D82A}">
                    <a16:rowId xmlns:a16="http://schemas.microsoft.com/office/drawing/2014/main" val="487430911"/>
                  </a:ext>
                </a:extLst>
              </a:tr>
              <a:tr h="265332">
                <a:tc>
                  <a:txBody>
                    <a:bodyPr/>
                    <a:lstStyle/>
                    <a:p>
                      <a:r>
                        <a:rPr lang="nl-NL" sz="900"/>
                        <a:t>LMC</a:t>
                      </a:r>
                    </a:p>
                  </a:txBody>
                  <a:tcPr marL="91416" marR="91416" marT="45708" marB="45708"/>
                </a:tc>
                <a:tc>
                  <a:txBody>
                    <a:bodyPr/>
                    <a:lstStyle/>
                    <a:p>
                      <a:r>
                        <a:rPr lang="nl-NL" sz="900"/>
                        <a:t>O</a:t>
                      </a:r>
                    </a:p>
                  </a:txBody>
                  <a:tcPr marL="91416" marR="91416" marT="45708" marB="45708"/>
                </a:tc>
                <a:tc>
                  <a:txBody>
                    <a:bodyPr/>
                    <a:lstStyle/>
                    <a:p>
                      <a:r>
                        <a:rPr lang="nl-NL" sz="900"/>
                        <a:t>Onbekend</a:t>
                      </a:r>
                    </a:p>
                  </a:txBody>
                  <a:tcPr marL="91416" marR="91416" marT="45708" marB="45708"/>
                </a:tc>
                <a:extLst>
                  <a:ext uri="{0D108BD9-81ED-4DB2-BD59-A6C34878D82A}">
                    <a16:rowId xmlns:a16="http://schemas.microsoft.com/office/drawing/2014/main" val="780166089"/>
                  </a:ext>
                </a:extLst>
              </a:tr>
            </a:tbl>
          </a:graphicData>
        </a:graphic>
      </p:graphicFrame>
      <p:cxnSp>
        <p:nvCxnSpPr>
          <p:cNvPr id="16" name="Rechte verbindingslijn 15">
            <a:extLst>
              <a:ext uri="{FF2B5EF4-FFF2-40B4-BE49-F238E27FC236}">
                <a16:creationId xmlns:a16="http://schemas.microsoft.com/office/drawing/2014/main" id="{7A7B290F-F2BB-4F2B-A759-E45589CED3F3}"/>
              </a:ext>
            </a:extLst>
          </p:cNvPr>
          <p:cNvCxnSpPr>
            <a:cxnSpLocks/>
          </p:cNvCxnSpPr>
          <p:nvPr/>
        </p:nvCxnSpPr>
        <p:spPr>
          <a:xfrm flipV="1">
            <a:off x="1290564" y="2712307"/>
            <a:ext cx="326191" cy="491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E18EBBAF-5EE4-4C57-8CA8-666ACD5A9A60}"/>
              </a:ext>
            </a:extLst>
          </p:cNvPr>
          <p:cNvCxnSpPr>
            <a:cxnSpLocks/>
          </p:cNvCxnSpPr>
          <p:nvPr/>
        </p:nvCxnSpPr>
        <p:spPr>
          <a:xfrm>
            <a:off x="1250582" y="3870005"/>
            <a:ext cx="366173" cy="703287"/>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43D4FCF5-CB91-4AD7-8F78-063FE57B884F}"/>
              </a:ext>
            </a:extLst>
          </p:cNvPr>
          <p:cNvSpPr txBox="1"/>
          <p:nvPr/>
        </p:nvSpPr>
        <p:spPr>
          <a:xfrm>
            <a:off x="292153" y="973292"/>
            <a:ext cx="11178587" cy="1450880"/>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76200" tIns="76200" rIns="76200" bIns="76200" rtlCol="0" anchor="ctr" anchorCtr="0">
            <a:noAutofit/>
          </a:bodyPr>
          <a:lstStyle>
            <a:defPPr>
              <a:defRPr lang="en-US"/>
            </a:defPPr>
            <a:lvl1pPr>
              <a:defRPr sz="1200">
                <a:solidFill>
                  <a:schemeClr val="lt1"/>
                </a:solidFill>
                <a:effectLst/>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nSpc>
                <a:spcPct val="100000"/>
              </a:lnSpc>
              <a:spcBef>
                <a:spcPts val="0"/>
              </a:spcBef>
              <a:buNone/>
            </a:pPr>
            <a:r>
              <a:rPr lang="nl-NL" sz="1100" b="1" dirty="0"/>
              <a:t>Het APG </a:t>
            </a:r>
            <a:r>
              <a:rPr lang="nl-NL" sz="1100" b="1" dirty="0" err="1"/>
              <a:t>Canonical</a:t>
            </a:r>
            <a:r>
              <a:rPr lang="nl-NL" sz="1100" b="1" dirty="0"/>
              <a:t> Data Model (APG CDM)</a:t>
            </a:r>
          </a:p>
          <a:p>
            <a:pPr marL="0" indent="0">
              <a:lnSpc>
                <a:spcPct val="100000"/>
              </a:lnSpc>
              <a:spcBef>
                <a:spcPts val="0"/>
              </a:spcBef>
              <a:buNone/>
            </a:pPr>
            <a:r>
              <a:rPr lang="nl-NL" sz="1100" dirty="0"/>
              <a:t>Een systeem onafhankelijk, generiek datamodel voor APG levert inzicht in </a:t>
            </a:r>
            <a:r>
              <a:rPr lang="nl-NL" sz="1100" i="1" dirty="0"/>
              <a:t>Data </a:t>
            </a:r>
            <a:r>
              <a:rPr lang="nl-NL" sz="1100" i="1" dirty="0" err="1"/>
              <a:t>Lineage</a:t>
            </a:r>
            <a:r>
              <a:rPr lang="nl-NL" sz="1100" i="1" dirty="0"/>
              <a:t> </a:t>
            </a:r>
            <a:r>
              <a:rPr lang="nl-NL" sz="1100" dirty="0"/>
              <a:t>voor Data die via de Datakern solution beschikbaar wordt gesteld. Dit zogenaamde APG CDM zorgt tevens voor generieke Data modellering als het gaat om Data Integraties via het Mulesoft platform (API Management). Daarnaast fungeert het APG CDM als Data bibliotheek, waarin eigenaarschap van data, betekenis van data, kwaliteitsregels en technische metadata (wie gebruikt welke data wanneer en is de gebruiker ook in termen van data security gerechtigd om de data te zien) terug te vinden zijn. </a:t>
            </a:r>
            <a:r>
              <a:rPr lang="nl-NL" sz="1100" dirty="0">
                <a:solidFill>
                  <a:schemeClr val="bg1"/>
                </a:solidFill>
                <a:cs typeface="+mn-cs"/>
              </a:rPr>
              <a:t>Het APG CDM is opgesteld</a:t>
            </a:r>
            <a:r>
              <a:rPr kumimoji="0" lang="nl-NL" sz="1100" b="0" u="none" strike="noStrike" kern="1200" cap="none" spc="0" normalizeH="0" baseline="0" noProof="0" dirty="0">
                <a:ln>
                  <a:noFill/>
                </a:ln>
                <a:solidFill>
                  <a:schemeClr val="bg1"/>
                </a:solidFill>
                <a:effectLst/>
                <a:uLnTx/>
                <a:uFillTx/>
                <a:ea typeface="+mn-ea"/>
                <a:cs typeface="+mn-cs"/>
              </a:rPr>
              <a:t> vanuit een referentiemodel, het: </a:t>
            </a:r>
            <a:r>
              <a:rPr kumimoji="0" lang="nl-NL" sz="1100" b="0" u="sng" strike="noStrike" kern="1200" cap="none" spc="0" normalizeH="0" baseline="0" noProof="0" dirty="0">
                <a:ln>
                  <a:noFill/>
                </a:ln>
                <a:solidFill>
                  <a:schemeClr val="bg1"/>
                </a:solidFill>
                <a:effectLst/>
                <a:uLnTx/>
                <a:uFillTx/>
                <a:ea typeface="+mn-ea"/>
                <a:cs typeface="+mn-cs"/>
              </a:rPr>
              <a:t>I</a:t>
            </a:r>
            <a:r>
              <a:rPr kumimoji="0" lang="nl-NL" sz="1100" b="0" u="none" strike="noStrike" kern="1200" cap="none" spc="0" normalizeH="0" baseline="0" noProof="0" dirty="0">
                <a:ln>
                  <a:noFill/>
                </a:ln>
                <a:solidFill>
                  <a:schemeClr val="bg1"/>
                </a:solidFill>
                <a:effectLst/>
                <a:uLnTx/>
                <a:uFillTx/>
                <a:ea typeface="+mn-ea"/>
                <a:cs typeface="+mn-cs"/>
              </a:rPr>
              <a:t>nsurance </a:t>
            </a:r>
            <a:r>
              <a:rPr kumimoji="0" lang="nl-NL" sz="1100" b="0" u="sng" strike="noStrike" kern="1200" cap="none" spc="0" normalizeH="0" baseline="0" noProof="0" dirty="0">
                <a:ln>
                  <a:noFill/>
                </a:ln>
                <a:solidFill>
                  <a:schemeClr val="bg1"/>
                </a:solidFill>
                <a:effectLst/>
                <a:uLnTx/>
                <a:uFillTx/>
                <a:ea typeface="+mn-ea"/>
                <a:cs typeface="+mn-cs"/>
              </a:rPr>
              <a:t>A</a:t>
            </a:r>
            <a:r>
              <a:rPr kumimoji="0" lang="nl-NL" sz="1100" b="0" u="none" strike="noStrike" kern="1200" cap="none" spc="0" normalizeH="0" baseline="0" noProof="0" dirty="0">
                <a:ln>
                  <a:noFill/>
                </a:ln>
                <a:solidFill>
                  <a:schemeClr val="bg1"/>
                </a:solidFill>
                <a:effectLst/>
                <a:uLnTx/>
                <a:uFillTx/>
                <a:ea typeface="+mn-ea"/>
                <a:cs typeface="+mn-cs"/>
              </a:rPr>
              <a:t>pplication </a:t>
            </a:r>
            <a:r>
              <a:rPr kumimoji="0" lang="nl-NL" sz="1100" b="0" u="sng" strike="noStrike" kern="1200" cap="none" spc="0" normalizeH="0" baseline="0" noProof="0" dirty="0">
                <a:ln>
                  <a:noFill/>
                </a:ln>
                <a:solidFill>
                  <a:schemeClr val="bg1"/>
                </a:solidFill>
                <a:effectLst/>
                <a:uLnTx/>
                <a:uFillTx/>
                <a:ea typeface="+mn-ea"/>
                <a:cs typeface="+mn-cs"/>
              </a:rPr>
              <a:t>A</a:t>
            </a:r>
            <a:r>
              <a:rPr kumimoji="0" lang="nl-NL" sz="1100" b="0" u="none" strike="noStrike" kern="1200" cap="none" spc="0" normalizeH="0" baseline="0" noProof="0" dirty="0">
                <a:ln>
                  <a:noFill/>
                </a:ln>
                <a:solidFill>
                  <a:schemeClr val="bg1"/>
                </a:solidFill>
                <a:effectLst/>
                <a:uLnTx/>
                <a:uFillTx/>
                <a:ea typeface="+mn-ea"/>
                <a:cs typeface="+mn-cs"/>
              </a:rPr>
              <a:t>rchitecture (IAA) model. Samengevat voorziet dit APG brede datamodel in de behoefte aan een uniforme APG data taal, door: </a:t>
            </a:r>
            <a:endParaRPr kumimoji="0" lang="nl-NL" sz="1100" b="0" u="none" strike="noStrike" kern="1200" cap="none" spc="0" normalizeH="0" baseline="0" noProof="0" dirty="0">
              <a:ln>
                <a:noFill/>
              </a:ln>
              <a:solidFill>
                <a:schemeClr val="bg1"/>
              </a:solidFill>
              <a:effectLst/>
              <a:uLnTx/>
              <a:uFillTx/>
            </a:endParaRPr>
          </a:p>
          <a:p>
            <a:pPr marL="285750" marR="0" lvl="0" indent="-285750" algn="l" defTabSz="914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100" b="0" i="0" u="sng" strike="noStrike" kern="1200" cap="none" spc="0" normalizeH="0" baseline="0" noProof="0" dirty="0">
                <a:ln>
                  <a:noFill/>
                </a:ln>
                <a:solidFill>
                  <a:schemeClr val="bg1"/>
                </a:solidFill>
                <a:effectLst/>
                <a:uLnTx/>
                <a:uFillTx/>
              </a:rPr>
              <a:t>Definitie</a:t>
            </a:r>
            <a:r>
              <a:rPr kumimoji="0" lang="nl-NL" sz="1100" b="0" i="0" u="none" strike="noStrike" kern="1200" cap="none" spc="0" normalizeH="0" baseline="0" noProof="0" dirty="0">
                <a:ln>
                  <a:noFill/>
                </a:ln>
                <a:solidFill>
                  <a:schemeClr val="bg1"/>
                </a:solidFill>
                <a:effectLst/>
                <a:uLnTx/>
                <a:uFillTx/>
              </a:rPr>
              <a:t>: wat betekent een gegeven?</a:t>
            </a:r>
          </a:p>
          <a:p>
            <a:pPr marL="285750" marR="0" lvl="0" indent="-285750" algn="l" defTabSz="91417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100" b="0" i="0" u="sng" strike="noStrike" kern="1200" cap="none" spc="0" normalizeH="0" baseline="0" noProof="0" dirty="0">
                <a:ln>
                  <a:noFill/>
                </a:ln>
                <a:solidFill>
                  <a:schemeClr val="bg1"/>
                </a:solidFill>
                <a:effectLst/>
                <a:uLnTx/>
                <a:uFillTx/>
              </a:rPr>
              <a:t>Format</a:t>
            </a:r>
            <a:r>
              <a:rPr kumimoji="0" lang="nl-NL" sz="1100" b="0" i="0" u="none" strike="noStrike" kern="1200" cap="none" spc="0" normalizeH="0" baseline="0" noProof="0" dirty="0">
                <a:ln>
                  <a:noFill/>
                </a:ln>
                <a:solidFill>
                  <a:schemeClr val="bg1"/>
                </a:solidFill>
                <a:effectLst/>
                <a:uLnTx/>
                <a:uFillTx/>
              </a:rPr>
              <a:t>: hoe ziet het formaat eruit?</a:t>
            </a:r>
          </a:p>
        </p:txBody>
      </p:sp>
      <p:pic>
        <p:nvPicPr>
          <p:cNvPr id="26" name="Afbeelding 25">
            <a:extLst>
              <a:ext uri="{FF2B5EF4-FFF2-40B4-BE49-F238E27FC236}">
                <a16:creationId xmlns:a16="http://schemas.microsoft.com/office/drawing/2014/main" id="{60EEBFC4-2D14-4C5E-A169-2B25F2BDDC60}"/>
              </a:ext>
            </a:extLst>
          </p:cNvPr>
          <p:cNvPicPr>
            <a:picLocks noChangeAspect="1"/>
          </p:cNvPicPr>
          <p:nvPr/>
        </p:nvPicPr>
        <p:blipFill>
          <a:blip r:embed="rId3"/>
          <a:stretch>
            <a:fillRect/>
          </a:stretch>
        </p:blipFill>
        <p:spPr>
          <a:xfrm>
            <a:off x="4285017" y="2712307"/>
            <a:ext cx="6692813" cy="3677463"/>
          </a:xfrm>
          <a:prstGeom prst="rect">
            <a:avLst/>
          </a:prstGeom>
        </p:spPr>
      </p:pic>
      <p:sp>
        <p:nvSpPr>
          <p:cNvPr id="32" name="Ovaal 31">
            <a:extLst>
              <a:ext uri="{FF2B5EF4-FFF2-40B4-BE49-F238E27FC236}">
                <a16:creationId xmlns:a16="http://schemas.microsoft.com/office/drawing/2014/main" id="{C239CC5F-BF16-4617-A8B5-BFD899212279}"/>
              </a:ext>
            </a:extLst>
          </p:cNvPr>
          <p:cNvSpPr/>
          <p:nvPr/>
        </p:nvSpPr>
        <p:spPr>
          <a:xfrm>
            <a:off x="5881447" y="4303251"/>
            <a:ext cx="1342053" cy="1318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120"/>
            <a:endParaRPr lang="nl-NL" sz="1983">
              <a:solidFill>
                <a:prstClr val="white"/>
              </a:solidFill>
              <a:latin typeface="Calibri" panose="020F0502020204030204"/>
            </a:endParaRPr>
          </a:p>
        </p:txBody>
      </p:sp>
      <p:sp>
        <p:nvSpPr>
          <p:cNvPr id="33" name="Ovaal 32">
            <a:extLst>
              <a:ext uri="{FF2B5EF4-FFF2-40B4-BE49-F238E27FC236}">
                <a16:creationId xmlns:a16="http://schemas.microsoft.com/office/drawing/2014/main" id="{3174436D-5E7A-479A-8678-C50F03519C3B}"/>
              </a:ext>
            </a:extLst>
          </p:cNvPr>
          <p:cNvSpPr/>
          <p:nvPr/>
        </p:nvSpPr>
        <p:spPr>
          <a:xfrm>
            <a:off x="7223500" y="3578754"/>
            <a:ext cx="2762472" cy="3081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120"/>
            <a:endParaRPr lang="nl-NL" sz="1983">
              <a:solidFill>
                <a:prstClr val="white"/>
              </a:solidFill>
              <a:latin typeface="Calibri" panose="020F0502020204030204"/>
            </a:endParaRPr>
          </a:p>
        </p:txBody>
      </p:sp>
      <p:sp>
        <p:nvSpPr>
          <p:cNvPr id="34" name="Ovaal 33">
            <a:extLst>
              <a:ext uri="{FF2B5EF4-FFF2-40B4-BE49-F238E27FC236}">
                <a16:creationId xmlns:a16="http://schemas.microsoft.com/office/drawing/2014/main" id="{37B04894-7266-4904-A630-8D652BEA01C2}"/>
              </a:ext>
            </a:extLst>
          </p:cNvPr>
          <p:cNvSpPr/>
          <p:nvPr/>
        </p:nvSpPr>
        <p:spPr>
          <a:xfrm>
            <a:off x="9985972" y="4734962"/>
            <a:ext cx="1111276" cy="1164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120"/>
            <a:endParaRPr lang="nl-NL" sz="1983">
              <a:solidFill>
                <a:prstClr val="white"/>
              </a:solidFill>
              <a:latin typeface="Calibri" panose="020F0502020204030204"/>
            </a:endParaRPr>
          </a:p>
        </p:txBody>
      </p:sp>
      <p:sp>
        <p:nvSpPr>
          <p:cNvPr id="35" name="Rechthoek 34">
            <a:extLst>
              <a:ext uri="{FF2B5EF4-FFF2-40B4-BE49-F238E27FC236}">
                <a16:creationId xmlns:a16="http://schemas.microsoft.com/office/drawing/2014/main" id="{F96F1AFA-DC0F-49E2-8FF5-C30BC34FE0D6}"/>
              </a:ext>
            </a:extLst>
          </p:cNvPr>
          <p:cNvSpPr/>
          <p:nvPr/>
        </p:nvSpPr>
        <p:spPr>
          <a:xfrm>
            <a:off x="5730985" y="3840025"/>
            <a:ext cx="1457395" cy="471029"/>
          </a:xfrm>
          <a:prstGeom prst="rect">
            <a:avLst/>
          </a:prstGeom>
          <a:noFill/>
        </p:spPr>
        <p:txBody>
          <a:bodyPr wrap="square" lIns="100715" tIns="50357" rIns="100715" bIns="50357">
            <a:spAutoFit/>
            <a:scene3d>
              <a:camera prst="orthographicFront"/>
              <a:lightRig rig="soft" dir="t">
                <a:rot lat="0" lon="0" rev="15600000"/>
              </a:lightRig>
            </a:scene3d>
            <a:sp3d extrusionH="57150" prstMaterial="softEdge">
              <a:bevelT w="25400" h="38100"/>
            </a:sp3d>
          </a:bodyPr>
          <a:lstStyle/>
          <a:p>
            <a:pPr algn="ctr" defTabSz="1007120"/>
            <a:r>
              <a:rPr lang="nl-NL" sz="1200" b="1">
                <a:ln/>
                <a:solidFill>
                  <a:srgbClr val="FFC000"/>
                </a:solidFill>
                <a:latin typeface="Calibri" panose="020F0502020204030204"/>
              </a:rPr>
              <a:t>Definitie </a:t>
            </a:r>
          </a:p>
          <a:p>
            <a:pPr algn="ctr" defTabSz="1007120"/>
            <a:r>
              <a:rPr lang="nl-NL" sz="1200" b="1">
                <a:ln/>
                <a:solidFill>
                  <a:srgbClr val="FFC000"/>
                </a:solidFill>
                <a:latin typeface="Calibri" panose="020F0502020204030204"/>
              </a:rPr>
              <a:t>Informatiebehoefte</a:t>
            </a:r>
          </a:p>
        </p:txBody>
      </p:sp>
      <p:sp>
        <p:nvSpPr>
          <p:cNvPr id="36" name="Rechthoek 35">
            <a:extLst>
              <a:ext uri="{FF2B5EF4-FFF2-40B4-BE49-F238E27FC236}">
                <a16:creationId xmlns:a16="http://schemas.microsoft.com/office/drawing/2014/main" id="{88E42AB3-5E32-4C2E-B409-38BB2C87C244}"/>
              </a:ext>
            </a:extLst>
          </p:cNvPr>
          <p:cNvSpPr/>
          <p:nvPr/>
        </p:nvSpPr>
        <p:spPr>
          <a:xfrm>
            <a:off x="8295809" y="4075539"/>
            <a:ext cx="1457395" cy="471029"/>
          </a:xfrm>
          <a:prstGeom prst="rect">
            <a:avLst/>
          </a:prstGeom>
          <a:noFill/>
        </p:spPr>
        <p:txBody>
          <a:bodyPr wrap="square" lIns="100715" tIns="50357" rIns="100715" bIns="50357">
            <a:spAutoFit/>
            <a:scene3d>
              <a:camera prst="orthographicFront"/>
              <a:lightRig rig="soft" dir="t">
                <a:rot lat="0" lon="0" rev="15600000"/>
              </a:lightRig>
            </a:scene3d>
            <a:sp3d extrusionH="57150" prstMaterial="softEdge">
              <a:bevelT w="25400" h="38100"/>
            </a:sp3d>
          </a:bodyPr>
          <a:lstStyle/>
          <a:p>
            <a:pPr algn="ctr" defTabSz="1007120"/>
            <a:r>
              <a:rPr lang="nl-NL" sz="1200" b="1">
                <a:ln/>
                <a:solidFill>
                  <a:srgbClr val="FFC000"/>
                </a:solidFill>
                <a:latin typeface="Calibri" panose="020F0502020204030204"/>
              </a:rPr>
              <a:t>Logisch</a:t>
            </a:r>
          </a:p>
          <a:p>
            <a:pPr algn="ctr" defTabSz="1007120"/>
            <a:r>
              <a:rPr lang="nl-NL" sz="1200" b="1">
                <a:ln/>
                <a:solidFill>
                  <a:srgbClr val="FFC000"/>
                </a:solidFill>
                <a:latin typeface="Calibri" panose="020F0502020204030204"/>
              </a:rPr>
              <a:t>Datamodel (CDM)</a:t>
            </a:r>
          </a:p>
        </p:txBody>
      </p:sp>
      <p:sp>
        <p:nvSpPr>
          <p:cNvPr id="37" name="Rechthoek 36">
            <a:extLst>
              <a:ext uri="{FF2B5EF4-FFF2-40B4-BE49-F238E27FC236}">
                <a16:creationId xmlns:a16="http://schemas.microsoft.com/office/drawing/2014/main" id="{D0963D3D-FADD-4450-B7F1-E2614A2890DD}"/>
              </a:ext>
            </a:extLst>
          </p:cNvPr>
          <p:cNvSpPr/>
          <p:nvPr/>
        </p:nvSpPr>
        <p:spPr>
          <a:xfrm>
            <a:off x="9870630" y="4278067"/>
            <a:ext cx="1457395" cy="471029"/>
          </a:xfrm>
          <a:prstGeom prst="rect">
            <a:avLst/>
          </a:prstGeom>
          <a:noFill/>
        </p:spPr>
        <p:txBody>
          <a:bodyPr wrap="square" lIns="100715" tIns="50357" rIns="100715" bIns="50357">
            <a:spAutoFit/>
            <a:scene3d>
              <a:camera prst="orthographicFront"/>
              <a:lightRig rig="soft" dir="t">
                <a:rot lat="0" lon="0" rev="15600000"/>
              </a:lightRig>
            </a:scene3d>
            <a:sp3d extrusionH="57150" prstMaterial="softEdge">
              <a:bevelT w="25400" h="38100"/>
            </a:sp3d>
          </a:bodyPr>
          <a:lstStyle/>
          <a:p>
            <a:pPr algn="ctr" defTabSz="1007120"/>
            <a:r>
              <a:rPr lang="nl-NL" sz="1200" b="1">
                <a:ln/>
                <a:solidFill>
                  <a:srgbClr val="FFC000"/>
                </a:solidFill>
                <a:latin typeface="Calibri" panose="020F0502020204030204"/>
              </a:rPr>
              <a:t>Vertaling vanuit bronsysteem</a:t>
            </a:r>
          </a:p>
        </p:txBody>
      </p:sp>
      <p:sp>
        <p:nvSpPr>
          <p:cNvPr id="38" name="Tekstvak 37">
            <a:extLst>
              <a:ext uri="{FF2B5EF4-FFF2-40B4-BE49-F238E27FC236}">
                <a16:creationId xmlns:a16="http://schemas.microsoft.com/office/drawing/2014/main" id="{5C925EA1-E03A-41A1-8AE3-7AC9A3AFEBE2}"/>
              </a:ext>
            </a:extLst>
          </p:cNvPr>
          <p:cNvSpPr txBox="1"/>
          <p:nvPr/>
        </p:nvSpPr>
        <p:spPr>
          <a:xfrm>
            <a:off x="292154" y="4882797"/>
            <a:ext cx="3705962" cy="1345987"/>
          </a:xfrm>
          <a:prstGeom prst="rect">
            <a:avLst/>
          </a:prstGeom>
          <a:ln/>
        </p:spPr>
        <p:style>
          <a:lnRef idx="1">
            <a:schemeClr val="accent1"/>
          </a:lnRef>
          <a:fillRef idx="3">
            <a:schemeClr val="accent1"/>
          </a:fillRef>
          <a:effectRef idx="2">
            <a:schemeClr val="accent1"/>
          </a:effectRef>
          <a:fontRef idx="minor">
            <a:schemeClr val="lt1"/>
          </a:fontRef>
        </p:style>
        <p:txBody>
          <a:bodyPr vert="horz" wrap="square" lIns="76200" tIns="76200" rIns="76200" bIns="76200" rtlCol="0" anchor="ctr" anchorCtr="0">
            <a:noAutofit/>
          </a:bodyPr>
          <a:lstStyle>
            <a:defPPr>
              <a:defRPr lang="en-US"/>
            </a:defPPr>
            <a:lvl1pPr>
              <a:defRPr sz="1200">
                <a:solidFill>
                  <a:schemeClr val="lt1"/>
                </a:solidFill>
                <a:effectLst/>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1100"/>
              <a:t>Het APG CDM is een </a:t>
            </a:r>
            <a:r>
              <a:rPr lang="nl-NL" sz="1100" err="1"/>
              <a:t>requirement</a:t>
            </a:r>
            <a:r>
              <a:rPr lang="nl-NL" sz="1100"/>
              <a:t> voor de data die fysiek beschikbaar wordt gesteld. Er is geen sprake meer van een </a:t>
            </a:r>
            <a:r>
              <a:rPr lang="nl-NL" sz="1100" err="1"/>
              <a:t>multi</a:t>
            </a:r>
            <a:r>
              <a:rPr lang="nl-NL" sz="1100"/>
              <a:t>- interpretabel Functioneel Ontwerp. Hetgeen in het model wordt uitgetekend, komt fysiek beschikbaar. Dat betekent dat het CDM altijd de waarheid is. Ook DQ Rules worden in modelvorm opgesteld en vervolgens fysiek gegenereerd vanuit dit model.</a:t>
            </a:r>
          </a:p>
        </p:txBody>
      </p:sp>
    </p:spTree>
    <p:extLst>
      <p:ext uri="{BB962C8B-B14F-4D97-AF65-F5344CB8AC3E}">
        <p14:creationId xmlns:p14="http://schemas.microsoft.com/office/powerpoint/2010/main" val="97273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0CF-513C-4587-91ED-565E4C737A79}"/>
              </a:ext>
            </a:extLst>
          </p:cNvPr>
          <p:cNvSpPr>
            <a:spLocks noGrp="1"/>
          </p:cNvSpPr>
          <p:nvPr>
            <p:ph type="title"/>
          </p:nvPr>
        </p:nvSpPr>
        <p:spPr>
          <a:xfrm>
            <a:off x="609600" y="762000"/>
            <a:ext cx="10972797" cy="621690"/>
          </a:xfrm>
        </p:spPr>
        <p:txBody>
          <a:bodyPr/>
          <a:lstStyle/>
          <a:p>
            <a:r>
              <a:rPr lang="nl-NL" dirty="0"/>
              <a:t>Even voorstellen…</a:t>
            </a:r>
          </a:p>
        </p:txBody>
      </p:sp>
      <p:sp>
        <p:nvSpPr>
          <p:cNvPr id="8" name="Rechthoek 7">
            <a:extLst>
              <a:ext uri="{FF2B5EF4-FFF2-40B4-BE49-F238E27FC236}">
                <a16:creationId xmlns:a16="http://schemas.microsoft.com/office/drawing/2014/main" id="{14F6865A-7550-2940-96ED-2FD8D9D4DC21}"/>
              </a:ext>
            </a:extLst>
          </p:cNvPr>
          <p:cNvSpPr/>
          <p:nvPr/>
        </p:nvSpPr>
        <p:spPr>
          <a:xfrm>
            <a:off x="609601" y="1520688"/>
            <a:ext cx="5383696" cy="1822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pic>
        <p:nvPicPr>
          <p:cNvPr id="17" name="Afbeelding 16">
            <a:extLst>
              <a:ext uri="{FF2B5EF4-FFF2-40B4-BE49-F238E27FC236}">
                <a16:creationId xmlns:a16="http://schemas.microsoft.com/office/drawing/2014/main" id="{D80DEDAD-C528-444E-92FB-581C5B81CE9E}"/>
              </a:ext>
            </a:extLst>
          </p:cNvPr>
          <p:cNvPicPr>
            <a:picLocks noChangeAspect="1"/>
          </p:cNvPicPr>
          <p:nvPr/>
        </p:nvPicPr>
        <p:blipFill>
          <a:blip r:embed="rId3"/>
          <a:srcRect/>
          <a:stretch/>
        </p:blipFill>
        <p:spPr>
          <a:xfrm>
            <a:off x="6198700" y="1672696"/>
            <a:ext cx="5451825" cy="4088868"/>
          </a:xfrm>
          <a:prstGeom prst="rect">
            <a:avLst/>
          </a:prstGeom>
        </p:spPr>
      </p:pic>
      <p:sp>
        <p:nvSpPr>
          <p:cNvPr id="15" name="Tekstvak 14">
            <a:extLst>
              <a:ext uri="{FF2B5EF4-FFF2-40B4-BE49-F238E27FC236}">
                <a16:creationId xmlns:a16="http://schemas.microsoft.com/office/drawing/2014/main" id="{5B071565-6269-AF4E-A795-6FB60CD6E8B4}"/>
              </a:ext>
            </a:extLst>
          </p:cNvPr>
          <p:cNvSpPr txBox="1"/>
          <p:nvPr/>
        </p:nvSpPr>
        <p:spPr>
          <a:xfrm>
            <a:off x="725556" y="2240687"/>
            <a:ext cx="4928778" cy="1016864"/>
          </a:xfrm>
          <a:prstGeom prst="rect">
            <a:avLst/>
          </a:prstGeom>
        </p:spPr>
        <p:txBody>
          <a:bodyPr vert="horz" wrap="none" lIns="76200" tIns="76200" rIns="76200" bIns="76200" rtlCol="0" anchor="t" anchorCtr="0">
            <a:noAutofit/>
          </a:bodyPr>
          <a:lstStyle/>
          <a:p>
            <a:pPr marL="0" marR="0" lvl="0" indent="0" algn="l" defTabSz="720000" rtl="0" eaLnBrk="1" fontAlgn="auto" latinLnBrk="0" hangingPunct="1">
              <a:lnSpc>
                <a:spcPct val="100000"/>
              </a:lnSpc>
              <a:spcBef>
                <a:spcPts val="0"/>
              </a:spcBef>
              <a:spcAft>
                <a:spcPts val="400"/>
              </a:spcAft>
              <a:buClr>
                <a:srgbClr val="109FC6"/>
              </a:buClr>
              <a:buSzTx/>
              <a:buFont typeface="Arial" panose="020B0604020202020204" pitchFamily="34" charset="0"/>
              <a:buChar char="​"/>
              <a:tabLst/>
              <a:defRPr/>
            </a:pPr>
            <a:r>
              <a:rPr kumimoji="0" lang="nl-NL" sz="1500" b="0" i="0" u="none" strike="noStrike" kern="1200" cap="none" spc="0" normalizeH="0" baseline="0" noProof="1">
                <a:ln>
                  <a:noFill/>
                </a:ln>
                <a:solidFill>
                  <a:srgbClr val="333333"/>
                </a:solidFill>
                <a:effectLst/>
                <a:uLnTx/>
                <a:uFillTx/>
                <a:latin typeface="Candara" panose="020E0502030303020204" pitchFamily="34" charset="0"/>
                <a:ea typeface="+mn-ea"/>
                <a:cs typeface="+mn-cs"/>
              </a:rPr>
              <a:t>Functie:		</a:t>
            </a:r>
            <a:r>
              <a:rPr kumimoji="0" lang="nl-NL" sz="1500" b="1" i="0" u="none" strike="noStrike" kern="1200" cap="none" spc="0" normalizeH="0" baseline="0" noProof="1">
                <a:ln>
                  <a:noFill/>
                </a:ln>
                <a:solidFill>
                  <a:srgbClr val="2E318F"/>
                </a:solidFill>
                <a:effectLst/>
                <a:uLnTx/>
                <a:uFillTx/>
                <a:latin typeface="Candara" panose="020E0502030303020204" pitchFamily="34" charset="0"/>
                <a:ea typeface="+mn-ea"/>
                <a:cs typeface="+mn-cs"/>
              </a:rPr>
              <a:t>Data Manager</a:t>
            </a:r>
          </a:p>
          <a:p>
            <a:pPr marL="0" marR="0" lvl="0" indent="0" algn="l" defTabSz="720000" rtl="0" eaLnBrk="1" fontAlgn="auto" latinLnBrk="0" hangingPunct="1">
              <a:lnSpc>
                <a:spcPct val="100000"/>
              </a:lnSpc>
              <a:spcBef>
                <a:spcPts val="0"/>
              </a:spcBef>
              <a:spcAft>
                <a:spcPts val="400"/>
              </a:spcAft>
              <a:buClr>
                <a:srgbClr val="109FC6"/>
              </a:buClr>
              <a:buSzTx/>
              <a:buFont typeface="Arial" panose="020B0604020202020204" pitchFamily="34" charset="0"/>
              <a:buChar char="​"/>
              <a:tabLst/>
              <a:defRPr/>
            </a:pPr>
            <a:r>
              <a:rPr kumimoji="0" lang="nl-NL" sz="1500" b="0" i="0" u="none" strike="noStrike" kern="1200" cap="none" spc="0" normalizeH="0" baseline="0" noProof="1">
                <a:ln>
                  <a:noFill/>
                </a:ln>
                <a:solidFill>
                  <a:srgbClr val="333333"/>
                </a:solidFill>
                <a:effectLst/>
                <a:uLnTx/>
                <a:uFillTx/>
                <a:latin typeface="Candara" panose="020E0502030303020204" pitchFamily="34" charset="0"/>
                <a:ea typeface="+mn-ea"/>
                <a:cs typeface="+mn-cs"/>
              </a:rPr>
              <a:t>Leeftijd:		</a:t>
            </a:r>
            <a:r>
              <a:rPr lang="nl-NL" b="1" noProof="1">
                <a:solidFill>
                  <a:srgbClr val="2E318F"/>
                </a:solidFill>
                <a:latin typeface="Candara" panose="020E0502030303020204" pitchFamily="34" charset="0"/>
              </a:rPr>
              <a:t>50 </a:t>
            </a:r>
            <a:r>
              <a:rPr kumimoji="0" lang="nl-NL" sz="1500" b="1" i="0" u="none" strike="noStrike" kern="1200" cap="none" spc="0" normalizeH="0" baseline="0" noProof="1">
                <a:ln>
                  <a:noFill/>
                </a:ln>
                <a:solidFill>
                  <a:srgbClr val="2E318F"/>
                </a:solidFill>
                <a:effectLst/>
                <a:uLnTx/>
                <a:uFillTx/>
                <a:latin typeface="Candara" panose="020E0502030303020204" pitchFamily="34" charset="0"/>
                <a:ea typeface="+mn-ea"/>
                <a:cs typeface="+mn-cs"/>
              </a:rPr>
              <a:t>jaar</a:t>
            </a:r>
          </a:p>
          <a:p>
            <a:pPr marL="0" marR="0" lvl="0" indent="0" algn="l" defTabSz="720000" rtl="0" eaLnBrk="1" fontAlgn="auto" latinLnBrk="0" hangingPunct="1">
              <a:lnSpc>
                <a:spcPct val="100000"/>
              </a:lnSpc>
              <a:spcBef>
                <a:spcPts val="0"/>
              </a:spcBef>
              <a:spcAft>
                <a:spcPts val="400"/>
              </a:spcAft>
              <a:buClr>
                <a:srgbClr val="109FC6"/>
              </a:buClr>
              <a:buSzTx/>
              <a:buFont typeface="Arial" panose="020B0604020202020204" pitchFamily="34" charset="0"/>
              <a:buChar char="​"/>
              <a:tabLst/>
              <a:defRPr/>
            </a:pPr>
            <a:r>
              <a:rPr kumimoji="0" lang="nl-NL" sz="1500" b="0" i="0" u="none" strike="noStrike" kern="1200" cap="none" spc="0" normalizeH="0" baseline="0" noProof="1">
                <a:ln>
                  <a:noFill/>
                </a:ln>
                <a:solidFill>
                  <a:srgbClr val="333333"/>
                </a:solidFill>
                <a:effectLst/>
                <a:uLnTx/>
                <a:uFillTx/>
                <a:latin typeface="Candara" panose="020E0502030303020204" pitchFamily="34" charset="0"/>
                <a:ea typeface="+mn-ea"/>
                <a:cs typeface="+mn-cs"/>
              </a:rPr>
              <a:t>Werkt bij:	</a:t>
            </a:r>
            <a:r>
              <a:rPr lang="nl-NL" b="1" noProof="1">
                <a:solidFill>
                  <a:srgbClr val="2E318F"/>
                </a:solidFill>
                <a:latin typeface="Candara" panose="020E0502030303020204" pitchFamily="34" charset="0"/>
              </a:rPr>
              <a:t>APG, Group Data Office</a:t>
            </a:r>
          </a:p>
        </p:txBody>
      </p:sp>
      <p:sp>
        <p:nvSpPr>
          <p:cNvPr id="10" name="Rechthoek 9">
            <a:extLst>
              <a:ext uri="{FF2B5EF4-FFF2-40B4-BE49-F238E27FC236}">
                <a16:creationId xmlns:a16="http://schemas.microsoft.com/office/drawing/2014/main" id="{D87EA4DC-5C68-A245-9392-61EB07A2C5BF}"/>
              </a:ext>
            </a:extLst>
          </p:cNvPr>
          <p:cNvSpPr/>
          <p:nvPr/>
        </p:nvSpPr>
        <p:spPr>
          <a:xfrm>
            <a:off x="609600" y="3638365"/>
            <a:ext cx="5383697" cy="2275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11" name="Tekstvak 10">
            <a:extLst>
              <a:ext uri="{FF2B5EF4-FFF2-40B4-BE49-F238E27FC236}">
                <a16:creationId xmlns:a16="http://schemas.microsoft.com/office/drawing/2014/main" id="{DCDCFCD2-FA2C-AE41-BC04-33EAEB4961DF}"/>
              </a:ext>
            </a:extLst>
          </p:cNvPr>
          <p:cNvSpPr txBox="1"/>
          <p:nvPr/>
        </p:nvSpPr>
        <p:spPr>
          <a:xfrm>
            <a:off x="716086" y="4038545"/>
            <a:ext cx="5050415" cy="1857584"/>
          </a:xfrm>
          <a:prstGeom prst="rect">
            <a:avLst/>
          </a:prstGeom>
        </p:spPr>
        <p:txBody>
          <a:bodyPr vert="horz" wrap="none" lIns="76200" tIns="76200" rIns="76200" bIns="76200" rtlCol="0" anchor="t" anchorCtr="0">
            <a:noAutofit/>
          </a:bodyPr>
          <a:lstStyle/>
          <a:p>
            <a:pPr marL="0" marR="0" lvl="0" indent="0" algn="l" defTabSz="914400" rtl="0" eaLnBrk="1" fontAlgn="base"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500" b="0" i="0" u="none" strike="noStrike" kern="1200" cap="none" spc="0" normalizeH="0" baseline="0" noProof="0" dirty="0">
                <a:ln>
                  <a:noFill/>
                </a:ln>
                <a:solidFill>
                  <a:srgbClr val="FFFFFF"/>
                </a:solidFill>
                <a:effectLst/>
                <a:uLnTx/>
                <a:uFillTx/>
                <a:latin typeface="Candara"/>
                <a:ea typeface="+mn-ea"/>
                <a:cs typeface="+mn-cs"/>
              </a:rPr>
              <a:t>Group Data Office houdt zich bij APG  o.a. bezig met het </a:t>
            </a:r>
          </a:p>
          <a:p>
            <a:pPr marL="0" marR="0" lvl="0" indent="0" algn="l" defTabSz="914400" rtl="0" eaLnBrk="1" fontAlgn="base" latinLnBrk="0" hangingPunct="1">
              <a:lnSpc>
                <a:spcPct val="100000"/>
              </a:lnSpc>
              <a:spcBef>
                <a:spcPts val="0"/>
              </a:spcBef>
              <a:spcAft>
                <a:spcPts val="0"/>
              </a:spcAft>
              <a:buClr>
                <a:srgbClr val="109FC6"/>
              </a:buClr>
              <a:buSzTx/>
              <a:buFont typeface="Arial" panose="020B0604020202020204" pitchFamily="34" charset="0"/>
              <a:buChar char="​"/>
              <a:tabLst/>
              <a:defRPr/>
            </a:pPr>
            <a:r>
              <a:rPr lang="nl-NL" dirty="0">
                <a:solidFill>
                  <a:srgbClr val="FFFFFF"/>
                </a:solidFill>
                <a:latin typeface="Candara"/>
              </a:rPr>
              <a:t>o</a:t>
            </a:r>
            <a:r>
              <a:rPr kumimoji="0" lang="nl-NL" sz="1500" b="0" i="0" u="none" strike="noStrike" kern="1200" cap="none" spc="0" normalizeH="0" baseline="0" noProof="0" dirty="0" err="1">
                <a:ln>
                  <a:noFill/>
                </a:ln>
                <a:solidFill>
                  <a:srgbClr val="FFFFFF"/>
                </a:solidFill>
                <a:effectLst/>
                <a:uLnTx/>
                <a:uFillTx/>
                <a:latin typeface="Candara"/>
                <a:ea typeface="+mn-ea"/>
                <a:cs typeface="+mn-cs"/>
              </a:rPr>
              <a:t>pstellen</a:t>
            </a:r>
            <a:r>
              <a:rPr kumimoji="0" lang="nl-NL" sz="1500" b="0" i="0" u="none" strike="noStrike" kern="1200" cap="none" spc="0" normalizeH="0" baseline="0" noProof="0" dirty="0">
                <a:ln>
                  <a:noFill/>
                </a:ln>
                <a:solidFill>
                  <a:srgbClr val="FFFFFF"/>
                </a:solidFill>
                <a:effectLst/>
                <a:uLnTx/>
                <a:uFillTx/>
                <a:latin typeface="Candara"/>
                <a:ea typeface="+mn-ea"/>
                <a:cs typeface="+mn-cs"/>
              </a:rPr>
              <a:t> </a:t>
            </a:r>
            <a:r>
              <a:rPr lang="nl-NL" dirty="0">
                <a:solidFill>
                  <a:srgbClr val="FFFFFF"/>
                </a:solidFill>
                <a:latin typeface="Candara"/>
              </a:rPr>
              <a:t>van beleid op het gebied van data, en ondersteunt de </a:t>
            </a:r>
          </a:p>
          <a:p>
            <a:pPr marL="0" marR="0" lvl="0" indent="0" algn="l" defTabSz="914400" rtl="0" eaLnBrk="1" fontAlgn="base" latinLnBrk="0" hangingPunct="1">
              <a:lnSpc>
                <a:spcPct val="100000"/>
              </a:lnSpc>
              <a:spcBef>
                <a:spcPts val="0"/>
              </a:spcBef>
              <a:spcAft>
                <a:spcPts val="0"/>
              </a:spcAft>
              <a:buClr>
                <a:srgbClr val="109FC6"/>
              </a:buClr>
              <a:buSzTx/>
              <a:buFont typeface="Arial" panose="020B0604020202020204" pitchFamily="34" charset="0"/>
              <a:buChar char="​"/>
              <a:tabLst/>
              <a:defRPr/>
            </a:pPr>
            <a:r>
              <a:rPr lang="nl-NL" dirty="0">
                <a:solidFill>
                  <a:srgbClr val="FFFFFF"/>
                </a:solidFill>
                <a:latin typeface="Candara"/>
              </a:rPr>
              <a:t>v</a:t>
            </a:r>
            <a:r>
              <a:rPr kumimoji="0" lang="nl-NL" sz="1500" b="0" i="0" u="none" strike="noStrike" kern="1200" cap="none" spc="0" normalizeH="0" baseline="0" noProof="0" dirty="0" err="1">
                <a:ln>
                  <a:noFill/>
                </a:ln>
                <a:solidFill>
                  <a:srgbClr val="FFFFFF"/>
                </a:solidFill>
                <a:effectLst/>
                <a:uLnTx/>
                <a:uFillTx/>
                <a:latin typeface="Candara"/>
                <a:ea typeface="+mn-ea"/>
                <a:cs typeface="+mn-cs"/>
              </a:rPr>
              <a:t>erschillende</a:t>
            </a:r>
            <a:r>
              <a:rPr kumimoji="0" lang="nl-NL" sz="1500" b="0" i="0" u="none" strike="noStrike" kern="1200" cap="none" spc="0" normalizeH="0" baseline="0" noProof="0" dirty="0">
                <a:ln>
                  <a:noFill/>
                </a:ln>
                <a:solidFill>
                  <a:srgbClr val="FFFFFF"/>
                </a:solidFill>
                <a:effectLst/>
                <a:uLnTx/>
                <a:uFillTx/>
                <a:latin typeface="Candara"/>
                <a:ea typeface="+mn-ea"/>
                <a:cs typeface="+mn-cs"/>
              </a:rPr>
              <a:t> Business Units van APG bij het implementeren </a:t>
            </a:r>
          </a:p>
          <a:p>
            <a:pPr marL="0" marR="0" lvl="0" indent="0" algn="l" defTabSz="914400" rtl="0" eaLnBrk="1" fontAlgn="base" latinLnBrk="0" hangingPunct="1">
              <a:lnSpc>
                <a:spcPct val="100000"/>
              </a:lnSpc>
              <a:spcBef>
                <a:spcPts val="0"/>
              </a:spcBef>
              <a:spcAft>
                <a:spcPts val="0"/>
              </a:spcAft>
              <a:buClr>
                <a:srgbClr val="109FC6"/>
              </a:buClr>
              <a:buSzTx/>
              <a:buFont typeface="Arial" panose="020B0604020202020204" pitchFamily="34" charset="0"/>
              <a:buChar char="​"/>
              <a:tabLst/>
              <a:defRPr/>
            </a:pPr>
            <a:r>
              <a:rPr lang="nl-NL" dirty="0">
                <a:solidFill>
                  <a:srgbClr val="FFFFFF"/>
                </a:solidFill>
                <a:latin typeface="Candara"/>
              </a:rPr>
              <a:t>van dit beleid.</a:t>
            </a:r>
            <a:endParaRPr kumimoji="0" lang="nl-NL" sz="15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2" name="Tekstvak 11">
            <a:extLst>
              <a:ext uri="{FF2B5EF4-FFF2-40B4-BE49-F238E27FC236}">
                <a16:creationId xmlns:a16="http://schemas.microsoft.com/office/drawing/2014/main" id="{DE9FDABA-EC1C-414B-9FA5-4F90FBA67CBE}"/>
              </a:ext>
            </a:extLst>
          </p:cNvPr>
          <p:cNvSpPr txBox="1"/>
          <p:nvPr/>
        </p:nvSpPr>
        <p:spPr>
          <a:xfrm>
            <a:off x="725556" y="1585176"/>
            <a:ext cx="4814156" cy="675922"/>
          </a:xfrm>
          <a:prstGeom prst="rect">
            <a:avLst/>
          </a:prstGeom>
        </p:spPr>
        <p:txBody>
          <a:bodyPr vert="horz" wrap="non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2800" b="1" i="0" u="none" strike="noStrike" kern="1200" cap="none" spc="0" normalizeH="0" baseline="0" noProof="1">
                <a:ln>
                  <a:noFill/>
                </a:ln>
                <a:solidFill>
                  <a:srgbClr val="2E318F"/>
                </a:solidFill>
                <a:effectLst/>
                <a:uLnTx/>
                <a:uFillTx/>
                <a:latin typeface="Candara" panose="020E0502030303020204" pitchFamily="34" charset="0"/>
                <a:ea typeface="+mn-ea"/>
                <a:cs typeface="+mn-cs"/>
              </a:rPr>
              <a:t>Arjen Bouman</a:t>
            </a:r>
          </a:p>
        </p:txBody>
      </p:sp>
    </p:spTree>
    <p:extLst>
      <p:ext uri="{BB962C8B-B14F-4D97-AF65-F5344CB8AC3E}">
        <p14:creationId xmlns:p14="http://schemas.microsoft.com/office/powerpoint/2010/main" val="194689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Rechte verbindingslijn met pijl 80">
            <a:extLst>
              <a:ext uri="{FF2B5EF4-FFF2-40B4-BE49-F238E27FC236}">
                <a16:creationId xmlns:a16="http://schemas.microsoft.com/office/drawing/2014/main" id="{57879936-DF0B-476A-87D2-5AADCEF0B4AD}"/>
              </a:ext>
            </a:extLst>
          </p:cNvPr>
          <p:cNvCxnSpPr>
            <a:cxnSpLocks/>
          </p:cNvCxnSpPr>
          <p:nvPr/>
        </p:nvCxnSpPr>
        <p:spPr>
          <a:xfrm flipV="1">
            <a:off x="8500782" y="4140452"/>
            <a:ext cx="610254" cy="52587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82A19B36-BC3B-4155-B4C2-9CB436EAE22F}"/>
              </a:ext>
            </a:extLst>
          </p:cNvPr>
          <p:cNvCxnSpPr>
            <a:cxnSpLocks/>
          </p:cNvCxnSpPr>
          <p:nvPr/>
        </p:nvCxnSpPr>
        <p:spPr>
          <a:xfrm>
            <a:off x="8479745" y="2897024"/>
            <a:ext cx="631291" cy="4282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05D2FCD6-EB14-48E1-A2AF-33896BC646B7}"/>
              </a:ext>
              <a:ext uri="{C183D7F6-B498-43B3-948B-1728B52AA6E4}">
                <adec:decorative xmlns:adec="http://schemas.microsoft.com/office/drawing/2017/decorative" val="1"/>
              </a:ext>
            </a:extLst>
          </p:cNvPr>
          <p:cNvSpPr/>
          <p:nvPr/>
        </p:nvSpPr>
        <p:spPr>
          <a:xfrm>
            <a:off x="0" y="752696"/>
            <a:ext cx="4415880" cy="5594453"/>
          </a:xfrm>
          <a:prstGeom prst="rect">
            <a:avLst/>
          </a:prstGeom>
          <a:solidFill>
            <a:srgbClr val="109FC6"/>
          </a:solidFill>
          <a:ln>
            <a:solidFill>
              <a:srgbClr val="109FC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a:p>
        </p:txBody>
      </p:sp>
      <p:sp>
        <p:nvSpPr>
          <p:cNvPr id="6" name="Rechthoek 5">
            <a:extLst>
              <a:ext uri="{FF2B5EF4-FFF2-40B4-BE49-F238E27FC236}">
                <a16:creationId xmlns:a16="http://schemas.microsoft.com/office/drawing/2014/main" id="{C1CEC965-83DF-41DE-B613-1D9C18B37F5D}"/>
              </a:ext>
            </a:extLst>
          </p:cNvPr>
          <p:cNvSpPr/>
          <p:nvPr/>
        </p:nvSpPr>
        <p:spPr>
          <a:xfrm>
            <a:off x="166273" y="3455412"/>
            <a:ext cx="4083334" cy="230331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3A98A92-9E56-49AD-934E-54CAE670CDEF}"/>
              </a:ext>
            </a:extLst>
          </p:cNvPr>
          <p:cNvSpPr>
            <a:spLocks noGrp="1"/>
          </p:cNvSpPr>
          <p:nvPr>
            <p:ph type="title"/>
          </p:nvPr>
        </p:nvSpPr>
        <p:spPr>
          <a:xfrm>
            <a:off x="521983" y="131034"/>
            <a:ext cx="7080809" cy="644250"/>
          </a:xfrm>
        </p:spPr>
        <p:txBody>
          <a:bodyPr/>
          <a:lstStyle/>
          <a:p>
            <a:r>
              <a:rPr lang="nl-NL"/>
              <a:t>Thema Information Assurance</a:t>
            </a:r>
          </a:p>
        </p:txBody>
      </p:sp>
      <p:grpSp>
        <p:nvGrpSpPr>
          <p:cNvPr id="79" name="Groep 78">
            <a:extLst>
              <a:ext uri="{FF2B5EF4-FFF2-40B4-BE49-F238E27FC236}">
                <a16:creationId xmlns:a16="http://schemas.microsoft.com/office/drawing/2014/main" id="{539D37A5-3641-4870-B934-F2C714848DC1}"/>
              </a:ext>
            </a:extLst>
          </p:cNvPr>
          <p:cNvGrpSpPr/>
          <p:nvPr/>
        </p:nvGrpSpPr>
        <p:grpSpPr>
          <a:xfrm>
            <a:off x="4555297" y="3834944"/>
            <a:ext cx="4143810" cy="2512206"/>
            <a:chOff x="4210310" y="2670632"/>
            <a:chExt cx="4516287" cy="2447066"/>
          </a:xfrm>
          <a:solidFill>
            <a:schemeClr val="bg2"/>
          </a:solidFill>
          <a:effectLst>
            <a:outerShdw blurRad="50800" dist="38100" dir="2700000" algn="tl" rotWithShape="0">
              <a:prstClr val="black">
                <a:alpha val="40000"/>
              </a:prstClr>
            </a:outerShdw>
          </a:effectLst>
        </p:grpSpPr>
        <p:sp>
          <p:nvSpPr>
            <p:cNvPr id="13" name="Tekstvak 12">
              <a:extLst>
                <a:ext uri="{FF2B5EF4-FFF2-40B4-BE49-F238E27FC236}">
                  <a16:creationId xmlns:a16="http://schemas.microsoft.com/office/drawing/2014/main" id="{529A7E7C-4471-4182-84D9-360BBA1CA15E}"/>
                </a:ext>
              </a:extLst>
            </p:cNvPr>
            <p:cNvSpPr txBox="1"/>
            <p:nvPr/>
          </p:nvSpPr>
          <p:spPr>
            <a:xfrm>
              <a:off x="4210310" y="2670632"/>
              <a:ext cx="4516287" cy="2447066"/>
            </a:xfrm>
            <a:prstGeom prst="rec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76200" tIns="76200" rIns="76200" bIns="76200" rtlCol="0" anchor="t" anchorCtr="0">
              <a:noAutofit/>
            </a:bodyPr>
            <a:lstStyle/>
            <a:p>
              <a:r>
                <a:rPr lang="nl-NL" sz="1100" b="1">
                  <a:solidFill>
                    <a:schemeClr val="tx2"/>
                  </a:solidFill>
                </a:rPr>
                <a:t>Data Trustlevel (niet geclassificeerd, brons, zilver, goud)</a:t>
              </a:r>
            </a:p>
            <a:p>
              <a:r>
                <a:rPr lang="nl-NL" sz="1100"/>
                <a:t>De mate waarin Data Management onderdelen (waaronder datakwaliteit) zijn ingericht, kan worden uitgedrukt in een </a:t>
              </a:r>
              <a:r>
                <a:rPr lang="nl-NL" sz="1100" b="1" i="1"/>
                <a:t>data trustlevel</a:t>
              </a:r>
              <a:r>
                <a:rPr lang="nl-NL" sz="1100"/>
                <a:t>. Hierin onderscheiden we 4 niveaus. Hoe hoger het trustlevel, hoe meer criteria moeten zijn ingevuld en hoe hoger de mate van </a:t>
              </a:r>
              <a:r>
                <a:rPr lang="nl-NL" sz="1100" i="1"/>
                <a:t>regie op data</a:t>
              </a:r>
              <a:r>
                <a:rPr lang="nl-NL" sz="1100" b="1"/>
                <a:t>.</a:t>
              </a:r>
              <a:r>
                <a:rPr lang="nl-NL" sz="1100"/>
                <a:t> </a:t>
              </a:r>
            </a:p>
          </p:txBody>
        </p:sp>
        <p:pic>
          <p:nvPicPr>
            <p:cNvPr id="76" name="Afbeelding 75">
              <a:extLst>
                <a:ext uri="{FF2B5EF4-FFF2-40B4-BE49-F238E27FC236}">
                  <a16:creationId xmlns:a16="http://schemas.microsoft.com/office/drawing/2014/main" id="{FF0ACB46-7898-435C-BCA1-496503F54196}"/>
                </a:ext>
              </a:extLst>
            </p:cNvPr>
            <p:cNvPicPr>
              <a:picLocks noChangeAspect="1"/>
            </p:cNvPicPr>
            <p:nvPr/>
          </p:nvPicPr>
          <p:blipFill>
            <a:blip r:embed="rId3"/>
            <a:stretch>
              <a:fillRect/>
            </a:stretch>
          </p:blipFill>
          <p:spPr>
            <a:xfrm>
              <a:off x="4338147" y="3728775"/>
              <a:ext cx="4220845" cy="1302970"/>
            </a:xfrm>
            <a:prstGeom prst="rect">
              <a:avLst/>
            </a:prstGeom>
            <a:grpFill/>
            <a:ln>
              <a:solidFill>
                <a:schemeClr val="bg1"/>
              </a:solidFill>
            </a:ln>
          </p:spPr>
        </p:pic>
      </p:grpSp>
      <p:grpSp>
        <p:nvGrpSpPr>
          <p:cNvPr id="80" name="Groep 79">
            <a:extLst>
              <a:ext uri="{FF2B5EF4-FFF2-40B4-BE49-F238E27FC236}">
                <a16:creationId xmlns:a16="http://schemas.microsoft.com/office/drawing/2014/main" id="{5EF4AE2E-0A23-4445-96FE-E40D0B4A0D5F}"/>
              </a:ext>
            </a:extLst>
          </p:cNvPr>
          <p:cNvGrpSpPr/>
          <p:nvPr/>
        </p:nvGrpSpPr>
        <p:grpSpPr>
          <a:xfrm>
            <a:off x="4530169" y="752696"/>
            <a:ext cx="4143810" cy="2938386"/>
            <a:chOff x="1109106" y="1845906"/>
            <a:chExt cx="3572579" cy="3077610"/>
          </a:xfrm>
          <a:solidFill>
            <a:schemeClr val="bg2"/>
          </a:solidFill>
          <a:effectLst>
            <a:outerShdw blurRad="50800" dist="38100" dir="2700000" algn="tl" rotWithShape="0">
              <a:prstClr val="black">
                <a:alpha val="40000"/>
              </a:prstClr>
            </a:outerShdw>
          </a:effectLst>
        </p:grpSpPr>
        <p:sp>
          <p:nvSpPr>
            <p:cNvPr id="10" name="Tekstvak 9">
              <a:extLst>
                <a:ext uri="{FF2B5EF4-FFF2-40B4-BE49-F238E27FC236}">
                  <a16:creationId xmlns:a16="http://schemas.microsoft.com/office/drawing/2014/main" id="{7EDCE4A4-ACB8-4260-AA24-B8A31B690191}"/>
                </a:ext>
              </a:extLst>
            </p:cNvPr>
            <p:cNvSpPr txBox="1"/>
            <p:nvPr/>
          </p:nvSpPr>
          <p:spPr>
            <a:xfrm>
              <a:off x="1109106" y="1845906"/>
              <a:ext cx="3572579" cy="3077610"/>
            </a:xfrm>
            <a:prstGeom prst="rec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vert="horz" wrap="square" lIns="76200" tIns="76200" rIns="76200" bIns="76200" rtlCol="0" anchor="t" anchorCtr="0">
              <a:noAutofit/>
            </a:bodyPr>
            <a:lstStyle/>
            <a:p>
              <a:r>
                <a:rPr lang="nl-NL" sz="1100" b="1">
                  <a:solidFill>
                    <a:schemeClr val="tx2"/>
                  </a:solidFill>
                </a:rPr>
                <a:t>Assurance Level (1 t/m 5 sterren)</a:t>
              </a:r>
            </a:p>
            <a:p>
              <a:r>
                <a:rPr lang="nl-NL" sz="1100"/>
                <a:t>Elk informatieproduct heeft een </a:t>
              </a:r>
              <a:r>
                <a:rPr lang="nl-NL" sz="1100" b="1" i="1" err="1"/>
                <a:t>assurance</a:t>
              </a:r>
              <a:r>
                <a:rPr lang="nl-NL" sz="1100" b="1" i="1"/>
                <a:t> level</a:t>
              </a:r>
              <a:r>
                <a:rPr lang="nl-NL" sz="1100" i="1"/>
                <a:t> </a:t>
              </a:r>
              <a:r>
                <a:rPr lang="nl-NL" sz="1100"/>
                <a:t>dat wordt bepaald op basis van onderstaand model. De </a:t>
              </a:r>
              <a:r>
                <a:rPr lang="nl-NL" sz="1100" i="1"/>
                <a:t>reikwijdte van informatie </a:t>
              </a:r>
              <a:r>
                <a:rPr lang="nl-NL" sz="1100"/>
                <a:t>en de </a:t>
              </a:r>
              <a:r>
                <a:rPr lang="nl-NL" sz="1100" i="1"/>
                <a:t>impact van verkeerde informatie</a:t>
              </a:r>
              <a:r>
                <a:rPr lang="nl-NL" sz="1100"/>
                <a:t> bepalen het aantal sterren. Hoe hoger het aantal sterren, hoe hoger de eisen op de verschillende assen van het IAF (bijvoorbeeld op het gebied van infra en data) en dus hoe hoger de zekerheid die hieraan ontleend kan worden.</a:t>
              </a:r>
            </a:p>
          </p:txBody>
        </p:sp>
        <p:pic>
          <p:nvPicPr>
            <p:cNvPr id="78" name="Afbeelding 77">
              <a:extLst>
                <a:ext uri="{FF2B5EF4-FFF2-40B4-BE49-F238E27FC236}">
                  <a16:creationId xmlns:a16="http://schemas.microsoft.com/office/drawing/2014/main" id="{79D0B7B6-8044-40F6-AD74-9DF3AE7618DC}"/>
                </a:ext>
              </a:extLst>
            </p:cNvPr>
            <p:cNvPicPr>
              <a:picLocks noChangeAspect="1"/>
            </p:cNvPicPr>
            <p:nvPr/>
          </p:nvPicPr>
          <p:blipFill>
            <a:blip r:embed="rId4"/>
            <a:stretch>
              <a:fillRect/>
            </a:stretch>
          </p:blipFill>
          <p:spPr>
            <a:xfrm>
              <a:off x="1291975" y="3196764"/>
              <a:ext cx="3173579" cy="1722926"/>
            </a:xfrm>
            <a:prstGeom prst="rect">
              <a:avLst/>
            </a:prstGeom>
            <a:grpFill/>
          </p:spPr>
        </p:pic>
      </p:grpSp>
      <p:grpSp>
        <p:nvGrpSpPr>
          <p:cNvPr id="90" name="Groep 89">
            <a:extLst>
              <a:ext uri="{FF2B5EF4-FFF2-40B4-BE49-F238E27FC236}">
                <a16:creationId xmlns:a16="http://schemas.microsoft.com/office/drawing/2014/main" id="{45F0D9C9-5C63-4999-BF5D-429BA91B074F}"/>
              </a:ext>
            </a:extLst>
          </p:cNvPr>
          <p:cNvGrpSpPr/>
          <p:nvPr/>
        </p:nvGrpSpPr>
        <p:grpSpPr>
          <a:xfrm>
            <a:off x="9111036" y="2435551"/>
            <a:ext cx="2914691" cy="2348283"/>
            <a:chOff x="4106248" y="5154438"/>
            <a:chExt cx="3578363" cy="2978796"/>
          </a:xfrm>
          <a:solidFill>
            <a:schemeClr val="bg2"/>
          </a:solidFill>
        </p:grpSpPr>
        <p:sp>
          <p:nvSpPr>
            <p:cNvPr id="86" name="Tekstvak 85">
              <a:extLst>
                <a:ext uri="{FF2B5EF4-FFF2-40B4-BE49-F238E27FC236}">
                  <a16:creationId xmlns:a16="http://schemas.microsoft.com/office/drawing/2014/main" id="{A7EE46C5-1511-4862-A11A-25D891856371}"/>
                </a:ext>
              </a:extLst>
            </p:cNvPr>
            <p:cNvSpPr txBox="1"/>
            <p:nvPr/>
          </p:nvSpPr>
          <p:spPr>
            <a:xfrm>
              <a:off x="4106248" y="5154438"/>
              <a:ext cx="3578363" cy="2978796"/>
            </a:xfrm>
            <a:prstGeom prst="rect">
              <a:avLst/>
            </a:prstGeom>
            <a:grpFill/>
            <a:ln>
              <a:solidFill>
                <a:schemeClr val="bg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76200" tIns="76200" rIns="76200" bIns="76200" rtlCol="0" anchor="t" anchorCtr="0">
              <a:noAutofit/>
            </a:bodyPr>
            <a:lstStyle/>
            <a:p>
              <a:pPr algn="l"/>
              <a:endParaRPr lang="nl-NL" sz="1400"/>
            </a:p>
          </p:txBody>
        </p:sp>
        <p:pic>
          <p:nvPicPr>
            <p:cNvPr id="82" name="Afbeelding 81">
              <a:extLst>
                <a:ext uri="{FF2B5EF4-FFF2-40B4-BE49-F238E27FC236}">
                  <a16:creationId xmlns:a16="http://schemas.microsoft.com/office/drawing/2014/main" id="{E4B0E4E6-8220-440E-9317-D4C0CA7778DF}"/>
                </a:ext>
              </a:extLst>
            </p:cNvPr>
            <p:cNvPicPr>
              <a:picLocks noChangeAspect="1"/>
            </p:cNvPicPr>
            <p:nvPr/>
          </p:nvPicPr>
          <p:blipFill>
            <a:blip r:embed="rId5"/>
            <a:stretch>
              <a:fillRect/>
            </a:stretch>
          </p:blipFill>
          <p:spPr>
            <a:xfrm>
              <a:off x="4170437" y="6843265"/>
              <a:ext cx="3502603" cy="1217132"/>
            </a:xfrm>
            <a:prstGeom prst="rect">
              <a:avLst/>
            </a:prstGeom>
            <a:grpFill/>
            <a:ln>
              <a:solidFill>
                <a:schemeClr val="bg1"/>
              </a:solidFill>
            </a:ln>
          </p:spPr>
        </p:pic>
        <p:sp>
          <p:nvSpPr>
            <p:cNvPr id="88" name="Tekstvak 87">
              <a:extLst>
                <a:ext uri="{FF2B5EF4-FFF2-40B4-BE49-F238E27FC236}">
                  <a16:creationId xmlns:a16="http://schemas.microsoft.com/office/drawing/2014/main" id="{1629E92C-427A-4F9E-A1E2-57294678016D}"/>
                </a:ext>
              </a:extLst>
            </p:cNvPr>
            <p:cNvSpPr txBox="1"/>
            <p:nvPr/>
          </p:nvSpPr>
          <p:spPr>
            <a:xfrm>
              <a:off x="4175556" y="5235949"/>
              <a:ext cx="3436484" cy="778842"/>
            </a:xfrm>
            <a:prstGeom prst="rect">
              <a:avLst/>
            </a:prstGeom>
            <a:grpFill/>
            <a:ln>
              <a:noFill/>
            </a:ln>
          </p:spPr>
          <p:txBody>
            <a:bodyPr vert="horz" wrap="square" lIns="76200" tIns="76200" rIns="76200" bIns="76200" rtlCol="0" anchor="t" anchorCtr="0">
              <a:noAutofit/>
            </a:bodyPr>
            <a:lstStyle/>
            <a:p>
              <a:pPr algn="l"/>
              <a:r>
                <a:rPr lang="nl-NL" sz="1100" b="1">
                  <a:solidFill>
                    <a:schemeClr val="tx2"/>
                  </a:solidFill>
                </a:rPr>
                <a:t>Assurance level in overeenstemming met Data Trustlevel</a:t>
              </a:r>
            </a:p>
            <a:p>
              <a:pPr algn="l"/>
              <a:r>
                <a:rPr lang="nl-NL" sz="1100"/>
                <a:t>Afhankelijk van het </a:t>
              </a:r>
              <a:r>
                <a:rPr lang="nl-NL" sz="1100" i="1" err="1"/>
                <a:t>assurance</a:t>
              </a:r>
              <a:r>
                <a:rPr lang="nl-NL" sz="1100" i="1"/>
                <a:t> level </a:t>
              </a:r>
              <a:r>
                <a:rPr lang="nl-NL" sz="1100"/>
                <a:t>is bepaald welk </a:t>
              </a:r>
              <a:r>
                <a:rPr lang="nl-NL" sz="1100" i="1"/>
                <a:t>trustlevel van data </a:t>
              </a:r>
              <a:r>
                <a:rPr lang="nl-NL" sz="1100"/>
                <a:t>minimaal vereist is. Hierbij wordt onderscheid gemaakt tussen </a:t>
              </a:r>
              <a:r>
                <a:rPr lang="nl-NL" sz="1100" i="1"/>
                <a:t>kritische data elementen </a:t>
              </a:r>
              <a:r>
                <a:rPr lang="nl-NL" sz="1100"/>
                <a:t>(</a:t>
              </a:r>
              <a:r>
                <a:rPr lang="nl-NL" sz="1100" err="1"/>
                <a:t>KDE’s</a:t>
              </a:r>
              <a:r>
                <a:rPr lang="nl-NL" sz="1100"/>
                <a:t>) en niet-kritische data.</a:t>
              </a:r>
            </a:p>
          </p:txBody>
        </p:sp>
      </p:grpSp>
      <p:sp>
        <p:nvSpPr>
          <p:cNvPr id="93" name="Tekstvak 92">
            <a:extLst>
              <a:ext uri="{FF2B5EF4-FFF2-40B4-BE49-F238E27FC236}">
                <a16:creationId xmlns:a16="http://schemas.microsoft.com/office/drawing/2014/main" id="{3004CBF0-90F3-4E53-B95C-D8F4A3DD68FC}"/>
              </a:ext>
            </a:extLst>
          </p:cNvPr>
          <p:cNvSpPr txBox="1"/>
          <p:nvPr/>
        </p:nvSpPr>
        <p:spPr>
          <a:xfrm>
            <a:off x="225386" y="1604478"/>
            <a:ext cx="3965107" cy="1201847"/>
          </a:xfrm>
          <a:prstGeom prst="rect">
            <a:avLst/>
          </a:prstGeom>
          <a:noFill/>
          <a:ln/>
        </p:spPr>
        <p:style>
          <a:lnRef idx="1">
            <a:schemeClr val="accent1"/>
          </a:lnRef>
          <a:fillRef idx="3">
            <a:schemeClr val="accent1"/>
          </a:fillRef>
          <a:effectRef idx="2">
            <a:schemeClr val="accent1"/>
          </a:effectRef>
          <a:fontRef idx="minor">
            <a:schemeClr val="lt1"/>
          </a:fontRef>
        </p:style>
        <p:txBody>
          <a:bodyPr vert="horz" wrap="square" lIns="76200" tIns="76200" rIns="76200" bIns="76200" rtlCol="0" anchor="ctr" anchorCtr="0">
            <a:noAutofit/>
          </a:bodyPr>
          <a:lstStyle>
            <a:defPPr>
              <a:defRPr lang="en-US"/>
            </a:defPPr>
            <a:lvl1pPr>
              <a:defRPr sz="1200">
                <a:solidFill>
                  <a:schemeClr val="lt1"/>
                </a:solidFill>
                <a:effectLst/>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1400"/>
              <a:t>Het Information Assurance Framework (IAF) is een data policy raamwerk dat richtlijnen op verschillende assen (zie figuur hieronder) voorschrijft. Het </a:t>
            </a:r>
            <a:r>
              <a:rPr lang="nl-NL" sz="1400" i="1"/>
              <a:t>gebruik van data </a:t>
            </a:r>
            <a:r>
              <a:rPr lang="nl-NL" sz="1400"/>
              <a:t>bepaalt de waarde ervan en dus ook de mate van </a:t>
            </a:r>
            <a:r>
              <a:rPr lang="nl-NL" sz="1400" i="1" err="1"/>
              <a:t>assurance</a:t>
            </a:r>
            <a:r>
              <a:rPr lang="nl-NL" sz="1400" i="1"/>
              <a:t> </a:t>
            </a:r>
            <a:r>
              <a:rPr lang="nl-NL" sz="1400"/>
              <a:t>die vereist is. Om deze reden is het informatieproduct het startpunt van het IAF. </a:t>
            </a:r>
          </a:p>
        </p:txBody>
      </p:sp>
      <p:grpSp>
        <p:nvGrpSpPr>
          <p:cNvPr id="3" name="Groep 2">
            <a:extLst>
              <a:ext uri="{FF2B5EF4-FFF2-40B4-BE49-F238E27FC236}">
                <a16:creationId xmlns:a16="http://schemas.microsoft.com/office/drawing/2014/main" id="{F46633B9-5F48-408F-90C6-2326C1AB6513}"/>
              </a:ext>
            </a:extLst>
          </p:cNvPr>
          <p:cNvGrpSpPr/>
          <p:nvPr/>
        </p:nvGrpSpPr>
        <p:grpSpPr>
          <a:xfrm>
            <a:off x="127268" y="3713067"/>
            <a:ext cx="4219097" cy="1769975"/>
            <a:chOff x="200493" y="2829342"/>
            <a:chExt cx="3965108" cy="1587571"/>
          </a:xfrm>
        </p:grpSpPr>
        <p:grpSp>
          <p:nvGrpSpPr>
            <p:cNvPr id="16" name="Groep 15">
              <a:extLst>
                <a:ext uri="{FF2B5EF4-FFF2-40B4-BE49-F238E27FC236}">
                  <a16:creationId xmlns:a16="http://schemas.microsoft.com/office/drawing/2014/main" id="{5AA0FC09-F343-4792-A226-D68934F6B636}"/>
                </a:ext>
              </a:extLst>
            </p:cNvPr>
            <p:cNvGrpSpPr/>
            <p:nvPr/>
          </p:nvGrpSpPr>
          <p:grpSpPr>
            <a:xfrm>
              <a:off x="420425" y="2855811"/>
              <a:ext cx="3505136" cy="1377060"/>
              <a:chOff x="6189857" y="1406674"/>
              <a:chExt cx="5369579" cy="2238679"/>
            </a:xfrm>
          </p:grpSpPr>
          <p:grpSp>
            <p:nvGrpSpPr>
              <p:cNvPr id="17" name="Group 6">
                <a:extLst>
                  <a:ext uri="{FF2B5EF4-FFF2-40B4-BE49-F238E27FC236}">
                    <a16:creationId xmlns:a16="http://schemas.microsoft.com/office/drawing/2014/main" id="{B957D421-7A8F-4B2B-836D-EC16FD95B2CC}"/>
                  </a:ext>
                </a:extLst>
              </p:cNvPr>
              <p:cNvGrpSpPr>
                <a:grpSpLocks noChangeAspect="1"/>
              </p:cNvGrpSpPr>
              <p:nvPr/>
            </p:nvGrpSpPr>
            <p:grpSpPr>
              <a:xfrm>
                <a:off x="6486728" y="2433957"/>
                <a:ext cx="449652" cy="463541"/>
                <a:chOff x="5273675" y="2606675"/>
                <a:chExt cx="1646238" cy="1644650"/>
              </a:xfrm>
            </p:grpSpPr>
            <p:sp>
              <p:nvSpPr>
                <p:cNvPr id="71" name="AutoShape 3">
                  <a:extLst>
                    <a:ext uri="{FF2B5EF4-FFF2-40B4-BE49-F238E27FC236}">
                      <a16:creationId xmlns:a16="http://schemas.microsoft.com/office/drawing/2014/main" id="{77723D40-A76D-46C5-BFB6-07DA9D770C5C}"/>
                    </a:ext>
                  </a:extLst>
                </p:cNvPr>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72" name="Group 8">
                  <a:extLst>
                    <a:ext uri="{FF2B5EF4-FFF2-40B4-BE49-F238E27FC236}">
                      <a16:creationId xmlns:a16="http://schemas.microsoft.com/office/drawing/2014/main" id="{5CF7EE84-4864-4174-8FB1-75719AC247C0}"/>
                    </a:ext>
                  </a:extLst>
                </p:cNvPr>
                <p:cNvGrpSpPr/>
                <p:nvPr/>
              </p:nvGrpSpPr>
              <p:grpSpPr>
                <a:xfrm>
                  <a:off x="5646738" y="2774950"/>
                  <a:ext cx="900113" cy="1306513"/>
                  <a:chOff x="5646738" y="2774950"/>
                  <a:chExt cx="900113" cy="1306513"/>
                </a:xfrm>
              </p:grpSpPr>
              <p:sp>
                <p:nvSpPr>
                  <p:cNvPr id="73" name="Freeform 5">
                    <a:extLst>
                      <a:ext uri="{FF2B5EF4-FFF2-40B4-BE49-F238E27FC236}">
                        <a16:creationId xmlns:a16="http://schemas.microsoft.com/office/drawing/2014/main" id="{BFD5DAAD-C73B-47BB-87C2-C56E02B55C40}"/>
                      </a:ext>
                    </a:extLst>
                  </p:cNvPr>
                  <p:cNvSpPr>
                    <a:spLocks/>
                  </p:cNvSpPr>
                  <p:nvPr/>
                </p:nvSpPr>
                <p:spPr bwMode="auto">
                  <a:xfrm>
                    <a:off x="5646738" y="2889250"/>
                    <a:ext cx="900113" cy="1192213"/>
                  </a:xfrm>
                  <a:custGeom>
                    <a:avLst/>
                    <a:gdLst>
                      <a:gd name="T0" fmla="*/ 1236 w 1258"/>
                      <a:gd name="T1" fmla="*/ 0 h 1670"/>
                      <a:gd name="T2" fmla="*/ 876 w 1258"/>
                      <a:gd name="T3" fmla="*/ 0 h 1670"/>
                      <a:gd name="T4" fmla="*/ 876 w 1258"/>
                      <a:gd name="T5" fmla="*/ 44 h 1670"/>
                      <a:gd name="T6" fmla="*/ 1214 w 1258"/>
                      <a:gd name="T7" fmla="*/ 44 h 1670"/>
                      <a:gd name="T8" fmla="*/ 1214 w 1258"/>
                      <a:gd name="T9" fmla="*/ 1626 h 1670"/>
                      <a:gd name="T10" fmla="*/ 44 w 1258"/>
                      <a:gd name="T11" fmla="*/ 1626 h 1670"/>
                      <a:gd name="T12" fmla="*/ 44 w 1258"/>
                      <a:gd name="T13" fmla="*/ 44 h 1670"/>
                      <a:gd name="T14" fmla="*/ 382 w 1258"/>
                      <a:gd name="T15" fmla="*/ 44 h 1670"/>
                      <a:gd name="T16" fmla="*/ 382 w 1258"/>
                      <a:gd name="T17" fmla="*/ 0 h 1670"/>
                      <a:gd name="T18" fmla="*/ 22 w 1258"/>
                      <a:gd name="T19" fmla="*/ 0 h 1670"/>
                      <a:gd name="T20" fmla="*/ 0 w 1258"/>
                      <a:gd name="T21" fmla="*/ 22 h 1670"/>
                      <a:gd name="T22" fmla="*/ 0 w 1258"/>
                      <a:gd name="T23" fmla="*/ 1648 h 1670"/>
                      <a:gd name="T24" fmla="*/ 22 w 1258"/>
                      <a:gd name="T25" fmla="*/ 1670 h 1670"/>
                      <a:gd name="T26" fmla="*/ 1236 w 1258"/>
                      <a:gd name="T27" fmla="*/ 1670 h 1670"/>
                      <a:gd name="T28" fmla="*/ 1258 w 1258"/>
                      <a:gd name="T29" fmla="*/ 1648 h 1670"/>
                      <a:gd name="T30" fmla="*/ 1258 w 1258"/>
                      <a:gd name="T31" fmla="*/ 22 h 1670"/>
                      <a:gd name="T32" fmla="*/ 1236 w 1258"/>
                      <a:gd name="T33"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8" h="1670">
                        <a:moveTo>
                          <a:pt x="1236" y="0"/>
                        </a:moveTo>
                        <a:cubicBezTo>
                          <a:pt x="876" y="0"/>
                          <a:pt x="876" y="0"/>
                          <a:pt x="876" y="0"/>
                        </a:cubicBezTo>
                        <a:cubicBezTo>
                          <a:pt x="876" y="44"/>
                          <a:pt x="876" y="44"/>
                          <a:pt x="876" y="44"/>
                        </a:cubicBezTo>
                        <a:cubicBezTo>
                          <a:pt x="1214" y="44"/>
                          <a:pt x="1214" y="44"/>
                          <a:pt x="1214" y="44"/>
                        </a:cubicBezTo>
                        <a:cubicBezTo>
                          <a:pt x="1214" y="1626"/>
                          <a:pt x="1214" y="1626"/>
                          <a:pt x="1214" y="1626"/>
                        </a:cubicBezTo>
                        <a:cubicBezTo>
                          <a:pt x="44" y="1626"/>
                          <a:pt x="44" y="1626"/>
                          <a:pt x="44" y="1626"/>
                        </a:cubicBezTo>
                        <a:cubicBezTo>
                          <a:pt x="44" y="44"/>
                          <a:pt x="44" y="44"/>
                          <a:pt x="44" y="44"/>
                        </a:cubicBezTo>
                        <a:cubicBezTo>
                          <a:pt x="382" y="44"/>
                          <a:pt x="382" y="44"/>
                          <a:pt x="382" y="44"/>
                        </a:cubicBezTo>
                        <a:cubicBezTo>
                          <a:pt x="382" y="0"/>
                          <a:pt x="382" y="0"/>
                          <a:pt x="382" y="0"/>
                        </a:cubicBezTo>
                        <a:cubicBezTo>
                          <a:pt x="22" y="0"/>
                          <a:pt x="22" y="0"/>
                          <a:pt x="22" y="0"/>
                        </a:cubicBezTo>
                        <a:cubicBezTo>
                          <a:pt x="9" y="0"/>
                          <a:pt x="0" y="10"/>
                          <a:pt x="0" y="22"/>
                        </a:cubicBezTo>
                        <a:cubicBezTo>
                          <a:pt x="0" y="1648"/>
                          <a:pt x="0" y="1648"/>
                          <a:pt x="0" y="1648"/>
                        </a:cubicBezTo>
                        <a:cubicBezTo>
                          <a:pt x="0" y="1661"/>
                          <a:pt x="9" y="1670"/>
                          <a:pt x="22" y="1670"/>
                        </a:cubicBezTo>
                        <a:cubicBezTo>
                          <a:pt x="1236" y="1670"/>
                          <a:pt x="1236" y="1670"/>
                          <a:pt x="1236" y="1670"/>
                        </a:cubicBezTo>
                        <a:cubicBezTo>
                          <a:pt x="1249" y="1670"/>
                          <a:pt x="1258" y="1661"/>
                          <a:pt x="1258" y="1648"/>
                        </a:cubicBezTo>
                        <a:cubicBezTo>
                          <a:pt x="1258" y="22"/>
                          <a:pt x="1258" y="22"/>
                          <a:pt x="1258" y="22"/>
                        </a:cubicBezTo>
                        <a:cubicBezTo>
                          <a:pt x="1258" y="10"/>
                          <a:pt x="1249" y="0"/>
                          <a:pt x="12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sp>
                <p:nvSpPr>
                  <p:cNvPr id="74" name="Freeform 21">
                    <a:extLst>
                      <a:ext uri="{FF2B5EF4-FFF2-40B4-BE49-F238E27FC236}">
                        <a16:creationId xmlns:a16="http://schemas.microsoft.com/office/drawing/2014/main" id="{0AE091BB-7911-4E63-9732-BB1EF5E3169E}"/>
                      </a:ext>
                    </a:extLst>
                  </p:cNvPr>
                  <p:cNvSpPr>
                    <a:spLocks/>
                  </p:cNvSpPr>
                  <p:nvPr/>
                </p:nvSpPr>
                <p:spPr bwMode="auto">
                  <a:xfrm>
                    <a:off x="5783263" y="2774950"/>
                    <a:ext cx="627063" cy="1089025"/>
                  </a:xfrm>
                  <a:custGeom>
                    <a:avLst/>
                    <a:gdLst>
                      <a:gd name="connsiteX0" fmla="*/ 15713 w 627063"/>
                      <a:gd name="connsiteY0" fmla="*/ 1057275 h 1089025"/>
                      <a:gd name="connsiteX1" fmla="*/ 611351 w 627063"/>
                      <a:gd name="connsiteY1" fmla="*/ 1057275 h 1089025"/>
                      <a:gd name="connsiteX2" fmla="*/ 627063 w 627063"/>
                      <a:gd name="connsiteY2" fmla="*/ 1073150 h 1089025"/>
                      <a:gd name="connsiteX3" fmla="*/ 611351 w 627063"/>
                      <a:gd name="connsiteY3" fmla="*/ 1089025 h 1089025"/>
                      <a:gd name="connsiteX4" fmla="*/ 15713 w 627063"/>
                      <a:gd name="connsiteY4" fmla="*/ 1089025 h 1089025"/>
                      <a:gd name="connsiteX5" fmla="*/ 0 w 627063"/>
                      <a:gd name="connsiteY5" fmla="*/ 1073150 h 1089025"/>
                      <a:gd name="connsiteX6" fmla="*/ 15713 w 627063"/>
                      <a:gd name="connsiteY6" fmla="*/ 1057275 h 1089025"/>
                      <a:gd name="connsiteX7" fmla="*/ 15713 w 627063"/>
                      <a:gd name="connsiteY7" fmla="*/ 941388 h 1089025"/>
                      <a:gd name="connsiteX8" fmla="*/ 611351 w 627063"/>
                      <a:gd name="connsiteY8" fmla="*/ 941388 h 1089025"/>
                      <a:gd name="connsiteX9" fmla="*/ 627063 w 627063"/>
                      <a:gd name="connsiteY9" fmla="*/ 957263 h 1089025"/>
                      <a:gd name="connsiteX10" fmla="*/ 611351 w 627063"/>
                      <a:gd name="connsiteY10" fmla="*/ 973138 h 1089025"/>
                      <a:gd name="connsiteX11" fmla="*/ 15713 w 627063"/>
                      <a:gd name="connsiteY11" fmla="*/ 973138 h 1089025"/>
                      <a:gd name="connsiteX12" fmla="*/ 0 w 627063"/>
                      <a:gd name="connsiteY12" fmla="*/ 957263 h 1089025"/>
                      <a:gd name="connsiteX13" fmla="*/ 15713 w 627063"/>
                      <a:gd name="connsiteY13" fmla="*/ 941388 h 1089025"/>
                      <a:gd name="connsiteX14" fmla="*/ 15713 w 627063"/>
                      <a:gd name="connsiteY14" fmla="*/ 825500 h 1089025"/>
                      <a:gd name="connsiteX15" fmla="*/ 611351 w 627063"/>
                      <a:gd name="connsiteY15" fmla="*/ 825500 h 1089025"/>
                      <a:gd name="connsiteX16" fmla="*/ 627063 w 627063"/>
                      <a:gd name="connsiteY16" fmla="*/ 841375 h 1089025"/>
                      <a:gd name="connsiteX17" fmla="*/ 611351 w 627063"/>
                      <a:gd name="connsiteY17" fmla="*/ 857250 h 1089025"/>
                      <a:gd name="connsiteX18" fmla="*/ 15713 w 627063"/>
                      <a:gd name="connsiteY18" fmla="*/ 857250 h 1089025"/>
                      <a:gd name="connsiteX19" fmla="*/ 0 w 627063"/>
                      <a:gd name="connsiteY19" fmla="*/ 841375 h 1089025"/>
                      <a:gd name="connsiteX20" fmla="*/ 15713 w 627063"/>
                      <a:gd name="connsiteY20" fmla="*/ 825500 h 1089025"/>
                      <a:gd name="connsiteX21" fmla="*/ 15713 w 627063"/>
                      <a:gd name="connsiteY21" fmla="*/ 709613 h 1089025"/>
                      <a:gd name="connsiteX22" fmla="*/ 611351 w 627063"/>
                      <a:gd name="connsiteY22" fmla="*/ 709613 h 1089025"/>
                      <a:gd name="connsiteX23" fmla="*/ 627063 w 627063"/>
                      <a:gd name="connsiteY23" fmla="*/ 725488 h 1089025"/>
                      <a:gd name="connsiteX24" fmla="*/ 611351 w 627063"/>
                      <a:gd name="connsiteY24" fmla="*/ 741363 h 1089025"/>
                      <a:gd name="connsiteX25" fmla="*/ 15713 w 627063"/>
                      <a:gd name="connsiteY25" fmla="*/ 741363 h 1089025"/>
                      <a:gd name="connsiteX26" fmla="*/ 0 w 627063"/>
                      <a:gd name="connsiteY26" fmla="*/ 725488 h 1089025"/>
                      <a:gd name="connsiteX27" fmla="*/ 15713 w 627063"/>
                      <a:gd name="connsiteY27" fmla="*/ 709613 h 1089025"/>
                      <a:gd name="connsiteX28" fmla="*/ 15713 w 627063"/>
                      <a:gd name="connsiteY28" fmla="*/ 593725 h 1089025"/>
                      <a:gd name="connsiteX29" fmla="*/ 611351 w 627063"/>
                      <a:gd name="connsiteY29" fmla="*/ 593725 h 1089025"/>
                      <a:gd name="connsiteX30" fmla="*/ 627063 w 627063"/>
                      <a:gd name="connsiteY30" fmla="*/ 609600 h 1089025"/>
                      <a:gd name="connsiteX31" fmla="*/ 611351 w 627063"/>
                      <a:gd name="connsiteY31" fmla="*/ 625475 h 1089025"/>
                      <a:gd name="connsiteX32" fmla="*/ 15713 w 627063"/>
                      <a:gd name="connsiteY32" fmla="*/ 625475 h 1089025"/>
                      <a:gd name="connsiteX33" fmla="*/ 0 w 627063"/>
                      <a:gd name="connsiteY33" fmla="*/ 609600 h 1089025"/>
                      <a:gd name="connsiteX34" fmla="*/ 15713 w 627063"/>
                      <a:gd name="connsiteY34" fmla="*/ 593725 h 1089025"/>
                      <a:gd name="connsiteX35" fmla="*/ 15713 w 627063"/>
                      <a:gd name="connsiteY35" fmla="*/ 477838 h 1089025"/>
                      <a:gd name="connsiteX36" fmla="*/ 611351 w 627063"/>
                      <a:gd name="connsiteY36" fmla="*/ 477838 h 1089025"/>
                      <a:gd name="connsiteX37" fmla="*/ 627063 w 627063"/>
                      <a:gd name="connsiteY37" fmla="*/ 493713 h 1089025"/>
                      <a:gd name="connsiteX38" fmla="*/ 611351 w 627063"/>
                      <a:gd name="connsiteY38" fmla="*/ 509588 h 1089025"/>
                      <a:gd name="connsiteX39" fmla="*/ 15713 w 627063"/>
                      <a:gd name="connsiteY39" fmla="*/ 509588 h 1089025"/>
                      <a:gd name="connsiteX40" fmla="*/ 0 w 627063"/>
                      <a:gd name="connsiteY40" fmla="*/ 493713 h 1089025"/>
                      <a:gd name="connsiteX41" fmla="*/ 15713 w 627063"/>
                      <a:gd name="connsiteY41" fmla="*/ 477838 h 1089025"/>
                      <a:gd name="connsiteX42" fmla="*/ 15713 w 627063"/>
                      <a:gd name="connsiteY42" fmla="*/ 361950 h 1089025"/>
                      <a:gd name="connsiteX43" fmla="*/ 611351 w 627063"/>
                      <a:gd name="connsiteY43" fmla="*/ 361950 h 1089025"/>
                      <a:gd name="connsiteX44" fmla="*/ 627063 w 627063"/>
                      <a:gd name="connsiteY44" fmla="*/ 377825 h 1089025"/>
                      <a:gd name="connsiteX45" fmla="*/ 611351 w 627063"/>
                      <a:gd name="connsiteY45" fmla="*/ 393700 h 1089025"/>
                      <a:gd name="connsiteX46" fmla="*/ 15713 w 627063"/>
                      <a:gd name="connsiteY46" fmla="*/ 393700 h 1089025"/>
                      <a:gd name="connsiteX47" fmla="*/ 0 w 627063"/>
                      <a:gd name="connsiteY47" fmla="*/ 377825 h 1089025"/>
                      <a:gd name="connsiteX48" fmla="*/ 15713 w 627063"/>
                      <a:gd name="connsiteY48" fmla="*/ 361950 h 1089025"/>
                      <a:gd name="connsiteX49" fmla="*/ 313532 w 627063"/>
                      <a:gd name="connsiteY49" fmla="*/ 31750 h 1089025"/>
                      <a:gd name="connsiteX50" fmla="*/ 291134 w 627063"/>
                      <a:gd name="connsiteY50" fmla="*/ 35314 h 1089025"/>
                      <a:gd name="connsiteX51" fmla="*/ 257175 w 627063"/>
                      <a:gd name="connsiteY51" fmla="*/ 66675 h 1089025"/>
                      <a:gd name="connsiteX52" fmla="*/ 369888 w 627063"/>
                      <a:gd name="connsiteY52" fmla="*/ 66675 h 1089025"/>
                      <a:gd name="connsiteX53" fmla="*/ 335930 w 627063"/>
                      <a:gd name="connsiteY53" fmla="*/ 35314 h 1089025"/>
                      <a:gd name="connsiteX54" fmla="*/ 313532 w 627063"/>
                      <a:gd name="connsiteY54" fmla="*/ 31750 h 1089025"/>
                      <a:gd name="connsiteX55" fmla="*/ 313532 w 627063"/>
                      <a:gd name="connsiteY55" fmla="*/ 0 h 1089025"/>
                      <a:gd name="connsiteX56" fmla="*/ 386160 w 627063"/>
                      <a:gd name="connsiteY56" fmla="*/ 34890 h 1089025"/>
                      <a:gd name="connsiteX57" fmla="*/ 402537 w 627063"/>
                      <a:gd name="connsiteY57" fmla="*/ 66220 h 1089025"/>
                      <a:gd name="connsiteX58" fmla="*/ 451668 w 627063"/>
                      <a:gd name="connsiteY58" fmla="*/ 66220 h 1089025"/>
                      <a:gd name="connsiteX59" fmla="*/ 458788 w 627063"/>
                      <a:gd name="connsiteY59" fmla="*/ 73340 h 1089025"/>
                      <a:gd name="connsiteX60" fmla="*/ 458788 w 627063"/>
                      <a:gd name="connsiteY60" fmla="*/ 113927 h 1089025"/>
                      <a:gd name="connsiteX61" fmla="*/ 458788 w 627063"/>
                      <a:gd name="connsiteY61" fmla="*/ 145256 h 1089025"/>
                      <a:gd name="connsiteX62" fmla="*/ 458788 w 627063"/>
                      <a:gd name="connsiteY62" fmla="*/ 178010 h 1089025"/>
                      <a:gd name="connsiteX63" fmla="*/ 443123 w 627063"/>
                      <a:gd name="connsiteY63" fmla="*/ 193675 h 1089025"/>
                      <a:gd name="connsiteX64" fmla="*/ 183940 w 627063"/>
                      <a:gd name="connsiteY64" fmla="*/ 193675 h 1089025"/>
                      <a:gd name="connsiteX65" fmla="*/ 168275 w 627063"/>
                      <a:gd name="connsiteY65" fmla="*/ 178010 h 1089025"/>
                      <a:gd name="connsiteX66" fmla="*/ 168275 w 627063"/>
                      <a:gd name="connsiteY66" fmla="*/ 145256 h 1089025"/>
                      <a:gd name="connsiteX67" fmla="*/ 168275 w 627063"/>
                      <a:gd name="connsiteY67" fmla="*/ 113927 h 1089025"/>
                      <a:gd name="connsiteX68" fmla="*/ 168275 w 627063"/>
                      <a:gd name="connsiteY68" fmla="*/ 73340 h 1089025"/>
                      <a:gd name="connsiteX69" fmla="*/ 175396 w 627063"/>
                      <a:gd name="connsiteY69" fmla="*/ 66220 h 1089025"/>
                      <a:gd name="connsiteX70" fmla="*/ 224527 w 627063"/>
                      <a:gd name="connsiteY70" fmla="*/ 66220 h 1089025"/>
                      <a:gd name="connsiteX71" fmla="*/ 240903 w 627063"/>
                      <a:gd name="connsiteY71" fmla="*/ 34890 h 1089025"/>
                      <a:gd name="connsiteX72" fmla="*/ 313532 w 627063"/>
                      <a:gd name="connsiteY72" fmla="*/ 0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27063" h="1089025">
                        <a:moveTo>
                          <a:pt x="15713" y="1057275"/>
                        </a:moveTo>
                        <a:cubicBezTo>
                          <a:pt x="15713" y="1057275"/>
                          <a:pt x="15713" y="1057275"/>
                          <a:pt x="611351" y="1057275"/>
                        </a:cubicBezTo>
                        <a:cubicBezTo>
                          <a:pt x="620635" y="1057275"/>
                          <a:pt x="627063" y="1064491"/>
                          <a:pt x="627063" y="1073150"/>
                        </a:cubicBezTo>
                        <a:cubicBezTo>
                          <a:pt x="627063" y="1081809"/>
                          <a:pt x="620635" y="1089025"/>
                          <a:pt x="611351" y="1089025"/>
                        </a:cubicBezTo>
                        <a:cubicBezTo>
                          <a:pt x="611351" y="1089025"/>
                          <a:pt x="611351" y="1089025"/>
                          <a:pt x="15713" y="1089025"/>
                        </a:cubicBezTo>
                        <a:cubicBezTo>
                          <a:pt x="6428" y="1089025"/>
                          <a:pt x="0" y="1081809"/>
                          <a:pt x="0" y="1073150"/>
                        </a:cubicBezTo>
                        <a:cubicBezTo>
                          <a:pt x="0" y="1064491"/>
                          <a:pt x="6428" y="1057275"/>
                          <a:pt x="15713" y="1057275"/>
                        </a:cubicBezTo>
                        <a:close/>
                        <a:moveTo>
                          <a:pt x="15713" y="941388"/>
                        </a:moveTo>
                        <a:cubicBezTo>
                          <a:pt x="15713" y="941388"/>
                          <a:pt x="15713" y="941388"/>
                          <a:pt x="611351" y="941388"/>
                        </a:cubicBezTo>
                        <a:cubicBezTo>
                          <a:pt x="620635" y="941388"/>
                          <a:pt x="627063" y="948604"/>
                          <a:pt x="627063" y="957263"/>
                        </a:cubicBezTo>
                        <a:cubicBezTo>
                          <a:pt x="627063" y="965922"/>
                          <a:pt x="620635" y="973138"/>
                          <a:pt x="611351" y="973138"/>
                        </a:cubicBezTo>
                        <a:cubicBezTo>
                          <a:pt x="611351" y="973138"/>
                          <a:pt x="611351" y="973138"/>
                          <a:pt x="15713" y="973138"/>
                        </a:cubicBezTo>
                        <a:cubicBezTo>
                          <a:pt x="6428" y="973138"/>
                          <a:pt x="0" y="965922"/>
                          <a:pt x="0" y="957263"/>
                        </a:cubicBezTo>
                        <a:cubicBezTo>
                          <a:pt x="0" y="948604"/>
                          <a:pt x="6428" y="941388"/>
                          <a:pt x="15713" y="941388"/>
                        </a:cubicBezTo>
                        <a:close/>
                        <a:moveTo>
                          <a:pt x="15713" y="825500"/>
                        </a:moveTo>
                        <a:cubicBezTo>
                          <a:pt x="15713" y="825500"/>
                          <a:pt x="15713" y="825500"/>
                          <a:pt x="611351" y="825500"/>
                        </a:cubicBezTo>
                        <a:cubicBezTo>
                          <a:pt x="620635" y="825500"/>
                          <a:pt x="627063" y="832716"/>
                          <a:pt x="627063" y="841375"/>
                        </a:cubicBezTo>
                        <a:cubicBezTo>
                          <a:pt x="627063" y="850756"/>
                          <a:pt x="620635" y="857250"/>
                          <a:pt x="611351" y="857250"/>
                        </a:cubicBezTo>
                        <a:cubicBezTo>
                          <a:pt x="611351" y="857250"/>
                          <a:pt x="611351" y="857250"/>
                          <a:pt x="15713" y="857250"/>
                        </a:cubicBezTo>
                        <a:cubicBezTo>
                          <a:pt x="6428" y="857250"/>
                          <a:pt x="0" y="850756"/>
                          <a:pt x="0" y="841375"/>
                        </a:cubicBezTo>
                        <a:cubicBezTo>
                          <a:pt x="0" y="832716"/>
                          <a:pt x="6428" y="825500"/>
                          <a:pt x="15713" y="825500"/>
                        </a:cubicBezTo>
                        <a:close/>
                        <a:moveTo>
                          <a:pt x="15713" y="709613"/>
                        </a:moveTo>
                        <a:cubicBezTo>
                          <a:pt x="15713" y="709613"/>
                          <a:pt x="15713" y="709613"/>
                          <a:pt x="611351" y="709613"/>
                        </a:cubicBezTo>
                        <a:cubicBezTo>
                          <a:pt x="620635" y="709613"/>
                          <a:pt x="627063" y="716829"/>
                          <a:pt x="627063" y="725488"/>
                        </a:cubicBezTo>
                        <a:cubicBezTo>
                          <a:pt x="627063" y="734147"/>
                          <a:pt x="620635" y="741363"/>
                          <a:pt x="611351" y="741363"/>
                        </a:cubicBezTo>
                        <a:cubicBezTo>
                          <a:pt x="611351" y="741363"/>
                          <a:pt x="611351" y="741363"/>
                          <a:pt x="15713" y="741363"/>
                        </a:cubicBezTo>
                        <a:cubicBezTo>
                          <a:pt x="6428" y="741363"/>
                          <a:pt x="0" y="734147"/>
                          <a:pt x="0" y="725488"/>
                        </a:cubicBezTo>
                        <a:cubicBezTo>
                          <a:pt x="0" y="716829"/>
                          <a:pt x="6428" y="709613"/>
                          <a:pt x="15713" y="709613"/>
                        </a:cubicBezTo>
                        <a:close/>
                        <a:moveTo>
                          <a:pt x="15713" y="593725"/>
                        </a:moveTo>
                        <a:cubicBezTo>
                          <a:pt x="15713" y="593725"/>
                          <a:pt x="15713" y="593725"/>
                          <a:pt x="611351" y="593725"/>
                        </a:cubicBezTo>
                        <a:cubicBezTo>
                          <a:pt x="620635" y="593725"/>
                          <a:pt x="627063" y="600941"/>
                          <a:pt x="627063" y="609600"/>
                        </a:cubicBezTo>
                        <a:cubicBezTo>
                          <a:pt x="627063" y="618259"/>
                          <a:pt x="620635" y="625475"/>
                          <a:pt x="611351" y="625475"/>
                        </a:cubicBezTo>
                        <a:cubicBezTo>
                          <a:pt x="611351" y="625475"/>
                          <a:pt x="611351" y="625475"/>
                          <a:pt x="15713" y="625475"/>
                        </a:cubicBezTo>
                        <a:cubicBezTo>
                          <a:pt x="6428" y="625475"/>
                          <a:pt x="0" y="618259"/>
                          <a:pt x="0" y="609600"/>
                        </a:cubicBezTo>
                        <a:cubicBezTo>
                          <a:pt x="0" y="600941"/>
                          <a:pt x="6428" y="593725"/>
                          <a:pt x="15713" y="593725"/>
                        </a:cubicBezTo>
                        <a:close/>
                        <a:moveTo>
                          <a:pt x="15713" y="477838"/>
                        </a:moveTo>
                        <a:cubicBezTo>
                          <a:pt x="15713" y="477838"/>
                          <a:pt x="15713" y="477838"/>
                          <a:pt x="611351" y="477838"/>
                        </a:cubicBezTo>
                        <a:cubicBezTo>
                          <a:pt x="620635" y="477838"/>
                          <a:pt x="627063" y="484332"/>
                          <a:pt x="627063" y="493713"/>
                        </a:cubicBezTo>
                        <a:cubicBezTo>
                          <a:pt x="627063" y="502372"/>
                          <a:pt x="620635" y="509588"/>
                          <a:pt x="611351" y="509588"/>
                        </a:cubicBezTo>
                        <a:cubicBezTo>
                          <a:pt x="611351" y="509588"/>
                          <a:pt x="611351" y="509588"/>
                          <a:pt x="15713" y="509588"/>
                        </a:cubicBezTo>
                        <a:cubicBezTo>
                          <a:pt x="6428" y="509588"/>
                          <a:pt x="0" y="502372"/>
                          <a:pt x="0" y="493713"/>
                        </a:cubicBezTo>
                        <a:cubicBezTo>
                          <a:pt x="0" y="484332"/>
                          <a:pt x="6428" y="477838"/>
                          <a:pt x="15713" y="477838"/>
                        </a:cubicBezTo>
                        <a:close/>
                        <a:moveTo>
                          <a:pt x="15713" y="361950"/>
                        </a:moveTo>
                        <a:cubicBezTo>
                          <a:pt x="15713" y="361950"/>
                          <a:pt x="15713" y="361950"/>
                          <a:pt x="611351" y="361950"/>
                        </a:cubicBezTo>
                        <a:cubicBezTo>
                          <a:pt x="620635" y="361950"/>
                          <a:pt x="627063" y="369166"/>
                          <a:pt x="627063" y="377825"/>
                        </a:cubicBezTo>
                        <a:cubicBezTo>
                          <a:pt x="627063" y="386484"/>
                          <a:pt x="620635" y="393700"/>
                          <a:pt x="611351" y="393700"/>
                        </a:cubicBezTo>
                        <a:cubicBezTo>
                          <a:pt x="611351" y="393700"/>
                          <a:pt x="611351" y="393700"/>
                          <a:pt x="15713" y="393700"/>
                        </a:cubicBezTo>
                        <a:cubicBezTo>
                          <a:pt x="6428" y="393700"/>
                          <a:pt x="0" y="386484"/>
                          <a:pt x="0" y="377825"/>
                        </a:cubicBezTo>
                        <a:cubicBezTo>
                          <a:pt x="0" y="369166"/>
                          <a:pt x="6428" y="361950"/>
                          <a:pt x="15713" y="361950"/>
                        </a:cubicBezTo>
                        <a:close/>
                        <a:moveTo>
                          <a:pt x="313532" y="31750"/>
                        </a:moveTo>
                        <a:cubicBezTo>
                          <a:pt x="305584" y="31750"/>
                          <a:pt x="298359" y="33176"/>
                          <a:pt x="291134" y="35314"/>
                        </a:cubicBezTo>
                        <a:cubicBezTo>
                          <a:pt x="276683" y="41016"/>
                          <a:pt x="264400" y="52420"/>
                          <a:pt x="257175" y="66675"/>
                        </a:cubicBezTo>
                        <a:cubicBezTo>
                          <a:pt x="257175" y="66675"/>
                          <a:pt x="257175" y="66675"/>
                          <a:pt x="369888" y="66675"/>
                        </a:cubicBezTo>
                        <a:cubicBezTo>
                          <a:pt x="362663" y="52420"/>
                          <a:pt x="350380" y="41016"/>
                          <a:pt x="335930" y="35314"/>
                        </a:cubicBezTo>
                        <a:cubicBezTo>
                          <a:pt x="328705" y="33176"/>
                          <a:pt x="321479" y="31750"/>
                          <a:pt x="313532" y="31750"/>
                        </a:cubicBezTo>
                        <a:close/>
                        <a:moveTo>
                          <a:pt x="313532" y="0"/>
                        </a:moveTo>
                        <a:cubicBezTo>
                          <a:pt x="342725" y="0"/>
                          <a:pt x="369071" y="13529"/>
                          <a:pt x="386160" y="34890"/>
                        </a:cubicBezTo>
                        <a:cubicBezTo>
                          <a:pt x="393280" y="44147"/>
                          <a:pt x="398977" y="54827"/>
                          <a:pt x="402537" y="66220"/>
                        </a:cubicBezTo>
                        <a:cubicBezTo>
                          <a:pt x="402537" y="66220"/>
                          <a:pt x="402537" y="66220"/>
                          <a:pt x="451668" y="66220"/>
                        </a:cubicBezTo>
                        <a:cubicBezTo>
                          <a:pt x="455228" y="66220"/>
                          <a:pt x="458788" y="69068"/>
                          <a:pt x="458788" y="73340"/>
                        </a:cubicBezTo>
                        <a:cubicBezTo>
                          <a:pt x="458788" y="73340"/>
                          <a:pt x="458788" y="73340"/>
                          <a:pt x="458788" y="113927"/>
                        </a:cubicBezTo>
                        <a:cubicBezTo>
                          <a:pt x="458788" y="113927"/>
                          <a:pt x="458788" y="113927"/>
                          <a:pt x="458788" y="145256"/>
                        </a:cubicBezTo>
                        <a:cubicBezTo>
                          <a:pt x="458788" y="145256"/>
                          <a:pt x="458788" y="145256"/>
                          <a:pt x="458788" y="178010"/>
                        </a:cubicBezTo>
                        <a:cubicBezTo>
                          <a:pt x="458788" y="186555"/>
                          <a:pt x="451668" y="193675"/>
                          <a:pt x="443123" y="193675"/>
                        </a:cubicBezTo>
                        <a:cubicBezTo>
                          <a:pt x="443123" y="193675"/>
                          <a:pt x="443123" y="193675"/>
                          <a:pt x="183940" y="193675"/>
                        </a:cubicBezTo>
                        <a:cubicBezTo>
                          <a:pt x="175396" y="193675"/>
                          <a:pt x="168275" y="186555"/>
                          <a:pt x="168275" y="178010"/>
                        </a:cubicBezTo>
                        <a:cubicBezTo>
                          <a:pt x="168275" y="178010"/>
                          <a:pt x="168275" y="178010"/>
                          <a:pt x="168275" y="145256"/>
                        </a:cubicBezTo>
                        <a:cubicBezTo>
                          <a:pt x="168275" y="145256"/>
                          <a:pt x="168275" y="145256"/>
                          <a:pt x="168275" y="113927"/>
                        </a:cubicBezTo>
                        <a:cubicBezTo>
                          <a:pt x="168275" y="113927"/>
                          <a:pt x="168275" y="113927"/>
                          <a:pt x="168275" y="73340"/>
                        </a:cubicBezTo>
                        <a:cubicBezTo>
                          <a:pt x="168275" y="69068"/>
                          <a:pt x="171835" y="66220"/>
                          <a:pt x="175396" y="66220"/>
                        </a:cubicBezTo>
                        <a:cubicBezTo>
                          <a:pt x="175396" y="66220"/>
                          <a:pt x="175396" y="66220"/>
                          <a:pt x="224527" y="66220"/>
                        </a:cubicBezTo>
                        <a:cubicBezTo>
                          <a:pt x="228087" y="54827"/>
                          <a:pt x="233783" y="44147"/>
                          <a:pt x="240903" y="34890"/>
                        </a:cubicBezTo>
                        <a:cubicBezTo>
                          <a:pt x="257992" y="13529"/>
                          <a:pt x="284338" y="0"/>
                          <a:pt x="31353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grpSp>
          </p:grpSp>
          <p:grpSp>
            <p:nvGrpSpPr>
              <p:cNvPr id="18" name="Group 11">
                <a:extLst>
                  <a:ext uri="{FF2B5EF4-FFF2-40B4-BE49-F238E27FC236}">
                    <a16:creationId xmlns:a16="http://schemas.microsoft.com/office/drawing/2014/main" id="{1D16BA7D-C02B-4449-AD6C-E4D40D0520DA}"/>
                  </a:ext>
                </a:extLst>
              </p:cNvPr>
              <p:cNvGrpSpPr>
                <a:grpSpLocks noChangeAspect="1"/>
              </p:cNvGrpSpPr>
              <p:nvPr/>
            </p:nvGrpSpPr>
            <p:grpSpPr>
              <a:xfrm>
                <a:off x="9754673" y="2433957"/>
                <a:ext cx="449218" cy="463541"/>
                <a:chOff x="5273675" y="2606675"/>
                <a:chExt cx="1644650" cy="1644650"/>
              </a:xfrm>
            </p:grpSpPr>
            <p:sp>
              <p:nvSpPr>
                <p:cNvPr id="67" name="AutoShape 3">
                  <a:extLst>
                    <a:ext uri="{FF2B5EF4-FFF2-40B4-BE49-F238E27FC236}">
                      <a16:creationId xmlns:a16="http://schemas.microsoft.com/office/drawing/2014/main" id="{C169DC4C-79F5-42E1-AD15-3E520176764B}"/>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68" name="Group 13">
                  <a:extLst>
                    <a:ext uri="{FF2B5EF4-FFF2-40B4-BE49-F238E27FC236}">
                      <a16:creationId xmlns:a16="http://schemas.microsoft.com/office/drawing/2014/main" id="{76995147-D91C-43CB-A396-4EE6DE6880C3}"/>
                    </a:ext>
                  </a:extLst>
                </p:cNvPr>
                <p:cNvGrpSpPr/>
                <p:nvPr/>
              </p:nvGrpSpPr>
              <p:grpSpPr>
                <a:xfrm>
                  <a:off x="5434013" y="2773363"/>
                  <a:ext cx="1317625" cy="1309688"/>
                  <a:chOff x="5434013" y="2773363"/>
                  <a:chExt cx="1317625" cy="1309688"/>
                </a:xfrm>
              </p:grpSpPr>
              <p:sp>
                <p:nvSpPr>
                  <p:cNvPr id="69" name="Freeform 5">
                    <a:extLst>
                      <a:ext uri="{FF2B5EF4-FFF2-40B4-BE49-F238E27FC236}">
                        <a16:creationId xmlns:a16="http://schemas.microsoft.com/office/drawing/2014/main" id="{E435EB9F-3922-4250-A197-5CA3F070ACE5}"/>
                      </a:ext>
                    </a:extLst>
                  </p:cNvPr>
                  <p:cNvSpPr>
                    <a:spLocks noEditPoints="1"/>
                  </p:cNvSpPr>
                  <p:nvPr/>
                </p:nvSpPr>
                <p:spPr bwMode="auto">
                  <a:xfrm>
                    <a:off x="5434013" y="2773363"/>
                    <a:ext cx="1317625" cy="1309688"/>
                  </a:xfrm>
                  <a:custGeom>
                    <a:avLst/>
                    <a:gdLst>
                      <a:gd name="T0" fmla="*/ 1815 w 1847"/>
                      <a:gd name="T1" fmla="*/ 459 h 1836"/>
                      <a:gd name="T2" fmla="*/ 1388 w 1847"/>
                      <a:gd name="T3" fmla="*/ 32 h 1836"/>
                      <a:gd name="T4" fmla="*/ 1310 w 1847"/>
                      <a:gd name="T5" fmla="*/ 0 h 1836"/>
                      <a:gd name="T6" fmla="*/ 1233 w 1847"/>
                      <a:gd name="T7" fmla="*/ 32 h 1836"/>
                      <a:gd name="T8" fmla="*/ 43 w 1847"/>
                      <a:gd name="T9" fmla="*/ 1222 h 1836"/>
                      <a:gd name="T10" fmla="*/ 43 w 1847"/>
                      <a:gd name="T11" fmla="*/ 1377 h 1836"/>
                      <a:gd name="T12" fmla="*/ 470 w 1847"/>
                      <a:gd name="T13" fmla="*/ 1804 h 1836"/>
                      <a:gd name="T14" fmla="*/ 548 w 1847"/>
                      <a:gd name="T15" fmla="*/ 1836 h 1836"/>
                      <a:gd name="T16" fmla="*/ 625 w 1847"/>
                      <a:gd name="T17" fmla="*/ 1804 h 1836"/>
                      <a:gd name="T18" fmla="*/ 1815 w 1847"/>
                      <a:gd name="T19" fmla="*/ 614 h 1836"/>
                      <a:gd name="T20" fmla="*/ 1847 w 1847"/>
                      <a:gd name="T21" fmla="*/ 537 h 1836"/>
                      <a:gd name="T22" fmla="*/ 1815 w 1847"/>
                      <a:gd name="T23" fmla="*/ 459 h 1836"/>
                      <a:gd name="T24" fmla="*/ 1784 w 1847"/>
                      <a:gd name="T25" fmla="*/ 583 h 1836"/>
                      <a:gd name="T26" fmla="*/ 594 w 1847"/>
                      <a:gd name="T27" fmla="*/ 1773 h 1836"/>
                      <a:gd name="T28" fmla="*/ 548 w 1847"/>
                      <a:gd name="T29" fmla="*/ 1792 h 1836"/>
                      <a:gd name="T30" fmla="*/ 501 w 1847"/>
                      <a:gd name="T31" fmla="*/ 1773 h 1836"/>
                      <a:gd name="T32" fmla="*/ 74 w 1847"/>
                      <a:gd name="T33" fmla="*/ 1346 h 1836"/>
                      <a:gd name="T34" fmla="*/ 74 w 1847"/>
                      <a:gd name="T35" fmla="*/ 1253 h 1836"/>
                      <a:gd name="T36" fmla="*/ 1264 w 1847"/>
                      <a:gd name="T37" fmla="*/ 63 h 1836"/>
                      <a:gd name="T38" fmla="*/ 1310 w 1847"/>
                      <a:gd name="T39" fmla="*/ 44 h 1836"/>
                      <a:gd name="T40" fmla="*/ 1357 w 1847"/>
                      <a:gd name="T41" fmla="*/ 63 h 1836"/>
                      <a:gd name="T42" fmla="*/ 1784 w 1847"/>
                      <a:gd name="T43" fmla="*/ 490 h 1836"/>
                      <a:gd name="T44" fmla="*/ 1803 w 1847"/>
                      <a:gd name="T45" fmla="*/ 537 h 1836"/>
                      <a:gd name="T46" fmla="*/ 1784 w 1847"/>
                      <a:gd name="T47" fmla="*/ 583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7" h="1836">
                        <a:moveTo>
                          <a:pt x="1815" y="459"/>
                        </a:moveTo>
                        <a:cubicBezTo>
                          <a:pt x="1388" y="32"/>
                          <a:pt x="1388" y="32"/>
                          <a:pt x="1388" y="32"/>
                        </a:cubicBezTo>
                        <a:cubicBezTo>
                          <a:pt x="1367" y="11"/>
                          <a:pt x="1340" y="0"/>
                          <a:pt x="1310" y="0"/>
                        </a:cubicBezTo>
                        <a:cubicBezTo>
                          <a:pt x="1281" y="0"/>
                          <a:pt x="1254" y="11"/>
                          <a:pt x="1233" y="32"/>
                        </a:cubicBezTo>
                        <a:cubicBezTo>
                          <a:pt x="43" y="1222"/>
                          <a:pt x="43" y="1222"/>
                          <a:pt x="43" y="1222"/>
                        </a:cubicBezTo>
                        <a:cubicBezTo>
                          <a:pt x="0" y="1265"/>
                          <a:pt x="0" y="1334"/>
                          <a:pt x="43" y="1377"/>
                        </a:cubicBezTo>
                        <a:cubicBezTo>
                          <a:pt x="470" y="1804"/>
                          <a:pt x="470" y="1804"/>
                          <a:pt x="470" y="1804"/>
                        </a:cubicBezTo>
                        <a:cubicBezTo>
                          <a:pt x="491" y="1825"/>
                          <a:pt x="518" y="1836"/>
                          <a:pt x="548" y="1836"/>
                        </a:cubicBezTo>
                        <a:cubicBezTo>
                          <a:pt x="577" y="1836"/>
                          <a:pt x="604" y="1825"/>
                          <a:pt x="625" y="1804"/>
                        </a:cubicBezTo>
                        <a:cubicBezTo>
                          <a:pt x="1815" y="614"/>
                          <a:pt x="1815" y="614"/>
                          <a:pt x="1815" y="614"/>
                        </a:cubicBezTo>
                        <a:cubicBezTo>
                          <a:pt x="1836" y="593"/>
                          <a:pt x="1847" y="566"/>
                          <a:pt x="1847" y="537"/>
                        </a:cubicBezTo>
                        <a:cubicBezTo>
                          <a:pt x="1847" y="507"/>
                          <a:pt x="1836" y="480"/>
                          <a:pt x="1815" y="459"/>
                        </a:cubicBezTo>
                        <a:close/>
                        <a:moveTo>
                          <a:pt x="1784" y="583"/>
                        </a:moveTo>
                        <a:cubicBezTo>
                          <a:pt x="594" y="1773"/>
                          <a:pt x="594" y="1773"/>
                          <a:pt x="594" y="1773"/>
                        </a:cubicBezTo>
                        <a:cubicBezTo>
                          <a:pt x="582" y="1785"/>
                          <a:pt x="565" y="1792"/>
                          <a:pt x="548" y="1792"/>
                        </a:cubicBezTo>
                        <a:cubicBezTo>
                          <a:pt x="530" y="1792"/>
                          <a:pt x="514" y="1785"/>
                          <a:pt x="501" y="1773"/>
                        </a:cubicBezTo>
                        <a:cubicBezTo>
                          <a:pt x="74" y="1346"/>
                          <a:pt x="74" y="1346"/>
                          <a:pt x="74" y="1346"/>
                        </a:cubicBezTo>
                        <a:cubicBezTo>
                          <a:pt x="48" y="1320"/>
                          <a:pt x="48" y="1279"/>
                          <a:pt x="74" y="1253"/>
                        </a:cubicBezTo>
                        <a:cubicBezTo>
                          <a:pt x="1264" y="63"/>
                          <a:pt x="1264" y="63"/>
                          <a:pt x="1264" y="63"/>
                        </a:cubicBezTo>
                        <a:cubicBezTo>
                          <a:pt x="1276" y="51"/>
                          <a:pt x="1293" y="44"/>
                          <a:pt x="1310" y="44"/>
                        </a:cubicBezTo>
                        <a:cubicBezTo>
                          <a:pt x="1328" y="44"/>
                          <a:pt x="1344" y="51"/>
                          <a:pt x="1357" y="63"/>
                        </a:cubicBezTo>
                        <a:cubicBezTo>
                          <a:pt x="1784" y="490"/>
                          <a:pt x="1784" y="490"/>
                          <a:pt x="1784" y="490"/>
                        </a:cubicBezTo>
                        <a:cubicBezTo>
                          <a:pt x="1796" y="503"/>
                          <a:pt x="1803" y="519"/>
                          <a:pt x="1803" y="537"/>
                        </a:cubicBezTo>
                        <a:cubicBezTo>
                          <a:pt x="1803" y="554"/>
                          <a:pt x="1796" y="571"/>
                          <a:pt x="1784" y="583"/>
                        </a:cubicBezTo>
                        <a:close/>
                      </a:path>
                    </a:pathLst>
                  </a:custGeom>
                  <a:solidFill>
                    <a:schemeClr val="accent1"/>
                  </a:solidFill>
                  <a:ln>
                    <a:noFill/>
                  </a:ln>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sp>
                <p:nvSpPr>
                  <p:cNvPr id="70" name="Freeform 9">
                    <a:extLst>
                      <a:ext uri="{FF2B5EF4-FFF2-40B4-BE49-F238E27FC236}">
                        <a16:creationId xmlns:a16="http://schemas.microsoft.com/office/drawing/2014/main" id="{285C2EE2-2410-4BC2-8760-4E0FE821E57B}"/>
                      </a:ext>
                    </a:extLst>
                  </p:cNvPr>
                  <p:cNvSpPr>
                    <a:spLocks/>
                  </p:cNvSpPr>
                  <p:nvPr/>
                </p:nvSpPr>
                <p:spPr bwMode="auto">
                  <a:xfrm>
                    <a:off x="5503704" y="2835117"/>
                    <a:ext cx="1186180" cy="1186180"/>
                  </a:xfrm>
                  <a:custGeom>
                    <a:avLst/>
                    <a:gdLst>
                      <a:gd name="connsiteX0" fmla="*/ 307069 w 1186180"/>
                      <a:gd name="connsiteY0" fmla="*/ 924965 h 1186180"/>
                      <a:gd name="connsiteX1" fmla="*/ 278022 w 1186180"/>
                      <a:gd name="connsiteY1" fmla="*/ 937136 h 1186180"/>
                      <a:gd name="connsiteX2" fmla="*/ 278022 w 1186180"/>
                      <a:gd name="connsiteY2" fmla="*/ 993580 h 1186180"/>
                      <a:gd name="connsiteX3" fmla="*/ 336658 w 1186180"/>
                      <a:gd name="connsiteY3" fmla="*/ 993580 h 1186180"/>
                      <a:gd name="connsiteX4" fmla="*/ 336658 w 1186180"/>
                      <a:gd name="connsiteY4" fmla="*/ 937136 h 1186180"/>
                      <a:gd name="connsiteX5" fmla="*/ 307069 w 1186180"/>
                      <a:gd name="connsiteY5" fmla="*/ 924965 h 1186180"/>
                      <a:gd name="connsiteX6" fmla="*/ 386188 w 1186180"/>
                      <a:gd name="connsiteY6" fmla="*/ 845445 h 1186180"/>
                      <a:gd name="connsiteX7" fmla="*/ 357118 w 1186180"/>
                      <a:gd name="connsiteY7" fmla="*/ 857180 h 1186180"/>
                      <a:gd name="connsiteX8" fmla="*/ 357118 w 1186180"/>
                      <a:gd name="connsiteY8" fmla="*/ 914787 h 1186180"/>
                      <a:gd name="connsiteX9" fmla="*/ 414725 w 1186180"/>
                      <a:gd name="connsiteY9" fmla="*/ 914787 h 1186180"/>
                      <a:gd name="connsiteX10" fmla="*/ 414725 w 1186180"/>
                      <a:gd name="connsiteY10" fmla="*/ 857180 h 1186180"/>
                      <a:gd name="connsiteX11" fmla="*/ 386188 w 1186180"/>
                      <a:gd name="connsiteY11" fmla="*/ 845445 h 1186180"/>
                      <a:gd name="connsiteX12" fmla="*/ 221615 w 1186180"/>
                      <a:gd name="connsiteY12" fmla="*/ 839095 h 1186180"/>
                      <a:gd name="connsiteX13" fmla="*/ 192889 w 1186180"/>
                      <a:gd name="connsiteY13" fmla="*/ 850830 h 1186180"/>
                      <a:gd name="connsiteX14" fmla="*/ 192889 w 1186180"/>
                      <a:gd name="connsiteY14" fmla="*/ 908437 h 1186180"/>
                      <a:gd name="connsiteX15" fmla="*/ 250342 w 1186180"/>
                      <a:gd name="connsiteY15" fmla="*/ 908437 h 1186180"/>
                      <a:gd name="connsiteX16" fmla="*/ 250342 w 1186180"/>
                      <a:gd name="connsiteY16" fmla="*/ 850830 h 1186180"/>
                      <a:gd name="connsiteX17" fmla="*/ 221615 w 1186180"/>
                      <a:gd name="connsiteY17" fmla="*/ 839095 h 1186180"/>
                      <a:gd name="connsiteX18" fmla="*/ 299930 w 1186180"/>
                      <a:gd name="connsiteY18" fmla="*/ 759720 h 1186180"/>
                      <a:gd name="connsiteX19" fmla="*/ 271393 w 1186180"/>
                      <a:gd name="connsiteY19" fmla="*/ 771455 h 1186180"/>
                      <a:gd name="connsiteX20" fmla="*/ 271393 w 1186180"/>
                      <a:gd name="connsiteY20" fmla="*/ 829062 h 1186180"/>
                      <a:gd name="connsiteX21" fmla="*/ 329000 w 1186180"/>
                      <a:gd name="connsiteY21" fmla="*/ 829062 h 1186180"/>
                      <a:gd name="connsiteX22" fmla="*/ 329000 w 1186180"/>
                      <a:gd name="connsiteY22" fmla="*/ 771455 h 1186180"/>
                      <a:gd name="connsiteX23" fmla="*/ 299930 w 1186180"/>
                      <a:gd name="connsiteY23" fmla="*/ 759720 h 1186180"/>
                      <a:gd name="connsiteX24" fmla="*/ 507725 w 1186180"/>
                      <a:gd name="connsiteY24" fmla="*/ 602836 h 1186180"/>
                      <a:gd name="connsiteX25" fmla="*/ 561251 w 1186180"/>
                      <a:gd name="connsiteY25" fmla="*/ 624929 h 1186180"/>
                      <a:gd name="connsiteX26" fmla="*/ 561251 w 1186180"/>
                      <a:gd name="connsiteY26" fmla="*/ 731983 h 1186180"/>
                      <a:gd name="connsiteX27" fmla="*/ 454198 w 1186180"/>
                      <a:gd name="connsiteY27" fmla="*/ 731983 h 1186180"/>
                      <a:gd name="connsiteX28" fmla="*/ 454198 w 1186180"/>
                      <a:gd name="connsiteY28" fmla="*/ 624929 h 1186180"/>
                      <a:gd name="connsiteX29" fmla="*/ 507725 w 1186180"/>
                      <a:gd name="connsiteY29" fmla="*/ 602836 h 1186180"/>
                      <a:gd name="connsiteX30" fmla="*/ 766128 w 1186180"/>
                      <a:gd name="connsiteY30" fmla="*/ 550240 h 1186180"/>
                      <a:gd name="connsiteX31" fmla="*/ 737402 w 1186180"/>
                      <a:gd name="connsiteY31" fmla="*/ 562184 h 1186180"/>
                      <a:gd name="connsiteX32" fmla="*/ 737402 w 1186180"/>
                      <a:gd name="connsiteY32" fmla="*/ 620820 h 1186180"/>
                      <a:gd name="connsiteX33" fmla="*/ 794855 w 1186180"/>
                      <a:gd name="connsiteY33" fmla="*/ 620820 h 1186180"/>
                      <a:gd name="connsiteX34" fmla="*/ 794855 w 1186180"/>
                      <a:gd name="connsiteY34" fmla="*/ 562184 h 1186180"/>
                      <a:gd name="connsiteX35" fmla="*/ 766128 w 1186180"/>
                      <a:gd name="connsiteY35" fmla="*/ 550240 h 1186180"/>
                      <a:gd name="connsiteX36" fmla="*/ 507365 w 1186180"/>
                      <a:gd name="connsiteY36" fmla="*/ 536369 h 1186180"/>
                      <a:gd name="connsiteX37" fmla="*/ 406689 w 1186180"/>
                      <a:gd name="connsiteY37" fmla="*/ 578139 h 1186180"/>
                      <a:gd name="connsiteX38" fmla="*/ 406689 w 1186180"/>
                      <a:gd name="connsiteY38" fmla="*/ 779491 h 1186180"/>
                      <a:gd name="connsiteX39" fmla="*/ 608041 w 1186180"/>
                      <a:gd name="connsiteY39" fmla="*/ 779491 h 1186180"/>
                      <a:gd name="connsiteX40" fmla="*/ 608041 w 1186180"/>
                      <a:gd name="connsiteY40" fmla="*/ 578139 h 1186180"/>
                      <a:gd name="connsiteX41" fmla="*/ 507365 w 1186180"/>
                      <a:gd name="connsiteY41" fmla="*/ 536369 h 1186180"/>
                      <a:gd name="connsiteX42" fmla="*/ 845503 w 1186180"/>
                      <a:gd name="connsiteY42" fmla="*/ 472383 h 1186180"/>
                      <a:gd name="connsiteX43" fmla="*/ 816185 w 1186180"/>
                      <a:gd name="connsiteY43" fmla="*/ 484118 h 1186180"/>
                      <a:gd name="connsiteX44" fmla="*/ 816185 w 1186180"/>
                      <a:gd name="connsiteY44" fmla="*/ 541725 h 1186180"/>
                      <a:gd name="connsiteX45" fmla="*/ 874821 w 1186180"/>
                      <a:gd name="connsiteY45" fmla="*/ 541725 h 1186180"/>
                      <a:gd name="connsiteX46" fmla="*/ 874821 w 1186180"/>
                      <a:gd name="connsiteY46" fmla="*/ 484118 h 1186180"/>
                      <a:gd name="connsiteX47" fmla="*/ 845503 w 1186180"/>
                      <a:gd name="connsiteY47" fmla="*/ 472383 h 1186180"/>
                      <a:gd name="connsiteX48" fmla="*/ 680675 w 1186180"/>
                      <a:gd name="connsiteY48" fmla="*/ 464515 h 1186180"/>
                      <a:gd name="connsiteX49" fmla="*/ 651085 w 1186180"/>
                      <a:gd name="connsiteY49" fmla="*/ 476459 h 1186180"/>
                      <a:gd name="connsiteX50" fmla="*/ 651085 w 1186180"/>
                      <a:gd name="connsiteY50" fmla="*/ 535095 h 1186180"/>
                      <a:gd name="connsiteX51" fmla="*/ 709721 w 1186180"/>
                      <a:gd name="connsiteY51" fmla="*/ 535095 h 1186180"/>
                      <a:gd name="connsiteX52" fmla="*/ 709721 w 1186180"/>
                      <a:gd name="connsiteY52" fmla="*/ 476459 h 1186180"/>
                      <a:gd name="connsiteX53" fmla="*/ 680675 w 1186180"/>
                      <a:gd name="connsiteY53" fmla="*/ 464515 h 1186180"/>
                      <a:gd name="connsiteX54" fmla="*/ 923996 w 1186180"/>
                      <a:gd name="connsiteY54" fmla="*/ 393226 h 1186180"/>
                      <a:gd name="connsiteX55" fmla="*/ 895156 w 1186180"/>
                      <a:gd name="connsiteY55" fmla="*/ 405614 h 1186180"/>
                      <a:gd name="connsiteX56" fmla="*/ 895156 w 1186180"/>
                      <a:gd name="connsiteY56" fmla="*/ 463066 h 1186180"/>
                      <a:gd name="connsiteX57" fmla="*/ 952306 w 1186180"/>
                      <a:gd name="connsiteY57" fmla="*/ 463066 h 1186180"/>
                      <a:gd name="connsiteX58" fmla="*/ 952306 w 1186180"/>
                      <a:gd name="connsiteY58" fmla="*/ 405614 h 1186180"/>
                      <a:gd name="connsiteX59" fmla="*/ 923996 w 1186180"/>
                      <a:gd name="connsiteY59" fmla="*/ 393226 h 1186180"/>
                      <a:gd name="connsiteX60" fmla="*/ 759778 w 1186180"/>
                      <a:gd name="connsiteY60" fmla="*/ 385288 h 1186180"/>
                      <a:gd name="connsiteX61" fmla="*/ 731052 w 1186180"/>
                      <a:gd name="connsiteY61" fmla="*/ 397676 h 1186180"/>
                      <a:gd name="connsiteX62" fmla="*/ 731052 w 1186180"/>
                      <a:gd name="connsiteY62" fmla="*/ 455128 h 1186180"/>
                      <a:gd name="connsiteX63" fmla="*/ 788505 w 1186180"/>
                      <a:gd name="connsiteY63" fmla="*/ 455128 h 1186180"/>
                      <a:gd name="connsiteX64" fmla="*/ 788505 w 1186180"/>
                      <a:gd name="connsiteY64" fmla="*/ 397676 h 1186180"/>
                      <a:gd name="connsiteX65" fmla="*/ 759778 w 1186180"/>
                      <a:gd name="connsiteY65" fmla="*/ 385288 h 1186180"/>
                      <a:gd name="connsiteX66" fmla="*/ 595205 w 1186180"/>
                      <a:gd name="connsiteY66" fmla="*/ 378938 h 1186180"/>
                      <a:gd name="connsiteX67" fmla="*/ 566668 w 1186180"/>
                      <a:gd name="connsiteY67" fmla="*/ 391326 h 1186180"/>
                      <a:gd name="connsiteX68" fmla="*/ 566668 w 1186180"/>
                      <a:gd name="connsiteY68" fmla="*/ 448778 h 1186180"/>
                      <a:gd name="connsiteX69" fmla="*/ 624275 w 1186180"/>
                      <a:gd name="connsiteY69" fmla="*/ 448778 h 1186180"/>
                      <a:gd name="connsiteX70" fmla="*/ 624275 w 1186180"/>
                      <a:gd name="connsiteY70" fmla="*/ 391326 h 1186180"/>
                      <a:gd name="connsiteX71" fmla="*/ 595205 w 1186180"/>
                      <a:gd name="connsiteY71" fmla="*/ 378938 h 1186180"/>
                      <a:gd name="connsiteX72" fmla="*/ 838093 w 1186180"/>
                      <a:gd name="connsiteY72" fmla="*/ 307283 h 1186180"/>
                      <a:gd name="connsiteX73" fmla="*/ 809556 w 1186180"/>
                      <a:gd name="connsiteY73" fmla="*/ 319018 h 1186180"/>
                      <a:gd name="connsiteX74" fmla="*/ 809556 w 1186180"/>
                      <a:gd name="connsiteY74" fmla="*/ 376625 h 1186180"/>
                      <a:gd name="connsiteX75" fmla="*/ 867163 w 1186180"/>
                      <a:gd name="connsiteY75" fmla="*/ 376625 h 1186180"/>
                      <a:gd name="connsiteX76" fmla="*/ 867163 w 1186180"/>
                      <a:gd name="connsiteY76" fmla="*/ 319018 h 1186180"/>
                      <a:gd name="connsiteX77" fmla="*/ 838093 w 1186180"/>
                      <a:gd name="connsiteY77" fmla="*/ 307283 h 1186180"/>
                      <a:gd name="connsiteX78" fmla="*/ 673526 w 1186180"/>
                      <a:gd name="connsiteY78" fmla="*/ 300933 h 1186180"/>
                      <a:gd name="connsiteX79" fmla="*/ 644456 w 1186180"/>
                      <a:gd name="connsiteY79" fmla="*/ 312668 h 1186180"/>
                      <a:gd name="connsiteX80" fmla="*/ 644456 w 1186180"/>
                      <a:gd name="connsiteY80" fmla="*/ 370275 h 1186180"/>
                      <a:gd name="connsiteX81" fmla="*/ 702063 w 1186180"/>
                      <a:gd name="connsiteY81" fmla="*/ 370275 h 1186180"/>
                      <a:gd name="connsiteX82" fmla="*/ 702063 w 1186180"/>
                      <a:gd name="connsiteY82" fmla="*/ 312668 h 1186180"/>
                      <a:gd name="connsiteX83" fmla="*/ 673526 w 1186180"/>
                      <a:gd name="connsiteY83" fmla="*/ 300933 h 1186180"/>
                      <a:gd name="connsiteX84" fmla="*/ 1083628 w 1186180"/>
                      <a:gd name="connsiteY84" fmla="*/ 296861 h 1186180"/>
                      <a:gd name="connsiteX85" fmla="*/ 1061712 w 1186180"/>
                      <a:gd name="connsiteY85" fmla="*/ 305904 h 1186180"/>
                      <a:gd name="connsiteX86" fmla="*/ 1061712 w 1186180"/>
                      <a:gd name="connsiteY86" fmla="*/ 348463 h 1186180"/>
                      <a:gd name="connsiteX87" fmla="*/ 1105544 w 1186180"/>
                      <a:gd name="connsiteY87" fmla="*/ 348463 h 1186180"/>
                      <a:gd name="connsiteX88" fmla="*/ 1105544 w 1186180"/>
                      <a:gd name="connsiteY88" fmla="*/ 305904 h 1186180"/>
                      <a:gd name="connsiteX89" fmla="*/ 1083628 w 1186180"/>
                      <a:gd name="connsiteY89" fmla="*/ 296861 h 1186180"/>
                      <a:gd name="connsiteX90" fmla="*/ 751840 w 1186180"/>
                      <a:gd name="connsiteY90" fmla="*/ 221703 h 1186180"/>
                      <a:gd name="connsiteX91" fmla="*/ 723114 w 1186180"/>
                      <a:gd name="connsiteY91" fmla="*/ 233874 h 1186180"/>
                      <a:gd name="connsiteX92" fmla="*/ 723114 w 1186180"/>
                      <a:gd name="connsiteY92" fmla="*/ 291024 h 1186180"/>
                      <a:gd name="connsiteX93" fmla="*/ 780567 w 1186180"/>
                      <a:gd name="connsiteY93" fmla="*/ 291024 h 1186180"/>
                      <a:gd name="connsiteX94" fmla="*/ 780567 w 1186180"/>
                      <a:gd name="connsiteY94" fmla="*/ 233874 h 1186180"/>
                      <a:gd name="connsiteX95" fmla="*/ 751840 w 1186180"/>
                      <a:gd name="connsiteY95" fmla="*/ 221703 h 1186180"/>
                      <a:gd name="connsiteX96" fmla="*/ 865697 w 1186180"/>
                      <a:gd name="connsiteY96" fmla="*/ 0 h 1186180"/>
                      <a:gd name="connsiteX97" fmla="*/ 876773 w 1186180"/>
                      <a:gd name="connsiteY97" fmla="*/ 4288 h 1186180"/>
                      <a:gd name="connsiteX98" fmla="*/ 1181893 w 1186180"/>
                      <a:gd name="connsiteY98" fmla="*/ 309407 h 1186180"/>
                      <a:gd name="connsiteX99" fmla="*/ 1181893 w 1186180"/>
                      <a:gd name="connsiteY99" fmla="*/ 331559 h 1186180"/>
                      <a:gd name="connsiteX100" fmla="*/ 331559 w 1186180"/>
                      <a:gd name="connsiteY100" fmla="*/ 1181893 h 1186180"/>
                      <a:gd name="connsiteX101" fmla="*/ 309407 w 1186180"/>
                      <a:gd name="connsiteY101" fmla="*/ 1181893 h 1186180"/>
                      <a:gd name="connsiteX102" fmla="*/ 4288 w 1186180"/>
                      <a:gd name="connsiteY102" fmla="*/ 876773 h 1186180"/>
                      <a:gd name="connsiteX103" fmla="*/ 4288 w 1186180"/>
                      <a:gd name="connsiteY103" fmla="*/ 854621 h 1186180"/>
                      <a:gd name="connsiteX104" fmla="*/ 854621 w 1186180"/>
                      <a:gd name="connsiteY104" fmla="*/ 4288 h 1186180"/>
                      <a:gd name="connsiteX105" fmla="*/ 865697 w 1186180"/>
                      <a:gd name="connsiteY105" fmla="*/ 0 h 118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86180" h="1186180">
                        <a:moveTo>
                          <a:pt x="307069" y="924965"/>
                        </a:moveTo>
                        <a:cubicBezTo>
                          <a:pt x="296482" y="924965"/>
                          <a:pt x="285985" y="929022"/>
                          <a:pt x="278022" y="937136"/>
                        </a:cubicBezTo>
                        <a:cubicBezTo>
                          <a:pt x="262096" y="952658"/>
                          <a:pt x="262096" y="978058"/>
                          <a:pt x="278022" y="993580"/>
                        </a:cubicBezTo>
                        <a:cubicBezTo>
                          <a:pt x="293948" y="1009808"/>
                          <a:pt x="320009" y="1009808"/>
                          <a:pt x="336658" y="993580"/>
                        </a:cubicBezTo>
                        <a:cubicBezTo>
                          <a:pt x="352584" y="978058"/>
                          <a:pt x="352584" y="952658"/>
                          <a:pt x="336658" y="937136"/>
                        </a:cubicBezTo>
                        <a:cubicBezTo>
                          <a:pt x="328334" y="929022"/>
                          <a:pt x="317656" y="924965"/>
                          <a:pt x="307069" y="924965"/>
                        </a:cubicBezTo>
                        <a:close/>
                        <a:moveTo>
                          <a:pt x="386188" y="845445"/>
                        </a:moveTo>
                        <a:cubicBezTo>
                          <a:pt x="375787" y="845445"/>
                          <a:pt x="365297" y="849356"/>
                          <a:pt x="357118" y="857180"/>
                        </a:cubicBezTo>
                        <a:cubicBezTo>
                          <a:pt x="341471" y="873537"/>
                          <a:pt x="341471" y="899140"/>
                          <a:pt x="357118" y="914787"/>
                        </a:cubicBezTo>
                        <a:cubicBezTo>
                          <a:pt x="373475" y="930433"/>
                          <a:pt x="399078" y="930433"/>
                          <a:pt x="414725" y="914787"/>
                        </a:cubicBezTo>
                        <a:cubicBezTo>
                          <a:pt x="430371" y="899140"/>
                          <a:pt x="430371" y="873537"/>
                          <a:pt x="414725" y="857180"/>
                        </a:cubicBezTo>
                        <a:cubicBezTo>
                          <a:pt x="406902" y="849356"/>
                          <a:pt x="396589" y="845445"/>
                          <a:pt x="386188" y="845445"/>
                        </a:cubicBezTo>
                        <a:close/>
                        <a:moveTo>
                          <a:pt x="221615" y="839095"/>
                        </a:moveTo>
                        <a:cubicBezTo>
                          <a:pt x="211202" y="839095"/>
                          <a:pt x="200789" y="843006"/>
                          <a:pt x="192889" y="850830"/>
                        </a:cubicBezTo>
                        <a:cubicBezTo>
                          <a:pt x="176371" y="867187"/>
                          <a:pt x="176371" y="892790"/>
                          <a:pt x="192889" y="908437"/>
                        </a:cubicBezTo>
                        <a:cubicBezTo>
                          <a:pt x="208688" y="924083"/>
                          <a:pt x="234542" y="924083"/>
                          <a:pt x="250342" y="908437"/>
                        </a:cubicBezTo>
                        <a:cubicBezTo>
                          <a:pt x="266859" y="892790"/>
                          <a:pt x="266859" y="867187"/>
                          <a:pt x="250342" y="850830"/>
                        </a:cubicBezTo>
                        <a:cubicBezTo>
                          <a:pt x="242442" y="843006"/>
                          <a:pt x="232029" y="839095"/>
                          <a:pt x="221615" y="839095"/>
                        </a:cubicBezTo>
                        <a:close/>
                        <a:moveTo>
                          <a:pt x="299930" y="759720"/>
                        </a:moveTo>
                        <a:cubicBezTo>
                          <a:pt x="289528" y="759720"/>
                          <a:pt x="279216" y="763631"/>
                          <a:pt x="271393" y="771455"/>
                        </a:cubicBezTo>
                        <a:cubicBezTo>
                          <a:pt x="255746" y="787101"/>
                          <a:pt x="255746" y="812704"/>
                          <a:pt x="271393" y="829062"/>
                        </a:cubicBezTo>
                        <a:cubicBezTo>
                          <a:pt x="287039" y="844708"/>
                          <a:pt x="312642" y="844708"/>
                          <a:pt x="329000" y="829062"/>
                        </a:cubicBezTo>
                        <a:cubicBezTo>
                          <a:pt x="344646" y="812704"/>
                          <a:pt x="344646" y="787101"/>
                          <a:pt x="329000" y="771455"/>
                        </a:cubicBezTo>
                        <a:cubicBezTo>
                          <a:pt x="320821" y="763631"/>
                          <a:pt x="310331" y="759720"/>
                          <a:pt x="299930" y="759720"/>
                        </a:cubicBezTo>
                        <a:close/>
                        <a:moveTo>
                          <a:pt x="507725" y="602836"/>
                        </a:moveTo>
                        <a:cubicBezTo>
                          <a:pt x="527124" y="602836"/>
                          <a:pt x="546523" y="610200"/>
                          <a:pt x="561251" y="624929"/>
                        </a:cubicBezTo>
                        <a:cubicBezTo>
                          <a:pt x="590709" y="654387"/>
                          <a:pt x="590709" y="702525"/>
                          <a:pt x="561251" y="731983"/>
                        </a:cubicBezTo>
                        <a:cubicBezTo>
                          <a:pt x="531794" y="762159"/>
                          <a:pt x="483655" y="762159"/>
                          <a:pt x="454198" y="731983"/>
                        </a:cubicBezTo>
                        <a:cubicBezTo>
                          <a:pt x="424021" y="702525"/>
                          <a:pt x="424021" y="654387"/>
                          <a:pt x="454198" y="624929"/>
                        </a:cubicBezTo>
                        <a:cubicBezTo>
                          <a:pt x="468927" y="610200"/>
                          <a:pt x="488326" y="602836"/>
                          <a:pt x="507725" y="602836"/>
                        </a:cubicBezTo>
                        <a:close/>
                        <a:moveTo>
                          <a:pt x="766128" y="550240"/>
                        </a:moveTo>
                        <a:cubicBezTo>
                          <a:pt x="755715" y="550240"/>
                          <a:pt x="745302" y="554221"/>
                          <a:pt x="737402" y="562184"/>
                        </a:cubicBezTo>
                        <a:cubicBezTo>
                          <a:pt x="720884" y="578834"/>
                          <a:pt x="720884" y="604894"/>
                          <a:pt x="737402" y="620820"/>
                        </a:cubicBezTo>
                        <a:cubicBezTo>
                          <a:pt x="753201" y="636746"/>
                          <a:pt x="779055" y="636746"/>
                          <a:pt x="794855" y="620820"/>
                        </a:cubicBezTo>
                        <a:cubicBezTo>
                          <a:pt x="811372" y="604894"/>
                          <a:pt x="811372" y="578834"/>
                          <a:pt x="794855" y="562184"/>
                        </a:cubicBezTo>
                        <a:cubicBezTo>
                          <a:pt x="786955" y="554221"/>
                          <a:pt x="776542" y="550240"/>
                          <a:pt x="766128" y="550240"/>
                        </a:cubicBezTo>
                        <a:close/>
                        <a:moveTo>
                          <a:pt x="507365" y="536369"/>
                        </a:moveTo>
                        <a:cubicBezTo>
                          <a:pt x="470951" y="536369"/>
                          <a:pt x="434536" y="550293"/>
                          <a:pt x="406689" y="578139"/>
                        </a:cubicBezTo>
                        <a:cubicBezTo>
                          <a:pt x="350996" y="633832"/>
                          <a:pt x="350996" y="723798"/>
                          <a:pt x="406689" y="779491"/>
                        </a:cubicBezTo>
                        <a:cubicBezTo>
                          <a:pt x="462382" y="835184"/>
                          <a:pt x="552348" y="835184"/>
                          <a:pt x="608041" y="779491"/>
                        </a:cubicBezTo>
                        <a:cubicBezTo>
                          <a:pt x="663734" y="723798"/>
                          <a:pt x="663734" y="633832"/>
                          <a:pt x="608041" y="578139"/>
                        </a:cubicBezTo>
                        <a:cubicBezTo>
                          <a:pt x="580195" y="550293"/>
                          <a:pt x="543780" y="536369"/>
                          <a:pt x="507365" y="536369"/>
                        </a:cubicBezTo>
                        <a:close/>
                        <a:moveTo>
                          <a:pt x="845503" y="472383"/>
                        </a:moveTo>
                        <a:cubicBezTo>
                          <a:pt x="834826" y="472383"/>
                          <a:pt x="824148" y="476294"/>
                          <a:pt x="816185" y="484118"/>
                        </a:cubicBezTo>
                        <a:cubicBezTo>
                          <a:pt x="800259" y="499764"/>
                          <a:pt x="800259" y="525367"/>
                          <a:pt x="816185" y="541725"/>
                        </a:cubicBezTo>
                        <a:cubicBezTo>
                          <a:pt x="832111" y="557371"/>
                          <a:pt x="858895" y="557371"/>
                          <a:pt x="874821" y="541725"/>
                        </a:cubicBezTo>
                        <a:cubicBezTo>
                          <a:pt x="890747" y="525367"/>
                          <a:pt x="890747" y="499764"/>
                          <a:pt x="874821" y="484118"/>
                        </a:cubicBezTo>
                        <a:cubicBezTo>
                          <a:pt x="866858" y="476294"/>
                          <a:pt x="856181" y="472383"/>
                          <a:pt x="845503" y="472383"/>
                        </a:cubicBezTo>
                        <a:close/>
                        <a:moveTo>
                          <a:pt x="680675" y="464515"/>
                        </a:moveTo>
                        <a:cubicBezTo>
                          <a:pt x="670087" y="464515"/>
                          <a:pt x="659410" y="468496"/>
                          <a:pt x="651085" y="476459"/>
                        </a:cubicBezTo>
                        <a:cubicBezTo>
                          <a:pt x="635159" y="492385"/>
                          <a:pt x="635159" y="518445"/>
                          <a:pt x="651085" y="535095"/>
                        </a:cubicBezTo>
                        <a:cubicBezTo>
                          <a:pt x="667735" y="551021"/>
                          <a:pt x="693795" y="551021"/>
                          <a:pt x="709721" y="535095"/>
                        </a:cubicBezTo>
                        <a:cubicBezTo>
                          <a:pt x="725647" y="518445"/>
                          <a:pt x="725647" y="492385"/>
                          <a:pt x="709721" y="476459"/>
                        </a:cubicBezTo>
                        <a:cubicBezTo>
                          <a:pt x="701758" y="468496"/>
                          <a:pt x="691262" y="464515"/>
                          <a:pt x="680675" y="464515"/>
                        </a:cubicBezTo>
                        <a:close/>
                        <a:moveTo>
                          <a:pt x="923996" y="393226"/>
                        </a:moveTo>
                        <a:cubicBezTo>
                          <a:pt x="913677" y="393226"/>
                          <a:pt x="903270" y="397355"/>
                          <a:pt x="895156" y="405614"/>
                        </a:cubicBezTo>
                        <a:cubicBezTo>
                          <a:pt x="879634" y="421413"/>
                          <a:pt x="879634" y="447267"/>
                          <a:pt x="895156" y="463066"/>
                        </a:cubicBezTo>
                        <a:cubicBezTo>
                          <a:pt x="911384" y="479584"/>
                          <a:pt x="936784" y="479584"/>
                          <a:pt x="952306" y="463066"/>
                        </a:cubicBezTo>
                        <a:cubicBezTo>
                          <a:pt x="968534" y="447267"/>
                          <a:pt x="968534" y="421413"/>
                          <a:pt x="952306" y="405614"/>
                        </a:cubicBezTo>
                        <a:cubicBezTo>
                          <a:pt x="944545" y="397355"/>
                          <a:pt x="934315" y="393226"/>
                          <a:pt x="923996" y="393226"/>
                        </a:cubicBezTo>
                        <a:close/>
                        <a:moveTo>
                          <a:pt x="759778" y="385288"/>
                        </a:moveTo>
                        <a:cubicBezTo>
                          <a:pt x="749365" y="385288"/>
                          <a:pt x="738951" y="389417"/>
                          <a:pt x="731052" y="397676"/>
                        </a:cubicBezTo>
                        <a:cubicBezTo>
                          <a:pt x="714534" y="413475"/>
                          <a:pt x="714534" y="439329"/>
                          <a:pt x="731052" y="455128"/>
                        </a:cubicBezTo>
                        <a:cubicBezTo>
                          <a:pt x="746851" y="471646"/>
                          <a:pt x="772705" y="471646"/>
                          <a:pt x="788505" y="455128"/>
                        </a:cubicBezTo>
                        <a:cubicBezTo>
                          <a:pt x="805022" y="439329"/>
                          <a:pt x="805022" y="413475"/>
                          <a:pt x="788505" y="397676"/>
                        </a:cubicBezTo>
                        <a:cubicBezTo>
                          <a:pt x="780605" y="389417"/>
                          <a:pt x="770192" y="385288"/>
                          <a:pt x="759778" y="385288"/>
                        </a:cubicBezTo>
                        <a:close/>
                        <a:moveTo>
                          <a:pt x="595205" y="378938"/>
                        </a:moveTo>
                        <a:cubicBezTo>
                          <a:pt x="584803" y="378938"/>
                          <a:pt x="574491" y="383067"/>
                          <a:pt x="566668" y="391326"/>
                        </a:cubicBezTo>
                        <a:cubicBezTo>
                          <a:pt x="551021" y="407125"/>
                          <a:pt x="551021" y="432979"/>
                          <a:pt x="566668" y="448778"/>
                        </a:cubicBezTo>
                        <a:cubicBezTo>
                          <a:pt x="582314" y="465296"/>
                          <a:pt x="607917" y="465296"/>
                          <a:pt x="624275" y="448778"/>
                        </a:cubicBezTo>
                        <a:cubicBezTo>
                          <a:pt x="639921" y="432979"/>
                          <a:pt x="639921" y="407125"/>
                          <a:pt x="624275" y="391326"/>
                        </a:cubicBezTo>
                        <a:cubicBezTo>
                          <a:pt x="616096" y="383067"/>
                          <a:pt x="605606" y="378938"/>
                          <a:pt x="595205" y="378938"/>
                        </a:cubicBezTo>
                        <a:close/>
                        <a:moveTo>
                          <a:pt x="838093" y="307283"/>
                        </a:moveTo>
                        <a:cubicBezTo>
                          <a:pt x="827691" y="307283"/>
                          <a:pt x="817379" y="311194"/>
                          <a:pt x="809556" y="319018"/>
                        </a:cubicBezTo>
                        <a:cubicBezTo>
                          <a:pt x="793909" y="335375"/>
                          <a:pt x="793909" y="360978"/>
                          <a:pt x="809556" y="376625"/>
                        </a:cubicBezTo>
                        <a:cubicBezTo>
                          <a:pt x="825202" y="392271"/>
                          <a:pt x="850805" y="392271"/>
                          <a:pt x="867163" y="376625"/>
                        </a:cubicBezTo>
                        <a:cubicBezTo>
                          <a:pt x="882809" y="360978"/>
                          <a:pt x="882809" y="335375"/>
                          <a:pt x="867163" y="319018"/>
                        </a:cubicBezTo>
                        <a:cubicBezTo>
                          <a:pt x="858984" y="311194"/>
                          <a:pt x="848494" y="307283"/>
                          <a:pt x="838093" y="307283"/>
                        </a:cubicBezTo>
                        <a:close/>
                        <a:moveTo>
                          <a:pt x="673526" y="300933"/>
                        </a:moveTo>
                        <a:cubicBezTo>
                          <a:pt x="663125" y="300933"/>
                          <a:pt x="652634" y="304844"/>
                          <a:pt x="644456" y="312668"/>
                        </a:cubicBezTo>
                        <a:cubicBezTo>
                          <a:pt x="628809" y="328314"/>
                          <a:pt x="628809" y="354628"/>
                          <a:pt x="644456" y="370275"/>
                        </a:cubicBezTo>
                        <a:cubicBezTo>
                          <a:pt x="660813" y="385921"/>
                          <a:pt x="686416" y="385921"/>
                          <a:pt x="702063" y="370275"/>
                        </a:cubicBezTo>
                        <a:cubicBezTo>
                          <a:pt x="717709" y="354628"/>
                          <a:pt x="717709" y="328314"/>
                          <a:pt x="702063" y="312668"/>
                        </a:cubicBezTo>
                        <a:cubicBezTo>
                          <a:pt x="694240" y="304844"/>
                          <a:pt x="683927" y="300933"/>
                          <a:pt x="673526" y="300933"/>
                        </a:cubicBezTo>
                        <a:close/>
                        <a:moveTo>
                          <a:pt x="1083628" y="296861"/>
                        </a:moveTo>
                        <a:cubicBezTo>
                          <a:pt x="1075724" y="296861"/>
                          <a:pt x="1067819" y="299875"/>
                          <a:pt x="1061712" y="305904"/>
                        </a:cubicBezTo>
                        <a:cubicBezTo>
                          <a:pt x="1049496" y="317253"/>
                          <a:pt x="1049496" y="337114"/>
                          <a:pt x="1061712" y="348463"/>
                        </a:cubicBezTo>
                        <a:cubicBezTo>
                          <a:pt x="1073927" y="360521"/>
                          <a:pt x="1093328" y="360521"/>
                          <a:pt x="1105544" y="348463"/>
                        </a:cubicBezTo>
                        <a:cubicBezTo>
                          <a:pt x="1117759" y="337114"/>
                          <a:pt x="1117759" y="317253"/>
                          <a:pt x="1105544" y="305904"/>
                        </a:cubicBezTo>
                        <a:cubicBezTo>
                          <a:pt x="1099436" y="299875"/>
                          <a:pt x="1091532" y="296861"/>
                          <a:pt x="1083628" y="296861"/>
                        </a:cubicBezTo>
                        <a:close/>
                        <a:moveTo>
                          <a:pt x="751840" y="221703"/>
                        </a:moveTo>
                        <a:cubicBezTo>
                          <a:pt x="741427" y="221703"/>
                          <a:pt x="731014" y="225760"/>
                          <a:pt x="723114" y="233874"/>
                        </a:cubicBezTo>
                        <a:cubicBezTo>
                          <a:pt x="706596" y="249396"/>
                          <a:pt x="706596" y="274796"/>
                          <a:pt x="723114" y="291024"/>
                        </a:cubicBezTo>
                        <a:cubicBezTo>
                          <a:pt x="738913" y="306546"/>
                          <a:pt x="764767" y="306546"/>
                          <a:pt x="780567" y="291024"/>
                        </a:cubicBezTo>
                        <a:cubicBezTo>
                          <a:pt x="797084" y="274796"/>
                          <a:pt x="797084" y="249396"/>
                          <a:pt x="780567" y="233874"/>
                        </a:cubicBezTo>
                        <a:cubicBezTo>
                          <a:pt x="772667" y="225760"/>
                          <a:pt x="762254" y="221703"/>
                          <a:pt x="751840" y="221703"/>
                        </a:cubicBezTo>
                        <a:close/>
                        <a:moveTo>
                          <a:pt x="865697" y="0"/>
                        </a:moveTo>
                        <a:cubicBezTo>
                          <a:pt x="869627" y="0"/>
                          <a:pt x="873558" y="1429"/>
                          <a:pt x="876773" y="4288"/>
                        </a:cubicBezTo>
                        <a:cubicBezTo>
                          <a:pt x="876773" y="4288"/>
                          <a:pt x="876773" y="4288"/>
                          <a:pt x="1181893" y="309407"/>
                        </a:cubicBezTo>
                        <a:cubicBezTo>
                          <a:pt x="1187609" y="315838"/>
                          <a:pt x="1187609" y="325128"/>
                          <a:pt x="1181893" y="331559"/>
                        </a:cubicBezTo>
                        <a:cubicBezTo>
                          <a:pt x="1181893" y="331559"/>
                          <a:pt x="1181893" y="331559"/>
                          <a:pt x="331559" y="1181893"/>
                        </a:cubicBezTo>
                        <a:cubicBezTo>
                          <a:pt x="325128" y="1187609"/>
                          <a:pt x="315839" y="1187609"/>
                          <a:pt x="309407" y="1181893"/>
                        </a:cubicBezTo>
                        <a:cubicBezTo>
                          <a:pt x="309407" y="1181893"/>
                          <a:pt x="309407" y="1181893"/>
                          <a:pt x="4288" y="876773"/>
                        </a:cubicBezTo>
                        <a:cubicBezTo>
                          <a:pt x="-1429" y="870342"/>
                          <a:pt x="-1429" y="861052"/>
                          <a:pt x="4288" y="854621"/>
                        </a:cubicBezTo>
                        <a:cubicBezTo>
                          <a:pt x="4288" y="854621"/>
                          <a:pt x="4288" y="854621"/>
                          <a:pt x="854621" y="4288"/>
                        </a:cubicBezTo>
                        <a:cubicBezTo>
                          <a:pt x="857837" y="1429"/>
                          <a:pt x="861767" y="0"/>
                          <a:pt x="865697" y="0"/>
                        </a:cubicBezTo>
                        <a:close/>
                      </a:path>
                    </a:pathLst>
                  </a:custGeom>
                  <a:solidFill>
                    <a:schemeClr val="tx2"/>
                  </a:solidFill>
                  <a:ln>
                    <a:noFill/>
                  </a:ln>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grpSp>
          </p:grpSp>
          <p:grpSp>
            <p:nvGrpSpPr>
              <p:cNvPr id="19" name="Group 16">
                <a:extLst>
                  <a:ext uri="{FF2B5EF4-FFF2-40B4-BE49-F238E27FC236}">
                    <a16:creationId xmlns:a16="http://schemas.microsoft.com/office/drawing/2014/main" id="{A2B27921-357D-467F-9C21-444463F7C124}"/>
                  </a:ext>
                </a:extLst>
              </p:cNvPr>
              <p:cNvGrpSpPr>
                <a:grpSpLocks noChangeAspect="1"/>
              </p:cNvGrpSpPr>
              <p:nvPr/>
            </p:nvGrpSpPr>
            <p:grpSpPr>
              <a:xfrm flipH="1">
                <a:off x="10843917" y="2433957"/>
                <a:ext cx="449218" cy="463541"/>
                <a:chOff x="5273040" y="2606040"/>
                <a:chExt cx="1645920" cy="1645920"/>
              </a:xfrm>
            </p:grpSpPr>
            <p:sp>
              <p:nvSpPr>
                <p:cNvPr id="63" name="AutoShape 3">
                  <a:extLst>
                    <a:ext uri="{FF2B5EF4-FFF2-40B4-BE49-F238E27FC236}">
                      <a16:creationId xmlns:a16="http://schemas.microsoft.com/office/drawing/2014/main" id="{789C2B6F-6F75-470E-8945-A1E84F7D9932}"/>
                    </a:ext>
                  </a:extLst>
                </p:cNvPr>
                <p:cNvSpPr>
                  <a:spLocks noChangeAspect="1" noChangeArrowheads="1" noTextEdit="1"/>
                </p:cNvSpPr>
                <p:nvPr/>
              </p:nvSpPr>
              <p:spPr bwMode="auto">
                <a:xfrm>
                  <a:off x="5273040" y="2606040"/>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64" name="Group 18">
                  <a:extLst>
                    <a:ext uri="{FF2B5EF4-FFF2-40B4-BE49-F238E27FC236}">
                      <a16:creationId xmlns:a16="http://schemas.microsoft.com/office/drawing/2014/main" id="{8FAE7C35-4C3D-4802-8D43-F42D965D4C1B}"/>
                    </a:ext>
                  </a:extLst>
                </p:cNvPr>
                <p:cNvGrpSpPr/>
                <p:nvPr/>
              </p:nvGrpSpPr>
              <p:grpSpPr>
                <a:xfrm>
                  <a:off x="5443728" y="2878074"/>
                  <a:ext cx="1304544" cy="1101852"/>
                  <a:chOff x="5443728" y="2878074"/>
                  <a:chExt cx="1304544" cy="1101852"/>
                </a:xfrm>
              </p:grpSpPr>
              <p:sp>
                <p:nvSpPr>
                  <p:cNvPr id="65" name="Freeform 23">
                    <a:extLst>
                      <a:ext uri="{FF2B5EF4-FFF2-40B4-BE49-F238E27FC236}">
                        <a16:creationId xmlns:a16="http://schemas.microsoft.com/office/drawing/2014/main" id="{5B937182-E57D-4872-AF8A-9B2623D53F9C}"/>
                      </a:ext>
                    </a:extLst>
                  </p:cNvPr>
                  <p:cNvSpPr>
                    <a:spLocks/>
                  </p:cNvSpPr>
                  <p:nvPr/>
                </p:nvSpPr>
                <p:spPr bwMode="auto">
                  <a:xfrm>
                    <a:off x="5646801" y="2878074"/>
                    <a:ext cx="1101471" cy="1101852"/>
                  </a:xfrm>
                  <a:custGeom>
                    <a:avLst/>
                    <a:gdLst>
                      <a:gd name="connsiteX0" fmla="*/ 3666859 w 4589463"/>
                      <a:gd name="connsiteY0" fmla="*/ 2782888 h 4591051"/>
                      <a:gd name="connsiteX1" fmla="*/ 4589463 w 4589463"/>
                      <a:gd name="connsiteY1" fmla="*/ 2782888 h 4591051"/>
                      <a:gd name="connsiteX2" fmla="*/ 4515059 w 4589463"/>
                      <a:gd name="connsiteY2" fmla="*/ 3357807 h 4591051"/>
                      <a:gd name="connsiteX3" fmla="*/ 4482322 w 4589463"/>
                      <a:gd name="connsiteY3" fmla="*/ 3479940 h 4591051"/>
                      <a:gd name="connsiteX4" fmla="*/ 4443632 w 4589463"/>
                      <a:gd name="connsiteY4" fmla="*/ 3599094 h 4591051"/>
                      <a:gd name="connsiteX5" fmla="*/ 4351372 w 4589463"/>
                      <a:gd name="connsiteY5" fmla="*/ 3831444 h 4591051"/>
                      <a:gd name="connsiteX6" fmla="*/ 4300777 w 4589463"/>
                      <a:gd name="connsiteY6" fmla="*/ 3941662 h 4591051"/>
                      <a:gd name="connsiteX7" fmla="*/ 4241254 w 4589463"/>
                      <a:gd name="connsiteY7" fmla="*/ 4051879 h 4591051"/>
                      <a:gd name="connsiteX8" fmla="*/ 4178755 w 4589463"/>
                      <a:gd name="connsiteY8" fmla="*/ 4159118 h 4591051"/>
                      <a:gd name="connsiteX9" fmla="*/ 4074591 w 4589463"/>
                      <a:gd name="connsiteY9" fmla="*/ 4308060 h 4591051"/>
                      <a:gd name="connsiteX10" fmla="*/ 3842452 w 4589463"/>
                      <a:gd name="connsiteY10" fmla="*/ 4591051 h 4591051"/>
                      <a:gd name="connsiteX11" fmla="*/ 3187700 w 4589463"/>
                      <a:gd name="connsiteY11" fmla="*/ 3938683 h 4591051"/>
                      <a:gd name="connsiteX12" fmla="*/ 3422815 w 4589463"/>
                      <a:gd name="connsiteY12" fmla="*/ 3625903 h 4591051"/>
                      <a:gd name="connsiteX13" fmla="*/ 3461505 w 4589463"/>
                      <a:gd name="connsiteY13" fmla="*/ 3557390 h 4591051"/>
                      <a:gd name="connsiteX14" fmla="*/ 3494243 w 4589463"/>
                      <a:gd name="connsiteY14" fmla="*/ 3485897 h 4591051"/>
                      <a:gd name="connsiteX15" fmla="*/ 3541861 w 4589463"/>
                      <a:gd name="connsiteY15" fmla="*/ 3375680 h 4591051"/>
                      <a:gd name="connsiteX16" fmla="*/ 3657931 w 4589463"/>
                      <a:gd name="connsiteY16" fmla="*/ 2905021 h 4591051"/>
                      <a:gd name="connsiteX17" fmla="*/ 3666859 w 4589463"/>
                      <a:gd name="connsiteY17" fmla="*/ 2782888 h 4591051"/>
                      <a:gd name="connsiteX18" fmla="*/ 3842452 w 4589463"/>
                      <a:gd name="connsiteY18" fmla="*/ 839788 h 4591051"/>
                      <a:gd name="connsiteX19" fmla="*/ 3961497 w 4589463"/>
                      <a:gd name="connsiteY19" fmla="*/ 976725 h 4591051"/>
                      <a:gd name="connsiteX20" fmla="*/ 4038877 w 4589463"/>
                      <a:gd name="connsiteY20" fmla="*/ 1071985 h 4591051"/>
                      <a:gd name="connsiteX21" fmla="*/ 4146018 w 4589463"/>
                      <a:gd name="connsiteY21" fmla="*/ 1223807 h 4591051"/>
                      <a:gd name="connsiteX22" fmla="*/ 4271016 w 4589463"/>
                      <a:gd name="connsiteY22" fmla="*/ 1435166 h 4591051"/>
                      <a:gd name="connsiteX23" fmla="*/ 4482322 w 4589463"/>
                      <a:gd name="connsiteY23" fmla="*/ 1956121 h 4591051"/>
                      <a:gd name="connsiteX24" fmla="*/ 4562678 w 4589463"/>
                      <a:gd name="connsiteY24" fmla="*/ 2328232 h 4591051"/>
                      <a:gd name="connsiteX25" fmla="*/ 4589463 w 4589463"/>
                      <a:gd name="connsiteY25" fmla="*/ 2652713 h 4591051"/>
                      <a:gd name="connsiteX26" fmla="*/ 3666859 w 4589463"/>
                      <a:gd name="connsiteY26" fmla="*/ 2652713 h 4591051"/>
                      <a:gd name="connsiteX27" fmla="*/ 3660907 w 4589463"/>
                      <a:gd name="connsiteY27" fmla="*/ 2569360 h 4591051"/>
                      <a:gd name="connsiteX28" fmla="*/ 3640074 w 4589463"/>
                      <a:gd name="connsiteY28" fmla="*/ 2405631 h 4591051"/>
                      <a:gd name="connsiteX29" fmla="*/ 3607336 w 4589463"/>
                      <a:gd name="connsiteY29" fmla="*/ 2247856 h 4591051"/>
                      <a:gd name="connsiteX30" fmla="*/ 3595432 w 4589463"/>
                      <a:gd name="connsiteY30" fmla="*/ 2209157 h 4591051"/>
                      <a:gd name="connsiteX31" fmla="*/ 3571623 w 4589463"/>
                      <a:gd name="connsiteY31" fmla="*/ 2131758 h 4591051"/>
                      <a:gd name="connsiteX32" fmla="*/ 3526980 w 4589463"/>
                      <a:gd name="connsiteY32" fmla="*/ 2021613 h 4591051"/>
                      <a:gd name="connsiteX33" fmla="*/ 3479362 w 4589463"/>
                      <a:gd name="connsiteY33" fmla="*/ 1911468 h 4591051"/>
                      <a:gd name="connsiteX34" fmla="*/ 3187700 w 4589463"/>
                      <a:gd name="connsiteY34" fmla="*/ 1494704 h 4591051"/>
                      <a:gd name="connsiteX35" fmla="*/ 3842452 w 4589463"/>
                      <a:gd name="connsiteY35" fmla="*/ 839788 h 4591051"/>
                      <a:gd name="connsiteX36" fmla="*/ 1936750 w 4589463"/>
                      <a:gd name="connsiteY36" fmla="*/ 0 h 4591051"/>
                      <a:gd name="connsiteX37" fmla="*/ 2755395 w 4589463"/>
                      <a:gd name="connsiteY37" fmla="*/ 145831 h 4591051"/>
                      <a:gd name="connsiteX38" fmla="*/ 2871493 w 4589463"/>
                      <a:gd name="connsiteY38" fmla="*/ 187497 h 4591051"/>
                      <a:gd name="connsiteX39" fmla="*/ 3097737 w 4589463"/>
                      <a:gd name="connsiteY39" fmla="*/ 288686 h 4591051"/>
                      <a:gd name="connsiteX40" fmla="*/ 3207882 w 4589463"/>
                      <a:gd name="connsiteY40" fmla="*/ 348209 h 4591051"/>
                      <a:gd name="connsiteX41" fmla="*/ 3416264 w 4589463"/>
                      <a:gd name="connsiteY41" fmla="*/ 479159 h 4591051"/>
                      <a:gd name="connsiteX42" fmla="*/ 3514501 w 4589463"/>
                      <a:gd name="connsiteY42" fmla="*/ 547610 h 4591051"/>
                      <a:gd name="connsiteX43" fmla="*/ 3565108 w 4589463"/>
                      <a:gd name="connsiteY43" fmla="*/ 586300 h 4591051"/>
                      <a:gd name="connsiteX44" fmla="*/ 3657392 w 4589463"/>
                      <a:gd name="connsiteY44" fmla="*/ 663680 h 4591051"/>
                      <a:gd name="connsiteX45" fmla="*/ 3749675 w 4589463"/>
                      <a:gd name="connsiteY45" fmla="*/ 747012 h 4591051"/>
                      <a:gd name="connsiteX46" fmla="*/ 3094760 w 4589463"/>
                      <a:gd name="connsiteY46" fmla="*/ 1401763 h 4591051"/>
                      <a:gd name="connsiteX47" fmla="*/ 2782187 w 4589463"/>
                      <a:gd name="connsiteY47" fmla="*/ 1166648 h 4591051"/>
                      <a:gd name="connsiteX48" fmla="*/ 2710741 w 4589463"/>
                      <a:gd name="connsiteY48" fmla="*/ 1127958 h 4591051"/>
                      <a:gd name="connsiteX49" fmla="*/ 2567851 w 4589463"/>
                      <a:gd name="connsiteY49" fmla="*/ 1062483 h 4591051"/>
                      <a:gd name="connsiteX50" fmla="*/ 2457706 w 4589463"/>
                      <a:gd name="connsiteY50" fmla="*/ 1017841 h 4591051"/>
                      <a:gd name="connsiteX51" fmla="*/ 2419006 w 4589463"/>
                      <a:gd name="connsiteY51" fmla="*/ 1005936 h 4591051"/>
                      <a:gd name="connsiteX52" fmla="*/ 2341607 w 4589463"/>
                      <a:gd name="connsiteY52" fmla="*/ 982127 h 4591051"/>
                      <a:gd name="connsiteX53" fmla="*/ 2225508 w 4589463"/>
                      <a:gd name="connsiteY53" fmla="*/ 955342 h 4591051"/>
                      <a:gd name="connsiteX54" fmla="*/ 2103456 w 4589463"/>
                      <a:gd name="connsiteY54" fmla="*/ 934509 h 4591051"/>
                      <a:gd name="connsiteX55" fmla="*/ 1936750 w 4589463"/>
                      <a:gd name="connsiteY55" fmla="*/ 922604 h 4591051"/>
                      <a:gd name="connsiteX56" fmla="*/ 1936750 w 4589463"/>
                      <a:gd name="connsiteY56" fmla="*/ 0 h 4591051"/>
                      <a:gd name="connsiteX57" fmla="*/ 1803400 w 4589463"/>
                      <a:gd name="connsiteY57" fmla="*/ 0 h 4591051"/>
                      <a:gd name="connsiteX58" fmla="*/ 1803400 w 4589463"/>
                      <a:gd name="connsiteY58" fmla="*/ 922604 h 4591051"/>
                      <a:gd name="connsiteX59" fmla="*/ 651724 w 4589463"/>
                      <a:gd name="connsiteY59" fmla="*/ 1401763 h 4591051"/>
                      <a:gd name="connsiteX60" fmla="*/ 0 w 4589463"/>
                      <a:gd name="connsiteY60" fmla="*/ 747012 h 4591051"/>
                      <a:gd name="connsiteX61" fmla="*/ 136892 w 4589463"/>
                      <a:gd name="connsiteY61" fmla="*/ 624990 h 4591051"/>
                      <a:gd name="connsiteX62" fmla="*/ 330326 w 4589463"/>
                      <a:gd name="connsiteY62" fmla="*/ 479159 h 4591051"/>
                      <a:gd name="connsiteX63" fmla="*/ 431507 w 4589463"/>
                      <a:gd name="connsiteY63" fmla="*/ 410708 h 4591051"/>
                      <a:gd name="connsiteX64" fmla="*/ 702314 w 4589463"/>
                      <a:gd name="connsiteY64" fmla="*/ 261901 h 4591051"/>
                      <a:gd name="connsiteX65" fmla="*/ 1050496 w 4589463"/>
                      <a:gd name="connsiteY65" fmla="*/ 124998 h 4591051"/>
                      <a:gd name="connsiteX66" fmla="*/ 1110014 w 4589463"/>
                      <a:gd name="connsiteY66" fmla="*/ 107141 h 4591051"/>
                      <a:gd name="connsiteX67" fmla="*/ 1232026 w 4589463"/>
                      <a:gd name="connsiteY67" fmla="*/ 74404 h 4591051"/>
                      <a:gd name="connsiteX68" fmla="*/ 1357014 w 4589463"/>
                      <a:gd name="connsiteY68" fmla="*/ 47618 h 4591051"/>
                      <a:gd name="connsiteX69" fmla="*/ 1672460 w 4589463"/>
                      <a:gd name="connsiteY69" fmla="*/ 5952 h 4591051"/>
                      <a:gd name="connsiteX70" fmla="*/ 1803400 w 4589463"/>
                      <a:gd name="connsiteY70" fmla="*/ 0 h 459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589463" h="4591051">
                        <a:moveTo>
                          <a:pt x="3666859" y="2782888"/>
                        </a:moveTo>
                        <a:cubicBezTo>
                          <a:pt x="4589463" y="2782888"/>
                          <a:pt x="4589463" y="2782888"/>
                          <a:pt x="4589463" y="2782888"/>
                        </a:cubicBezTo>
                        <a:cubicBezTo>
                          <a:pt x="4583511" y="2979492"/>
                          <a:pt x="4559702" y="3170139"/>
                          <a:pt x="4515059" y="3357807"/>
                        </a:cubicBezTo>
                        <a:cubicBezTo>
                          <a:pt x="4506131" y="3396532"/>
                          <a:pt x="4494227" y="3438236"/>
                          <a:pt x="4482322" y="3479940"/>
                        </a:cubicBezTo>
                        <a:cubicBezTo>
                          <a:pt x="4470417" y="3518665"/>
                          <a:pt x="4458513" y="3560369"/>
                          <a:pt x="4443632" y="3599094"/>
                        </a:cubicBezTo>
                        <a:cubicBezTo>
                          <a:pt x="4416847" y="3676544"/>
                          <a:pt x="4387085" y="3753994"/>
                          <a:pt x="4351372" y="3831444"/>
                        </a:cubicBezTo>
                        <a:cubicBezTo>
                          <a:pt x="4336491" y="3867190"/>
                          <a:pt x="4318634" y="3905915"/>
                          <a:pt x="4300777" y="3941662"/>
                        </a:cubicBezTo>
                        <a:cubicBezTo>
                          <a:pt x="4279944" y="3980387"/>
                          <a:pt x="4262087" y="4016133"/>
                          <a:pt x="4241254" y="4051879"/>
                        </a:cubicBezTo>
                        <a:cubicBezTo>
                          <a:pt x="4220421" y="4087625"/>
                          <a:pt x="4199588" y="4123371"/>
                          <a:pt x="4178755" y="4159118"/>
                        </a:cubicBezTo>
                        <a:cubicBezTo>
                          <a:pt x="4146018" y="4206779"/>
                          <a:pt x="4110304" y="4257420"/>
                          <a:pt x="4074591" y="4308060"/>
                        </a:cubicBezTo>
                        <a:cubicBezTo>
                          <a:pt x="4003163" y="4409341"/>
                          <a:pt x="3922807" y="4501686"/>
                          <a:pt x="3842452" y="4591051"/>
                        </a:cubicBezTo>
                        <a:cubicBezTo>
                          <a:pt x="3842452" y="4591051"/>
                          <a:pt x="3842452" y="4591051"/>
                          <a:pt x="3187700" y="3938683"/>
                        </a:cubicBezTo>
                        <a:cubicBezTo>
                          <a:pt x="3276985" y="3843359"/>
                          <a:pt x="3354364" y="3739100"/>
                          <a:pt x="3422815" y="3625903"/>
                        </a:cubicBezTo>
                        <a:cubicBezTo>
                          <a:pt x="3434720" y="3602072"/>
                          <a:pt x="3446625" y="3578242"/>
                          <a:pt x="3461505" y="3557390"/>
                        </a:cubicBezTo>
                        <a:cubicBezTo>
                          <a:pt x="3473410" y="3533559"/>
                          <a:pt x="3485314" y="3509728"/>
                          <a:pt x="3494243" y="3485897"/>
                        </a:cubicBezTo>
                        <a:cubicBezTo>
                          <a:pt x="3512100" y="3450151"/>
                          <a:pt x="3526980" y="3414405"/>
                          <a:pt x="3541861" y="3375680"/>
                        </a:cubicBezTo>
                        <a:cubicBezTo>
                          <a:pt x="3601384" y="3229716"/>
                          <a:pt x="3640074" y="3071837"/>
                          <a:pt x="3657931" y="2905021"/>
                        </a:cubicBezTo>
                        <a:cubicBezTo>
                          <a:pt x="3663883" y="2866296"/>
                          <a:pt x="3666859" y="2824592"/>
                          <a:pt x="3666859" y="2782888"/>
                        </a:cubicBezTo>
                        <a:close/>
                        <a:moveTo>
                          <a:pt x="3842452" y="839788"/>
                        </a:moveTo>
                        <a:cubicBezTo>
                          <a:pt x="3881141" y="884441"/>
                          <a:pt x="3922807" y="929095"/>
                          <a:pt x="3961497" y="976725"/>
                        </a:cubicBezTo>
                        <a:cubicBezTo>
                          <a:pt x="3988282" y="1009471"/>
                          <a:pt x="4012092" y="1042217"/>
                          <a:pt x="4038877" y="1071985"/>
                        </a:cubicBezTo>
                        <a:cubicBezTo>
                          <a:pt x="4074591" y="1122593"/>
                          <a:pt x="4110304" y="1173200"/>
                          <a:pt x="4146018" y="1223807"/>
                        </a:cubicBezTo>
                        <a:cubicBezTo>
                          <a:pt x="4190660" y="1292275"/>
                          <a:pt x="4232326" y="1363720"/>
                          <a:pt x="4271016" y="1435166"/>
                        </a:cubicBezTo>
                        <a:cubicBezTo>
                          <a:pt x="4357324" y="1598895"/>
                          <a:pt x="4428751" y="1774531"/>
                          <a:pt x="4482322" y="1956121"/>
                        </a:cubicBezTo>
                        <a:cubicBezTo>
                          <a:pt x="4518036" y="2075197"/>
                          <a:pt x="4544821" y="2200226"/>
                          <a:pt x="4562678" y="2328232"/>
                        </a:cubicBezTo>
                        <a:cubicBezTo>
                          <a:pt x="4577558" y="2432423"/>
                          <a:pt x="4586487" y="2542568"/>
                          <a:pt x="4589463" y="2652713"/>
                        </a:cubicBezTo>
                        <a:cubicBezTo>
                          <a:pt x="4589463" y="2652713"/>
                          <a:pt x="4589463" y="2652713"/>
                          <a:pt x="3666859" y="2652713"/>
                        </a:cubicBezTo>
                        <a:cubicBezTo>
                          <a:pt x="3666859" y="2622944"/>
                          <a:pt x="3663883" y="2596152"/>
                          <a:pt x="3660907" y="2569360"/>
                        </a:cubicBezTo>
                        <a:cubicBezTo>
                          <a:pt x="3657931" y="2512799"/>
                          <a:pt x="3649002" y="2459215"/>
                          <a:pt x="3640074" y="2405631"/>
                        </a:cubicBezTo>
                        <a:cubicBezTo>
                          <a:pt x="3631145" y="2352047"/>
                          <a:pt x="3619241" y="2298463"/>
                          <a:pt x="3607336" y="2247856"/>
                        </a:cubicBezTo>
                        <a:cubicBezTo>
                          <a:pt x="3601384" y="2232972"/>
                          <a:pt x="3598408" y="2221064"/>
                          <a:pt x="3595432" y="2209157"/>
                        </a:cubicBezTo>
                        <a:cubicBezTo>
                          <a:pt x="3586503" y="2182365"/>
                          <a:pt x="3580551" y="2158550"/>
                          <a:pt x="3571623" y="2131758"/>
                        </a:cubicBezTo>
                        <a:cubicBezTo>
                          <a:pt x="3556742" y="2093058"/>
                          <a:pt x="3541861" y="2057336"/>
                          <a:pt x="3526980" y="2021613"/>
                        </a:cubicBezTo>
                        <a:cubicBezTo>
                          <a:pt x="3512100" y="1982913"/>
                          <a:pt x="3497219" y="1947191"/>
                          <a:pt x="3479362" y="1911468"/>
                        </a:cubicBezTo>
                        <a:cubicBezTo>
                          <a:pt x="3401982" y="1759647"/>
                          <a:pt x="3303770" y="1619733"/>
                          <a:pt x="3187700" y="1494704"/>
                        </a:cubicBezTo>
                        <a:cubicBezTo>
                          <a:pt x="3187700" y="1494704"/>
                          <a:pt x="3187700" y="1494704"/>
                          <a:pt x="3842452" y="839788"/>
                        </a:cubicBezTo>
                        <a:close/>
                        <a:moveTo>
                          <a:pt x="1936750" y="0"/>
                        </a:moveTo>
                        <a:cubicBezTo>
                          <a:pt x="2222532" y="5952"/>
                          <a:pt x="2496405" y="56547"/>
                          <a:pt x="2755395" y="145831"/>
                        </a:cubicBezTo>
                        <a:cubicBezTo>
                          <a:pt x="2794094" y="157736"/>
                          <a:pt x="2832794" y="172616"/>
                          <a:pt x="2871493" y="187497"/>
                        </a:cubicBezTo>
                        <a:cubicBezTo>
                          <a:pt x="2948892" y="217259"/>
                          <a:pt x="3023314" y="252972"/>
                          <a:pt x="3097737" y="288686"/>
                        </a:cubicBezTo>
                        <a:cubicBezTo>
                          <a:pt x="3136436" y="309519"/>
                          <a:pt x="3172159" y="327376"/>
                          <a:pt x="3207882" y="348209"/>
                        </a:cubicBezTo>
                        <a:cubicBezTo>
                          <a:pt x="3279327" y="389875"/>
                          <a:pt x="3347795" y="431541"/>
                          <a:pt x="3416264" y="479159"/>
                        </a:cubicBezTo>
                        <a:cubicBezTo>
                          <a:pt x="3449009" y="502968"/>
                          <a:pt x="3481755" y="523801"/>
                          <a:pt x="3514501" y="547610"/>
                        </a:cubicBezTo>
                        <a:cubicBezTo>
                          <a:pt x="3532362" y="559515"/>
                          <a:pt x="3547247" y="571419"/>
                          <a:pt x="3565108" y="586300"/>
                        </a:cubicBezTo>
                        <a:cubicBezTo>
                          <a:pt x="3597854" y="610109"/>
                          <a:pt x="3627623" y="636895"/>
                          <a:pt x="3657392" y="663680"/>
                        </a:cubicBezTo>
                        <a:cubicBezTo>
                          <a:pt x="3690137" y="690465"/>
                          <a:pt x="3719906" y="717250"/>
                          <a:pt x="3749675" y="747012"/>
                        </a:cubicBezTo>
                        <a:cubicBezTo>
                          <a:pt x="3749675" y="747012"/>
                          <a:pt x="3749675" y="747012"/>
                          <a:pt x="3094760" y="1401763"/>
                        </a:cubicBezTo>
                        <a:cubicBezTo>
                          <a:pt x="2999499" y="1312479"/>
                          <a:pt x="2895308" y="1235099"/>
                          <a:pt x="2782187" y="1166648"/>
                        </a:cubicBezTo>
                        <a:cubicBezTo>
                          <a:pt x="2758371" y="1154743"/>
                          <a:pt x="2734556" y="1142839"/>
                          <a:pt x="2710741" y="1127958"/>
                        </a:cubicBezTo>
                        <a:cubicBezTo>
                          <a:pt x="2666088" y="1104149"/>
                          <a:pt x="2618458" y="1083316"/>
                          <a:pt x="2567851" y="1062483"/>
                        </a:cubicBezTo>
                        <a:cubicBezTo>
                          <a:pt x="2532128" y="1044626"/>
                          <a:pt x="2496405" y="1032722"/>
                          <a:pt x="2457706" y="1017841"/>
                        </a:cubicBezTo>
                        <a:cubicBezTo>
                          <a:pt x="2445798" y="1014865"/>
                          <a:pt x="2430914" y="1008912"/>
                          <a:pt x="2419006" y="1005936"/>
                        </a:cubicBezTo>
                        <a:cubicBezTo>
                          <a:pt x="2395191" y="997008"/>
                          <a:pt x="2368399" y="991056"/>
                          <a:pt x="2341607" y="982127"/>
                        </a:cubicBezTo>
                        <a:cubicBezTo>
                          <a:pt x="2302908" y="973199"/>
                          <a:pt x="2264208" y="964270"/>
                          <a:pt x="2225508" y="955342"/>
                        </a:cubicBezTo>
                        <a:cubicBezTo>
                          <a:pt x="2183832" y="946413"/>
                          <a:pt x="2145132" y="940461"/>
                          <a:pt x="2103456" y="934509"/>
                        </a:cubicBezTo>
                        <a:cubicBezTo>
                          <a:pt x="2049872" y="928557"/>
                          <a:pt x="1993311" y="925580"/>
                          <a:pt x="1936750" y="922604"/>
                        </a:cubicBezTo>
                        <a:cubicBezTo>
                          <a:pt x="1936750" y="922604"/>
                          <a:pt x="1936750" y="922604"/>
                          <a:pt x="1936750" y="0"/>
                        </a:cubicBezTo>
                        <a:close/>
                        <a:moveTo>
                          <a:pt x="1803400" y="0"/>
                        </a:moveTo>
                        <a:cubicBezTo>
                          <a:pt x="1803400" y="922604"/>
                          <a:pt x="1803400" y="922604"/>
                          <a:pt x="1803400" y="922604"/>
                        </a:cubicBezTo>
                        <a:cubicBezTo>
                          <a:pt x="1359990" y="937485"/>
                          <a:pt x="955267" y="1116054"/>
                          <a:pt x="651724" y="1401763"/>
                        </a:cubicBezTo>
                        <a:cubicBezTo>
                          <a:pt x="651724" y="1401763"/>
                          <a:pt x="651724" y="1401763"/>
                          <a:pt x="0" y="747012"/>
                        </a:cubicBezTo>
                        <a:cubicBezTo>
                          <a:pt x="44639" y="705346"/>
                          <a:pt x="89277" y="663680"/>
                          <a:pt x="136892" y="624990"/>
                        </a:cubicBezTo>
                        <a:cubicBezTo>
                          <a:pt x="199386" y="571419"/>
                          <a:pt x="261880" y="523801"/>
                          <a:pt x="330326" y="479159"/>
                        </a:cubicBezTo>
                        <a:cubicBezTo>
                          <a:pt x="363061" y="455350"/>
                          <a:pt x="398772" y="431541"/>
                          <a:pt x="431507" y="410708"/>
                        </a:cubicBezTo>
                        <a:cubicBezTo>
                          <a:pt x="517808" y="357137"/>
                          <a:pt x="610061" y="306543"/>
                          <a:pt x="702314" y="261901"/>
                        </a:cubicBezTo>
                        <a:cubicBezTo>
                          <a:pt x="815399" y="208330"/>
                          <a:pt x="931459" y="163688"/>
                          <a:pt x="1050496" y="124998"/>
                        </a:cubicBezTo>
                        <a:cubicBezTo>
                          <a:pt x="1071327" y="119046"/>
                          <a:pt x="1092158" y="113093"/>
                          <a:pt x="1110014" y="107141"/>
                        </a:cubicBezTo>
                        <a:cubicBezTo>
                          <a:pt x="1151676" y="95237"/>
                          <a:pt x="1193339" y="83332"/>
                          <a:pt x="1232026" y="74404"/>
                        </a:cubicBezTo>
                        <a:cubicBezTo>
                          <a:pt x="1273689" y="65475"/>
                          <a:pt x="1315351" y="56547"/>
                          <a:pt x="1357014" y="47618"/>
                        </a:cubicBezTo>
                        <a:cubicBezTo>
                          <a:pt x="1461171" y="26785"/>
                          <a:pt x="1568303" y="14881"/>
                          <a:pt x="1672460" y="5952"/>
                        </a:cubicBezTo>
                        <a:cubicBezTo>
                          <a:pt x="1717099" y="2976"/>
                          <a:pt x="1761737" y="0"/>
                          <a:pt x="1803400" y="0"/>
                        </a:cubicBezTo>
                        <a:close/>
                      </a:path>
                    </a:pathLst>
                  </a:custGeom>
                  <a:solidFill>
                    <a:schemeClr val="tx2"/>
                  </a:solidFill>
                  <a:ln>
                    <a:noFill/>
                  </a:ln>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sp>
                <p:nvSpPr>
                  <p:cNvPr id="66" name="Freeform 22">
                    <a:extLst>
                      <a:ext uri="{FF2B5EF4-FFF2-40B4-BE49-F238E27FC236}">
                        <a16:creationId xmlns:a16="http://schemas.microsoft.com/office/drawing/2014/main" id="{4DDC5329-E3FC-4C50-8FE8-AC25DE2C5256}"/>
                      </a:ext>
                    </a:extLst>
                  </p:cNvPr>
                  <p:cNvSpPr>
                    <a:spLocks/>
                  </p:cNvSpPr>
                  <p:nvPr/>
                </p:nvSpPr>
                <p:spPr bwMode="auto">
                  <a:xfrm>
                    <a:off x="5443728" y="3078861"/>
                    <a:ext cx="738409" cy="901065"/>
                  </a:xfrm>
                  <a:custGeom>
                    <a:avLst/>
                    <a:gdLst>
                      <a:gd name="connsiteX0" fmla="*/ 0 w 3076704"/>
                      <a:gd name="connsiteY0" fmla="*/ 1949450 h 3754438"/>
                      <a:gd name="connsiteX1" fmla="*/ 928949 w 3076704"/>
                      <a:gd name="connsiteY1" fmla="*/ 1949450 h 3754438"/>
                      <a:gd name="connsiteX2" fmla="*/ 931926 w 3076704"/>
                      <a:gd name="connsiteY2" fmla="*/ 2032849 h 3754438"/>
                      <a:gd name="connsiteX3" fmla="*/ 946813 w 3076704"/>
                      <a:gd name="connsiteY3" fmla="*/ 2154969 h 3754438"/>
                      <a:gd name="connsiteX4" fmla="*/ 970632 w 3076704"/>
                      <a:gd name="connsiteY4" fmla="*/ 2274110 h 3754438"/>
                      <a:gd name="connsiteX5" fmla="*/ 988497 w 3076704"/>
                      <a:gd name="connsiteY5" fmla="*/ 2351552 h 3754438"/>
                      <a:gd name="connsiteX6" fmla="*/ 1012316 w 3076704"/>
                      <a:gd name="connsiteY6" fmla="*/ 2428993 h 3754438"/>
                      <a:gd name="connsiteX7" fmla="*/ 1039113 w 3076704"/>
                      <a:gd name="connsiteY7" fmla="*/ 2506435 h 3754438"/>
                      <a:gd name="connsiteX8" fmla="*/ 1098661 w 3076704"/>
                      <a:gd name="connsiteY8" fmla="*/ 2652383 h 3754438"/>
                      <a:gd name="connsiteX9" fmla="*/ 1134390 w 3076704"/>
                      <a:gd name="connsiteY9" fmla="*/ 2720889 h 3754438"/>
                      <a:gd name="connsiteX10" fmla="*/ 1152254 w 3076704"/>
                      <a:gd name="connsiteY10" fmla="*/ 2753653 h 3754438"/>
                      <a:gd name="connsiteX11" fmla="*/ 1193938 w 3076704"/>
                      <a:gd name="connsiteY11" fmla="*/ 2822159 h 3754438"/>
                      <a:gd name="connsiteX12" fmla="*/ 1411288 w 3076704"/>
                      <a:gd name="connsiteY12" fmla="*/ 3102141 h 3754438"/>
                      <a:gd name="connsiteX13" fmla="*/ 753282 w 3076704"/>
                      <a:gd name="connsiteY13" fmla="*/ 3754438 h 3754438"/>
                      <a:gd name="connsiteX14" fmla="*/ 348356 w 3076704"/>
                      <a:gd name="connsiteY14" fmla="*/ 3215325 h 3754438"/>
                      <a:gd name="connsiteX15" fmla="*/ 318582 w 3076704"/>
                      <a:gd name="connsiteY15" fmla="*/ 3161711 h 3754438"/>
                      <a:gd name="connsiteX16" fmla="*/ 262011 w 3076704"/>
                      <a:gd name="connsiteY16" fmla="*/ 3051506 h 3754438"/>
                      <a:gd name="connsiteX17" fmla="*/ 235215 w 3076704"/>
                      <a:gd name="connsiteY17" fmla="*/ 2994914 h 3754438"/>
                      <a:gd name="connsiteX18" fmla="*/ 187576 w 3076704"/>
                      <a:gd name="connsiteY18" fmla="*/ 2878751 h 3754438"/>
                      <a:gd name="connsiteX19" fmla="*/ 125051 w 3076704"/>
                      <a:gd name="connsiteY19" fmla="*/ 2703018 h 3754438"/>
                      <a:gd name="connsiteX20" fmla="*/ 89322 w 3076704"/>
                      <a:gd name="connsiteY20" fmla="*/ 2583877 h 3754438"/>
                      <a:gd name="connsiteX21" fmla="*/ 74435 w 3076704"/>
                      <a:gd name="connsiteY21" fmla="*/ 2524306 h 3754438"/>
                      <a:gd name="connsiteX22" fmla="*/ 47638 w 3076704"/>
                      <a:gd name="connsiteY22" fmla="*/ 2399208 h 3754438"/>
                      <a:gd name="connsiteX23" fmla="*/ 26796 w 3076704"/>
                      <a:gd name="connsiteY23" fmla="*/ 2271131 h 3754438"/>
                      <a:gd name="connsiteX24" fmla="*/ 11909 w 3076704"/>
                      <a:gd name="connsiteY24" fmla="*/ 2143054 h 3754438"/>
                      <a:gd name="connsiteX25" fmla="*/ 5955 w 3076704"/>
                      <a:gd name="connsiteY25" fmla="*/ 2080505 h 3754438"/>
                      <a:gd name="connsiteX26" fmla="*/ 0 w 3076704"/>
                      <a:gd name="connsiteY26" fmla="*/ 1949450 h 3754438"/>
                      <a:gd name="connsiteX27" fmla="*/ 1976438 w 3076704"/>
                      <a:gd name="connsiteY27" fmla="*/ 1568450 h 3754438"/>
                      <a:gd name="connsiteX28" fmla="*/ 2536032 w 3076704"/>
                      <a:gd name="connsiteY28" fmla="*/ 2041724 h 3754438"/>
                      <a:gd name="connsiteX29" fmla="*/ 2541985 w 3076704"/>
                      <a:gd name="connsiteY29" fmla="*/ 2047677 h 3754438"/>
                      <a:gd name="connsiteX30" fmla="*/ 2571751 w 3076704"/>
                      <a:gd name="connsiteY30" fmla="*/ 2071490 h 3754438"/>
                      <a:gd name="connsiteX31" fmla="*/ 2616399 w 3076704"/>
                      <a:gd name="connsiteY31" fmla="*/ 2098279 h 3754438"/>
                      <a:gd name="connsiteX32" fmla="*/ 2708673 w 3076704"/>
                      <a:gd name="connsiteY32" fmla="*/ 2116138 h 3754438"/>
                      <a:gd name="connsiteX33" fmla="*/ 2925962 w 3076704"/>
                      <a:gd name="connsiteY33" fmla="*/ 1973263 h 3754438"/>
                      <a:gd name="connsiteX34" fmla="*/ 2800946 w 3076704"/>
                      <a:gd name="connsiteY34" fmla="*/ 1660724 h 3754438"/>
                      <a:gd name="connsiteX35" fmla="*/ 2756298 w 3076704"/>
                      <a:gd name="connsiteY35" fmla="*/ 1645841 h 3754438"/>
                      <a:gd name="connsiteX36" fmla="*/ 2702719 w 3076704"/>
                      <a:gd name="connsiteY36" fmla="*/ 1639888 h 3754438"/>
                      <a:gd name="connsiteX37" fmla="*/ 1976438 w 3076704"/>
                      <a:gd name="connsiteY37" fmla="*/ 1568450 h 3754438"/>
                      <a:gd name="connsiteX38" fmla="*/ 1568450 w 3076704"/>
                      <a:gd name="connsiteY38" fmla="*/ 1393825 h 3754438"/>
                      <a:gd name="connsiteX39" fmla="*/ 2717843 w 3076704"/>
                      <a:gd name="connsiteY39" fmla="*/ 1509911 h 3754438"/>
                      <a:gd name="connsiteX40" fmla="*/ 2777397 w 3076704"/>
                      <a:gd name="connsiteY40" fmla="*/ 1515864 h 3754438"/>
                      <a:gd name="connsiteX41" fmla="*/ 2851840 w 3076704"/>
                      <a:gd name="connsiteY41" fmla="*/ 1539677 h 3754438"/>
                      <a:gd name="connsiteX42" fmla="*/ 3048368 w 3076704"/>
                      <a:gd name="connsiteY42" fmla="*/ 2024856 h 3754438"/>
                      <a:gd name="connsiteX43" fmla="*/ 2708910 w 3076704"/>
                      <a:gd name="connsiteY43" fmla="*/ 2251075 h 3754438"/>
                      <a:gd name="connsiteX44" fmla="*/ 2565980 w 3076704"/>
                      <a:gd name="connsiteY44" fmla="*/ 2221310 h 3754438"/>
                      <a:gd name="connsiteX45" fmla="*/ 2497493 w 3076704"/>
                      <a:gd name="connsiteY45" fmla="*/ 2179638 h 3754438"/>
                      <a:gd name="connsiteX46" fmla="*/ 2449850 w 3076704"/>
                      <a:gd name="connsiteY46" fmla="*/ 2140942 h 3754438"/>
                      <a:gd name="connsiteX47" fmla="*/ 1568450 w 3076704"/>
                      <a:gd name="connsiteY47" fmla="*/ 1393825 h 3754438"/>
                      <a:gd name="connsiteX48" fmla="*/ 753282 w 3076704"/>
                      <a:gd name="connsiteY48" fmla="*/ 0 h 3754438"/>
                      <a:gd name="connsiteX49" fmla="*/ 1411288 w 3076704"/>
                      <a:gd name="connsiteY49" fmla="*/ 658035 h 3754438"/>
                      <a:gd name="connsiteX50" fmla="*/ 1098661 w 3076704"/>
                      <a:gd name="connsiteY50" fmla="*/ 1110621 h 3754438"/>
                      <a:gd name="connsiteX51" fmla="*/ 1065909 w 3076704"/>
                      <a:gd name="connsiteY51" fmla="*/ 1185059 h 3754438"/>
                      <a:gd name="connsiteX52" fmla="*/ 1039113 w 3076704"/>
                      <a:gd name="connsiteY52" fmla="*/ 1256520 h 3754438"/>
                      <a:gd name="connsiteX53" fmla="*/ 1012316 w 3076704"/>
                      <a:gd name="connsiteY53" fmla="*/ 1333936 h 3754438"/>
                      <a:gd name="connsiteX54" fmla="*/ 1000406 w 3076704"/>
                      <a:gd name="connsiteY54" fmla="*/ 1372644 h 3754438"/>
                      <a:gd name="connsiteX55" fmla="*/ 979565 w 3076704"/>
                      <a:gd name="connsiteY55" fmla="*/ 1450061 h 3754438"/>
                      <a:gd name="connsiteX56" fmla="*/ 952768 w 3076704"/>
                      <a:gd name="connsiteY56" fmla="*/ 1569162 h 3754438"/>
                      <a:gd name="connsiteX57" fmla="*/ 946813 w 3076704"/>
                      <a:gd name="connsiteY57" fmla="*/ 1607870 h 3754438"/>
                      <a:gd name="connsiteX58" fmla="*/ 931926 w 3076704"/>
                      <a:gd name="connsiteY58" fmla="*/ 1732927 h 3754438"/>
                      <a:gd name="connsiteX59" fmla="*/ 928949 w 3076704"/>
                      <a:gd name="connsiteY59" fmla="*/ 1819275 h 3754438"/>
                      <a:gd name="connsiteX60" fmla="*/ 0 w 3076704"/>
                      <a:gd name="connsiteY60" fmla="*/ 1819275 h 3754438"/>
                      <a:gd name="connsiteX61" fmla="*/ 35729 w 3076704"/>
                      <a:gd name="connsiteY61" fmla="*/ 1426240 h 3754438"/>
                      <a:gd name="connsiteX62" fmla="*/ 59548 w 3076704"/>
                      <a:gd name="connsiteY62" fmla="*/ 1301183 h 3754438"/>
                      <a:gd name="connsiteX63" fmla="*/ 74435 w 3076704"/>
                      <a:gd name="connsiteY63" fmla="*/ 1241633 h 3754438"/>
                      <a:gd name="connsiteX64" fmla="*/ 107186 w 3076704"/>
                      <a:gd name="connsiteY64" fmla="*/ 1119554 h 3754438"/>
                      <a:gd name="connsiteX65" fmla="*/ 262011 w 3076704"/>
                      <a:gd name="connsiteY65" fmla="*/ 708654 h 3754438"/>
                      <a:gd name="connsiteX66" fmla="*/ 318582 w 3076704"/>
                      <a:gd name="connsiteY66" fmla="*/ 598485 h 3754438"/>
                      <a:gd name="connsiteX67" fmla="*/ 753282 w 3076704"/>
                      <a:gd name="connsiteY67" fmla="*/ 0 h 375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76704" h="3754438">
                        <a:moveTo>
                          <a:pt x="0" y="1949450"/>
                        </a:moveTo>
                        <a:cubicBezTo>
                          <a:pt x="0" y="1949450"/>
                          <a:pt x="0" y="1949450"/>
                          <a:pt x="928949" y="1949450"/>
                        </a:cubicBezTo>
                        <a:cubicBezTo>
                          <a:pt x="928949" y="1976257"/>
                          <a:pt x="931926" y="2003064"/>
                          <a:pt x="931926" y="2032849"/>
                        </a:cubicBezTo>
                        <a:cubicBezTo>
                          <a:pt x="934904" y="2071570"/>
                          <a:pt x="940858" y="2113269"/>
                          <a:pt x="946813" y="2154969"/>
                        </a:cubicBezTo>
                        <a:cubicBezTo>
                          <a:pt x="952768" y="2193689"/>
                          <a:pt x="961700" y="2235389"/>
                          <a:pt x="970632" y="2274110"/>
                        </a:cubicBezTo>
                        <a:cubicBezTo>
                          <a:pt x="976587" y="2300917"/>
                          <a:pt x="982542" y="2327723"/>
                          <a:pt x="988497" y="2351552"/>
                        </a:cubicBezTo>
                        <a:cubicBezTo>
                          <a:pt x="994452" y="2378358"/>
                          <a:pt x="1003384" y="2405165"/>
                          <a:pt x="1012316" y="2428993"/>
                        </a:cubicBezTo>
                        <a:cubicBezTo>
                          <a:pt x="1021248" y="2455800"/>
                          <a:pt x="1027203" y="2479628"/>
                          <a:pt x="1039113" y="2506435"/>
                        </a:cubicBezTo>
                        <a:cubicBezTo>
                          <a:pt x="1056977" y="2557070"/>
                          <a:pt x="1077819" y="2604726"/>
                          <a:pt x="1098661" y="2652383"/>
                        </a:cubicBezTo>
                        <a:cubicBezTo>
                          <a:pt x="1110570" y="2673233"/>
                          <a:pt x="1122480" y="2697061"/>
                          <a:pt x="1134390" y="2720889"/>
                        </a:cubicBezTo>
                        <a:cubicBezTo>
                          <a:pt x="1140344" y="2732803"/>
                          <a:pt x="1146299" y="2741739"/>
                          <a:pt x="1152254" y="2753653"/>
                        </a:cubicBezTo>
                        <a:cubicBezTo>
                          <a:pt x="1167141" y="2777481"/>
                          <a:pt x="1179051" y="2801309"/>
                          <a:pt x="1193938" y="2822159"/>
                        </a:cubicBezTo>
                        <a:cubicBezTo>
                          <a:pt x="1256463" y="2923429"/>
                          <a:pt x="1327921" y="3015763"/>
                          <a:pt x="1411288" y="3102141"/>
                        </a:cubicBezTo>
                        <a:cubicBezTo>
                          <a:pt x="1411288" y="3102141"/>
                          <a:pt x="1411288" y="3102141"/>
                          <a:pt x="753282" y="3754438"/>
                        </a:cubicBezTo>
                        <a:cubicBezTo>
                          <a:pt x="598457" y="3590619"/>
                          <a:pt x="458520" y="3411907"/>
                          <a:pt x="348356" y="3215325"/>
                        </a:cubicBezTo>
                        <a:cubicBezTo>
                          <a:pt x="336446" y="3197453"/>
                          <a:pt x="327514" y="3179582"/>
                          <a:pt x="318582" y="3161711"/>
                        </a:cubicBezTo>
                        <a:cubicBezTo>
                          <a:pt x="297740" y="3125969"/>
                          <a:pt x="279876" y="3087248"/>
                          <a:pt x="262011" y="3051506"/>
                        </a:cubicBezTo>
                        <a:cubicBezTo>
                          <a:pt x="253079" y="3030656"/>
                          <a:pt x="244147" y="3012785"/>
                          <a:pt x="235215" y="2994914"/>
                        </a:cubicBezTo>
                        <a:cubicBezTo>
                          <a:pt x="220328" y="2956193"/>
                          <a:pt x="202463" y="2917472"/>
                          <a:pt x="187576" y="2878751"/>
                        </a:cubicBezTo>
                        <a:cubicBezTo>
                          <a:pt x="163757" y="2822159"/>
                          <a:pt x="142915" y="2762588"/>
                          <a:pt x="125051" y="2703018"/>
                        </a:cubicBezTo>
                        <a:cubicBezTo>
                          <a:pt x="113141" y="2661318"/>
                          <a:pt x="101231" y="2625576"/>
                          <a:pt x="89322" y="2583877"/>
                        </a:cubicBezTo>
                        <a:cubicBezTo>
                          <a:pt x="83367" y="2563027"/>
                          <a:pt x="77412" y="2542177"/>
                          <a:pt x="74435" y="2524306"/>
                        </a:cubicBezTo>
                        <a:cubicBezTo>
                          <a:pt x="62525" y="2482607"/>
                          <a:pt x="53593" y="2440907"/>
                          <a:pt x="47638" y="2399208"/>
                        </a:cubicBezTo>
                        <a:cubicBezTo>
                          <a:pt x="38706" y="2357509"/>
                          <a:pt x="32751" y="2315809"/>
                          <a:pt x="26796" y="2271131"/>
                        </a:cubicBezTo>
                        <a:cubicBezTo>
                          <a:pt x="20842" y="2229432"/>
                          <a:pt x="14887" y="2187732"/>
                          <a:pt x="11909" y="2143054"/>
                        </a:cubicBezTo>
                        <a:cubicBezTo>
                          <a:pt x="8932" y="2122205"/>
                          <a:pt x="5955" y="2101355"/>
                          <a:pt x="5955" y="2080505"/>
                        </a:cubicBezTo>
                        <a:cubicBezTo>
                          <a:pt x="2977" y="2035827"/>
                          <a:pt x="0" y="1991150"/>
                          <a:pt x="0" y="1949450"/>
                        </a:cubicBezTo>
                        <a:close/>
                        <a:moveTo>
                          <a:pt x="1976438" y="1568450"/>
                        </a:moveTo>
                        <a:cubicBezTo>
                          <a:pt x="1976438" y="1568450"/>
                          <a:pt x="1976438" y="1568450"/>
                          <a:pt x="2536032" y="2041724"/>
                        </a:cubicBezTo>
                        <a:cubicBezTo>
                          <a:pt x="2539009" y="2041724"/>
                          <a:pt x="2539009" y="2044701"/>
                          <a:pt x="2541985" y="2047677"/>
                        </a:cubicBezTo>
                        <a:cubicBezTo>
                          <a:pt x="2550915" y="2056607"/>
                          <a:pt x="2562821" y="2065537"/>
                          <a:pt x="2571751" y="2071490"/>
                        </a:cubicBezTo>
                        <a:cubicBezTo>
                          <a:pt x="2586634" y="2083396"/>
                          <a:pt x="2601516" y="2092326"/>
                          <a:pt x="2616399" y="2098279"/>
                        </a:cubicBezTo>
                        <a:cubicBezTo>
                          <a:pt x="2646165" y="2110185"/>
                          <a:pt x="2678907" y="2116138"/>
                          <a:pt x="2708673" y="2116138"/>
                        </a:cubicBezTo>
                        <a:cubicBezTo>
                          <a:pt x="2803923" y="2116138"/>
                          <a:pt x="2890243" y="2059583"/>
                          <a:pt x="2925962" y="1973263"/>
                        </a:cubicBezTo>
                        <a:cubicBezTo>
                          <a:pt x="2976563" y="1851224"/>
                          <a:pt x="2920009" y="1711325"/>
                          <a:pt x="2800946" y="1660724"/>
                        </a:cubicBezTo>
                        <a:cubicBezTo>
                          <a:pt x="2786063" y="1654771"/>
                          <a:pt x="2771180" y="1648817"/>
                          <a:pt x="2756298" y="1645841"/>
                        </a:cubicBezTo>
                        <a:cubicBezTo>
                          <a:pt x="2756298" y="1645841"/>
                          <a:pt x="2756298" y="1645841"/>
                          <a:pt x="2702719" y="1639888"/>
                        </a:cubicBezTo>
                        <a:cubicBezTo>
                          <a:pt x="2702719" y="1639888"/>
                          <a:pt x="2702719" y="1639888"/>
                          <a:pt x="1976438" y="1568450"/>
                        </a:cubicBezTo>
                        <a:close/>
                        <a:moveTo>
                          <a:pt x="1568450" y="1393825"/>
                        </a:moveTo>
                        <a:cubicBezTo>
                          <a:pt x="1568450" y="1393825"/>
                          <a:pt x="1568450" y="1393825"/>
                          <a:pt x="2717843" y="1509911"/>
                        </a:cubicBezTo>
                        <a:cubicBezTo>
                          <a:pt x="2717843" y="1509911"/>
                          <a:pt x="2717843" y="1509911"/>
                          <a:pt x="2777397" y="1515864"/>
                        </a:cubicBezTo>
                        <a:cubicBezTo>
                          <a:pt x="2801219" y="1521817"/>
                          <a:pt x="2828018" y="1530747"/>
                          <a:pt x="2851840" y="1539677"/>
                        </a:cubicBezTo>
                        <a:cubicBezTo>
                          <a:pt x="3039435" y="1620044"/>
                          <a:pt x="3125788" y="1837333"/>
                          <a:pt x="3048368" y="2024856"/>
                        </a:cubicBezTo>
                        <a:cubicBezTo>
                          <a:pt x="2988814" y="2164755"/>
                          <a:pt x="2851840" y="2251075"/>
                          <a:pt x="2708910" y="2251075"/>
                        </a:cubicBezTo>
                        <a:cubicBezTo>
                          <a:pt x="2661267" y="2251075"/>
                          <a:pt x="2613624" y="2242146"/>
                          <a:pt x="2565980" y="2221310"/>
                        </a:cubicBezTo>
                        <a:cubicBezTo>
                          <a:pt x="2542159" y="2212380"/>
                          <a:pt x="2518337" y="2194520"/>
                          <a:pt x="2497493" y="2179638"/>
                        </a:cubicBezTo>
                        <a:cubicBezTo>
                          <a:pt x="2479627" y="2167731"/>
                          <a:pt x="2464738" y="2155825"/>
                          <a:pt x="2449850" y="2140942"/>
                        </a:cubicBezTo>
                        <a:cubicBezTo>
                          <a:pt x="2449850" y="2140942"/>
                          <a:pt x="2449850" y="2140942"/>
                          <a:pt x="1568450" y="1393825"/>
                        </a:cubicBezTo>
                        <a:close/>
                        <a:moveTo>
                          <a:pt x="753282" y="0"/>
                        </a:moveTo>
                        <a:cubicBezTo>
                          <a:pt x="753282" y="0"/>
                          <a:pt x="753282" y="0"/>
                          <a:pt x="1411288" y="658035"/>
                        </a:cubicBezTo>
                        <a:cubicBezTo>
                          <a:pt x="1283260" y="792025"/>
                          <a:pt x="1179051" y="943879"/>
                          <a:pt x="1098661" y="1110621"/>
                        </a:cubicBezTo>
                        <a:cubicBezTo>
                          <a:pt x="1086751" y="1134441"/>
                          <a:pt x="1077819" y="1158262"/>
                          <a:pt x="1065909" y="1185059"/>
                        </a:cubicBezTo>
                        <a:cubicBezTo>
                          <a:pt x="1056977" y="1208880"/>
                          <a:pt x="1048045" y="1232700"/>
                          <a:pt x="1039113" y="1256520"/>
                        </a:cubicBezTo>
                        <a:cubicBezTo>
                          <a:pt x="1027203" y="1283318"/>
                          <a:pt x="1021248" y="1307138"/>
                          <a:pt x="1012316" y="1333936"/>
                        </a:cubicBezTo>
                        <a:cubicBezTo>
                          <a:pt x="1006361" y="1345846"/>
                          <a:pt x="1003384" y="1357757"/>
                          <a:pt x="1000406" y="1372644"/>
                        </a:cubicBezTo>
                        <a:cubicBezTo>
                          <a:pt x="991474" y="1396465"/>
                          <a:pt x="985519" y="1423263"/>
                          <a:pt x="979565" y="1450061"/>
                        </a:cubicBezTo>
                        <a:cubicBezTo>
                          <a:pt x="970632" y="1488769"/>
                          <a:pt x="961700" y="1527477"/>
                          <a:pt x="952768" y="1569162"/>
                        </a:cubicBezTo>
                        <a:cubicBezTo>
                          <a:pt x="952768" y="1581072"/>
                          <a:pt x="949791" y="1595960"/>
                          <a:pt x="946813" y="1607870"/>
                        </a:cubicBezTo>
                        <a:cubicBezTo>
                          <a:pt x="940858" y="1649556"/>
                          <a:pt x="934904" y="1691241"/>
                          <a:pt x="931926" y="1732927"/>
                        </a:cubicBezTo>
                        <a:cubicBezTo>
                          <a:pt x="931926" y="1759724"/>
                          <a:pt x="928949" y="1789500"/>
                          <a:pt x="928949" y="1819275"/>
                        </a:cubicBezTo>
                        <a:cubicBezTo>
                          <a:pt x="928949" y="1819275"/>
                          <a:pt x="928949" y="1819275"/>
                          <a:pt x="0" y="1819275"/>
                        </a:cubicBezTo>
                        <a:cubicBezTo>
                          <a:pt x="2977" y="1682308"/>
                          <a:pt x="14887" y="1554274"/>
                          <a:pt x="35729" y="1426240"/>
                        </a:cubicBezTo>
                        <a:cubicBezTo>
                          <a:pt x="41683" y="1384554"/>
                          <a:pt x="50616" y="1342869"/>
                          <a:pt x="59548" y="1301183"/>
                        </a:cubicBezTo>
                        <a:cubicBezTo>
                          <a:pt x="65503" y="1280341"/>
                          <a:pt x="68480" y="1262475"/>
                          <a:pt x="74435" y="1241633"/>
                        </a:cubicBezTo>
                        <a:cubicBezTo>
                          <a:pt x="83367" y="1199947"/>
                          <a:pt x="95277" y="1158262"/>
                          <a:pt x="107186" y="1119554"/>
                        </a:cubicBezTo>
                        <a:cubicBezTo>
                          <a:pt x="145893" y="976632"/>
                          <a:pt x="199486" y="839665"/>
                          <a:pt x="262011" y="708654"/>
                        </a:cubicBezTo>
                        <a:cubicBezTo>
                          <a:pt x="279876" y="672923"/>
                          <a:pt x="297740" y="637193"/>
                          <a:pt x="318582" y="598485"/>
                        </a:cubicBezTo>
                        <a:cubicBezTo>
                          <a:pt x="434700" y="381125"/>
                          <a:pt x="583570" y="181630"/>
                          <a:pt x="753282" y="0"/>
                        </a:cubicBezTo>
                        <a:close/>
                      </a:path>
                    </a:pathLst>
                  </a:custGeom>
                  <a:solidFill>
                    <a:schemeClr val="accent1"/>
                  </a:solidFill>
                  <a:ln>
                    <a:noFill/>
                  </a:ln>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grpSp>
          </p:grpSp>
          <p:grpSp>
            <p:nvGrpSpPr>
              <p:cNvPr id="20" name="Group 21">
                <a:extLst>
                  <a:ext uri="{FF2B5EF4-FFF2-40B4-BE49-F238E27FC236}">
                    <a16:creationId xmlns:a16="http://schemas.microsoft.com/office/drawing/2014/main" id="{CCC41F8D-987B-4144-A7FB-0B289440A6E4}"/>
                  </a:ext>
                </a:extLst>
              </p:cNvPr>
              <p:cNvGrpSpPr>
                <a:grpSpLocks noChangeAspect="1"/>
              </p:cNvGrpSpPr>
              <p:nvPr/>
            </p:nvGrpSpPr>
            <p:grpSpPr>
              <a:xfrm>
                <a:off x="7554083" y="2433957"/>
                <a:ext cx="448801" cy="463541"/>
                <a:chOff x="5273801" y="2606040"/>
                <a:chExt cx="1644396" cy="1645920"/>
              </a:xfrm>
            </p:grpSpPr>
            <p:sp>
              <p:nvSpPr>
                <p:cNvPr id="59" name="AutoShape 33">
                  <a:extLst>
                    <a:ext uri="{FF2B5EF4-FFF2-40B4-BE49-F238E27FC236}">
                      <a16:creationId xmlns:a16="http://schemas.microsoft.com/office/drawing/2014/main" id="{7A9C01FC-283D-44D6-9307-79FA1E26AF7D}"/>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60" name="Group 23">
                  <a:extLst>
                    <a:ext uri="{FF2B5EF4-FFF2-40B4-BE49-F238E27FC236}">
                      <a16:creationId xmlns:a16="http://schemas.microsoft.com/office/drawing/2014/main" id="{ADFDFA36-290B-4DF7-BC16-E06979E0D21C}"/>
                    </a:ext>
                  </a:extLst>
                </p:cNvPr>
                <p:cNvGrpSpPr/>
                <p:nvPr/>
              </p:nvGrpSpPr>
              <p:grpSpPr>
                <a:xfrm>
                  <a:off x="5445632" y="2775204"/>
                  <a:ext cx="1301877" cy="1306068"/>
                  <a:chOff x="5445632" y="2775204"/>
                  <a:chExt cx="1301877" cy="1306068"/>
                </a:xfrm>
              </p:grpSpPr>
              <p:sp>
                <p:nvSpPr>
                  <p:cNvPr id="61" name="Freeform 35">
                    <a:extLst>
                      <a:ext uri="{FF2B5EF4-FFF2-40B4-BE49-F238E27FC236}">
                        <a16:creationId xmlns:a16="http://schemas.microsoft.com/office/drawing/2014/main" id="{03FDAF51-AD6C-4B2E-AF02-66115E20464D}"/>
                      </a:ext>
                    </a:extLst>
                  </p:cNvPr>
                  <p:cNvSpPr>
                    <a:spLocks noEditPoints="1"/>
                  </p:cNvSpPr>
                  <p:nvPr/>
                </p:nvSpPr>
                <p:spPr bwMode="auto">
                  <a:xfrm>
                    <a:off x="5445632" y="2775204"/>
                    <a:ext cx="1301877" cy="1306068"/>
                  </a:xfrm>
                  <a:custGeom>
                    <a:avLst/>
                    <a:gdLst>
                      <a:gd name="T0" fmla="*/ 236 w 1824"/>
                      <a:gd name="T1" fmla="*/ 118 h 1828"/>
                      <a:gd name="T2" fmla="*/ 118 w 1824"/>
                      <a:gd name="T3" fmla="*/ 191 h 1828"/>
                      <a:gd name="T4" fmla="*/ 414 w 1824"/>
                      <a:gd name="T5" fmla="*/ 22 h 1828"/>
                      <a:gd name="T6" fmla="*/ 458 w 1824"/>
                      <a:gd name="T7" fmla="*/ 22 h 1828"/>
                      <a:gd name="T8" fmla="*/ 753 w 1824"/>
                      <a:gd name="T9" fmla="*/ 0 h 1828"/>
                      <a:gd name="T10" fmla="*/ 680 w 1824"/>
                      <a:gd name="T11" fmla="*/ 118 h 1828"/>
                      <a:gd name="T12" fmla="*/ 1071 w 1824"/>
                      <a:gd name="T13" fmla="*/ 0 h 1828"/>
                      <a:gd name="T14" fmla="*/ 1093 w 1824"/>
                      <a:gd name="T15" fmla="*/ 213 h 1828"/>
                      <a:gd name="T16" fmla="*/ 1366 w 1824"/>
                      <a:gd name="T17" fmla="*/ 22 h 1828"/>
                      <a:gd name="T18" fmla="*/ 1410 w 1824"/>
                      <a:gd name="T19" fmla="*/ 22 h 1828"/>
                      <a:gd name="T20" fmla="*/ 1706 w 1824"/>
                      <a:gd name="T21" fmla="*/ 0 h 1828"/>
                      <a:gd name="T22" fmla="*/ 1632 w 1824"/>
                      <a:gd name="T23" fmla="*/ 118 h 1828"/>
                      <a:gd name="T24" fmla="*/ 118 w 1824"/>
                      <a:gd name="T25" fmla="*/ 319 h 1828"/>
                      <a:gd name="T26" fmla="*/ 140 w 1824"/>
                      <a:gd name="T27" fmla="*/ 532 h 1828"/>
                      <a:gd name="T28" fmla="*/ 953 w 1824"/>
                      <a:gd name="T29" fmla="*/ 436 h 1828"/>
                      <a:gd name="T30" fmla="*/ 1071 w 1824"/>
                      <a:gd name="T31" fmla="*/ 363 h 1828"/>
                      <a:gd name="T32" fmla="*/ 1071 w 1824"/>
                      <a:gd name="T33" fmla="*/ 363 h 1828"/>
                      <a:gd name="T34" fmla="*/ 1388 w 1824"/>
                      <a:gd name="T35" fmla="*/ 554 h 1828"/>
                      <a:gd name="T36" fmla="*/ 1706 w 1824"/>
                      <a:gd name="T37" fmla="*/ 554 h 1828"/>
                      <a:gd name="T38" fmla="*/ 1706 w 1824"/>
                      <a:gd name="T39" fmla="*/ 554 h 1828"/>
                      <a:gd name="T40" fmla="*/ 1780 w 1824"/>
                      <a:gd name="T41" fmla="*/ 436 h 1828"/>
                      <a:gd name="T42" fmla="*/ 118 w 1824"/>
                      <a:gd name="T43" fmla="*/ 637 h 1828"/>
                      <a:gd name="T44" fmla="*/ 44 w 1824"/>
                      <a:gd name="T45" fmla="*/ 755 h 1828"/>
                      <a:gd name="T46" fmla="*/ 1071 w 1824"/>
                      <a:gd name="T47" fmla="*/ 872 h 1828"/>
                      <a:gd name="T48" fmla="*/ 1071 w 1824"/>
                      <a:gd name="T49" fmla="*/ 872 h 1828"/>
                      <a:gd name="T50" fmla="*/ 1144 w 1824"/>
                      <a:gd name="T51" fmla="*/ 755 h 1828"/>
                      <a:gd name="T52" fmla="*/ 1388 w 1824"/>
                      <a:gd name="T53" fmla="*/ 637 h 1828"/>
                      <a:gd name="T54" fmla="*/ 1315 w 1824"/>
                      <a:gd name="T55" fmla="*/ 755 h 1828"/>
                      <a:gd name="T56" fmla="*/ 1706 w 1824"/>
                      <a:gd name="T57" fmla="*/ 637 h 1828"/>
                      <a:gd name="T58" fmla="*/ 1728 w 1824"/>
                      <a:gd name="T59" fmla="*/ 850 h 1828"/>
                      <a:gd name="T60" fmla="*/ 96 w 1824"/>
                      <a:gd name="T61" fmla="*/ 978 h 1828"/>
                      <a:gd name="T62" fmla="*/ 140 w 1824"/>
                      <a:gd name="T63" fmla="*/ 978 h 1828"/>
                      <a:gd name="T64" fmla="*/ 436 w 1824"/>
                      <a:gd name="T65" fmla="*/ 956 h 1828"/>
                      <a:gd name="T66" fmla="*/ 362 w 1824"/>
                      <a:gd name="T67" fmla="*/ 1073 h 1828"/>
                      <a:gd name="T68" fmla="*/ 753 w 1824"/>
                      <a:gd name="T69" fmla="*/ 956 h 1828"/>
                      <a:gd name="T70" fmla="*/ 775 w 1824"/>
                      <a:gd name="T71" fmla="*/ 1169 h 1828"/>
                      <a:gd name="T72" fmla="*/ 1049 w 1824"/>
                      <a:gd name="T73" fmla="*/ 978 h 1828"/>
                      <a:gd name="T74" fmla="*/ 1093 w 1824"/>
                      <a:gd name="T75" fmla="*/ 978 h 1828"/>
                      <a:gd name="T76" fmla="*/ 1388 w 1824"/>
                      <a:gd name="T77" fmla="*/ 956 h 1828"/>
                      <a:gd name="T78" fmla="*/ 1315 w 1824"/>
                      <a:gd name="T79" fmla="*/ 1073 h 1828"/>
                      <a:gd name="T80" fmla="*/ 1706 w 1824"/>
                      <a:gd name="T81" fmla="*/ 956 h 1828"/>
                      <a:gd name="T82" fmla="*/ 1728 w 1824"/>
                      <a:gd name="T83" fmla="*/ 1169 h 1828"/>
                      <a:gd name="T84" fmla="*/ 0 w 1824"/>
                      <a:gd name="T85" fmla="*/ 1392 h 1828"/>
                      <a:gd name="T86" fmla="*/ 118 w 1824"/>
                      <a:gd name="T87" fmla="*/ 1318 h 1828"/>
                      <a:gd name="T88" fmla="*/ 118 w 1824"/>
                      <a:gd name="T89" fmla="*/ 1318 h 1828"/>
                      <a:gd name="T90" fmla="*/ 436 w 1824"/>
                      <a:gd name="T91" fmla="*/ 1509 h 1828"/>
                      <a:gd name="T92" fmla="*/ 753 w 1824"/>
                      <a:gd name="T93" fmla="*/ 1509 h 1828"/>
                      <a:gd name="T94" fmla="*/ 753 w 1824"/>
                      <a:gd name="T95" fmla="*/ 1509 h 1828"/>
                      <a:gd name="T96" fmla="*/ 827 w 1824"/>
                      <a:gd name="T97" fmla="*/ 1392 h 1828"/>
                      <a:gd name="T98" fmla="*/ 1706 w 1824"/>
                      <a:gd name="T99" fmla="*/ 1274 h 1828"/>
                      <a:gd name="T100" fmla="*/ 1632 w 1824"/>
                      <a:gd name="T101" fmla="*/ 1392 h 1828"/>
                      <a:gd name="T102" fmla="*/ 118 w 1824"/>
                      <a:gd name="T103" fmla="*/ 1828 h 1828"/>
                      <a:gd name="T104" fmla="*/ 118 w 1824"/>
                      <a:gd name="T105" fmla="*/ 1828 h 1828"/>
                      <a:gd name="T106" fmla="*/ 192 w 1824"/>
                      <a:gd name="T107" fmla="*/ 1710 h 1828"/>
                      <a:gd name="T108" fmla="*/ 414 w 1824"/>
                      <a:gd name="T109" fmla="*/ 1806 h 1828"/>
                      <a:gd name="T110" fmla="*/ 436 w 1824"/>
                      <a:gd name="T111" fmla="*/ 1593 h 1828"/>
                      <a:gd name="T112" fmla="*/ 871 w 1824"/>
                      <a:gd name="T113" fmla="*/ 1710 h 1828"/>
                      <a:gd name="T114" fmla="*/ 753 w 1824"/>
                      <a:gd name="T115" fmla="*/ 1784 h 1828"/>
                      <a:gd name="T116" fmla="*/ 1588 w 1824"/>
                      <a:gd name="T117" fmla="*/ 1710 h 1828"/>
                      <a:gd name="T118" fmla="*/ 1706 w 1824"/>
                      <a:gd name="T119" fmla="*/ 1637 h 1828"/>
                      <a:gd name="T120" fmla="*/ 1706 w 1824"/>
                      <a:gd name="T121" fmla="*/ 1637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4" h="1828">
                        <a:moveTo>
                          <a:pt x="118" y="235"/>
                        </a:moveTo>
                        <a:cubicBezTo>
                          <a:pt x="53" y="235"/>
                          <a:pt x="0" y="183"/>
                          <a:pt x="0" y="118"/>
                        </a:cubicBezTo>
                        <a:cubicBezTo>
                          <a:pt x="0" y="53"/>
                          <a:pt x="53" y="0"/>
                          <a:pt x="118" y="0"/>
                        </a:cubicBezTo>
                        <a:cubicBezTo>
                          <a:pt x="183" y="0"/>
                          <a:pt x="236" y="53"/>
                          <a:pt x="236" y="118"/>
                        </a:cubicBezTo>
                        <a:cubicBezTo>
                          <a:pt x="236" y="183"/>
                          <a:pt x="183" y="235"/>
                          <a:pt x="118" y="235"/>
                        </a:cubicBezTo>
                        <a:close/>
                        <a:moveTo>
                          <a:pt x="118" y="44"/>
                        </a:moveTo>
                        <a:cubicBezTo>
                          <a:pt x="77" y="44"/>
                          <a:pt x="44" y="77"/>
                          <a:pt x="44" y="118"/>
                        </a:cubicBezTo>
                        <a:cubicBezTo>
                          <a:pt x="44" y="158"/>
                          <a:pt x="77" y="191"/>
                          <a:pt x="118" y="191"/>
                        </a:cubicBezTo>
                        <a:cubicBezTo>
                          <a:pt x="159" y="191"/>
                          <a:pt x="192" y="158"/>
                          <a:pt x="192" y="118"/>
                        </a:cubicBezTo>
                        <a:cubicBezTo>
                          <a:pt x="192" y="77"/>
                          <a:pt x="159" y="44"/>
                          <a:pt x="118" y="44"/>
                        </a:cubicBezTo>
                        <a:close/>
                        <a:moveTo>
                          <a:pt x="436" y="0"/>
                        </a:moveTo>
                        <a:cubicBezTo>
                          <a:pt x="424" y="0"/>
                          <a:pt x="414" y="10"/>
                          <a:pt x="414" y="22"/>
                        </a:cubicBezTo>
                        <a:cubicBezTo>
                          <a:pt x="414" y="213"/>
                          <a:pt x="414" y="213"/>
                          <a:pt x="414" y="213"/>
                        </a:cubicBezTo>
                        <a:cubicBezTo>
                          <a:pt x="414" y="225"/>
                          <a:pt x="424" y="235"/>
                          <a:pt x="436" y="235"/>
                        </a:cubicBezTo>
                        <a:cubicBezTo>
                          <a:pt x="448" y="235"/>
                          <a:pt x="458" y="225"/>
                          <a:pt x="458" y="213"/>
                        </a:cubicBezTo>
                        <a:cubicBezTo>
                          <a:pt x="458" y="22"/>
                          <a:pt x="458" y="22"/>
                          <a:pt x="458" y="22"/>
                        </a:cubicBezTo>
                        <a:cubicBezTo>
                          <a:pt x="458" y="10"/>
                          <a:pt x="448" y="0"/>
                          <a:pt x="436" y="0"/>
                        </a:cubicBezTo>
                        <a:close/>
                        <a:moveTo>
                          <a:pt x="753" y="235"/>
                        </a:moveTo>
                        <a:cubicBezTo>
                          <a:pt x="688" y="235"/>
                          <a:pt x="636" y="183"/>
                          <a:pt x="636" y="118"/>
                        </a:cubicBezTo>
                        <a:cubicBezTo>
                          <a:pt x="636" y="53"/>
                          <a:pt x="688" y="0"/>
                          <a:pt x="753" y="0"/>
                        </a:cubicBezTo>
                        <a:cubicBezTo>
                          <a:pt x="818" y="0"/>
                          <a:pt x="871" y="53"/>
                          <a:pt x="871" y="118"/>
                        </a:cubicBezTo>
                        <a:cubicBezTo>
                          <a:pt x="871" y="183"/>
                          <a:pt x="818" y="235"/>
                          <a:pt x="753" y="235"/>
                        </a:cubicBezTo>
                        <a:close/>
                        <a:moveTo>
                          <a:pt x="753" y="44"/>
                        </a:moveTo>
                        <a:cubicBezTo>
                          <a:pt x="713" y="44"/>
                          <a:pt x="680" y="77"/>
                          <a:pt x="680" y="118"/>
                        </a:cubicBezTo>
                        <a:cubicBezTo>
                          <a:pt x="680" y="158"/>
                          <a:pt x="713" y="191"/>
                          <a:pt x="753" y="191"/>
                        </a:cubicBezTo>
                        <a:cubicBezTo>
                          <a:pt x="794" y="191"/>
                          <a:pt x="827" y="158"/>
                          <a:pt x="827" y="118"/>
                        </a:cubicBezTo>
                        <a:cubicBezTo>
                          <a:pt x="827" y="77"/>
                          <a:pt x="794" y="44"/>
                          <a:pt x="753" y="44"/>
                        </a:cubicBezTo>
                        <a:close/>
                        <a:moveTo>
                          <a:pt x="1071" y="0"/>
                        </a:moveTo>
                        <a:cubicBezTo>
                          <a:pt x="1059" y="0"/>
                          <a:pt x="1049" y="10"/>
                          <a:pt x="1049" y="22"/>
                        </a:cubicBezTo>
                        <a:cubicBezTo>
                          <a:pt x="1049" y="213"/>
                          <a:pt x="1049" y="213"/>
                          <a:pt x="1049" y="213"/>
                        </a:cubicBezTo>
                        <a:cubicBezTo>
                          <a:pt x="1049" y="225"/>
                          <a:pt x="1059" y="235"/>
                          <a:pt x="1071" y="235"/>
                        </a:cubicBezTo>
                        <a:cubicBezTo>
                          <a:pt x="1083" y="235"/>
                          <a:pt x="1093" y="225"/>
                          <a:pt x="1093" y="213"/>
                        </a:cubicBezTo>
                        <a:cubicBezTo>
                          <a:pt x="1093" y="22"/>
                          <a:pt x="1093" y="22"/>
                          <a:pt x="1093" y="22"/>
                        </a:cubicBezTo>
                        <a:cubicBezTo>
                          <a:pt x="1093" y="10"/>
                          <a:pt x="1083" y="0"/>
                          <a:pt x="1071" y="0"/>
                        </a:cubicBezTo>
                        <a:close/>
                        <a:moveTo>
                          <a:pt x="1388" y="0"/>
                        </a:moveTo>
                        <a:cubicBezTo>
                          <a:pt x="1376" y="0"/>
                          <a:pt x="1366" y="10"/>
                          <a:pt x="1366" y="22"/>
                        </a:cubicBezTo>
                        <a:cubicBezTo>
                          <a:pt x="1366" y="213"/>
                          <a:pt x="1366" y="213"/>
                          <a:pt x="1366" y="213"/>
                        </a:cubicBezTo>
                        <a:cubicBezTo>
                          <a:pt x="1366" y="225"/>
                          <a:pt x="1376" y="235"/>
                          <a:pt x="1388" y="235"/>
                        </a:cubicBezTo>
                        <a:cubicBezTo>
                          <a:pt x="1400" y="235"/>
                          <a:pt x="1410" y="225"/>
                          <a:pt x="1410" y="213"/>
                        </a:cubicBezTo>
                        <a:cubicBezTo>
                          <a:pt x="1410" y="22"/>
                          <a:pt x="1410" y="22"/>
                          <a:pt x="1410" y="22"/>
                        </a:cubicBezTo>
                        <a:cubicBezTo>
                          <a:pt x="1410" y="10"/>
                          <a:pt x="1400" y="0"/>
                          <a:pt x="1388" y="0"/>
                        </a:cubicBezTo>
                        <a:close/>
                        <a:moveTo>
                          <a:pt x="1706" y="235"/>
                        </a:moveTo>
                        <a:cubicBezTo>
                          <a:pt x="1641" y="235"/>
                          <a:pt x="1588" y="183"/>
                          <a:pt x="1588" y="118"/>
                        </a:cubicBezTo>
                        <a:cubicBezTo>
                          <a:pt x="1588" y="53"/>
                          <a:pt x="1641" y="0"/>
                          <a:pt x="1706" y="0"/>
                        </a:cubicBezTo>
                        <a:cubicBezTo>
                          <a:pt x="1771" y="0"/>
                          <a:pt x="1824" y="53"/>
                          <a:pt x="1824" y="118"/>
                        </a:cubicBezTo>
                        <a:cubicBezTo>
                          <a:pt x="1824" y="183"/>
                          <a:pt x="1771" y="235"/>
                          <a:pt x="1706" y="235"/>
                        </a:cubicBezTo>
                        <a:close/>
                        <a:moveTo>
                          <a:pt x="1706" y="44"/>
                        </a:moveTo>
                        <a:cubicBezTo>
                          <a:pt x="1665" y="44"/>
                          <a:pt x="1632" y="77"/>
                          <a:pt x="1632" y="118"/>
                        </a:cubicBezTo>
                        <a:cubicBezTo>
                          <a:pt x="1632" y="158"/>
                          <a:pt x="1665" y="191"/>
                          <a:pt x="1706" y="191"/>
                        </a:cubicBezTo>
                        <a:cubicBezTo>
                          <a:pt x="1747" y="191"/>
                          <a:pt x="1780" y="158"/>
                          <a:pt x="1780" y="118"/>
                        </a:cubicBezTo>
                        <a:cubicBezTo>
                          <a:pt x="1780" y="77"/>
                          <a:pt x="1747" y="44"/>
                          <a:pt x="1706" y="44"/>
                        </a:cubicBezTo>
                        <a:close/>
                        <a:moveTo>
                          <a:pt x="118" y="319"/>
                        </a:moveTo>
                        <a:cubicBezTo>
                          <a:pt x="106" y="319"/>
                          <a:pt x="96" y="328"/>
                          <a:pt x="96" y="341"/>
                        </a:cubicBezTo>
                        <a:cubicBezTo>
                          <a:pt x="96" y="532"/>
                          <a:pt x="96" y="532"/>
                          <a:pt x="96" y="532"/>
                        </a:cubicBezTo>
                        <a:cubicBezTo>
                          <a:pt x="96" y="544"/>
                          <a:pt x="106" y="554"/>
                          <a:pt x="118" y="554"/>
                        </a:cubicBezTo>
                        <a:cubicBezTo>
                          <a:pt x="130" y="554"/>
                          <a:pt x="140" y="544"/>
                          <a:pt x="140" y="532"/>
                        </a:cubicBezTo>
                        <a:cubicBezTo>
                          <a:pt x="140" y="341"/>
                          <a:pt x="140" y="341"/>
                          <a:pt x="140" y="341"/>
                        </a:cubicBezTo>
                        <a:cubicBezTo>
                          <a:pt x="140" y="328"/>
                          <a:pt x="130" y="319"/>
                          <a:pt x="118" y="319"/>
                        </a:cubicBezTo>
                        <a:close/>
                        <a:moveTo>
                          <a:pt x="1071" y="554"/>
                        </a:moveTo>
                        <a:cubicBezTo>
                          <a:pt x="1006" y="554"/>
                          <a:pt x="953" y="501"/>
                          <a:pt x="953" y="436"/>
                        </a:cubicBezTo>
                        <a:cubicBezTo>
                          <a:pt x="953" y="371"/>
                          <a:pt x="1006" y="319"/>
                          <a:pt x="1071" y="319"/>
                        </a:cubicBezTo>
                        <a:cubicBezTo>
                          <a:pt x="1136" y="319"/>
                          <a:pt x="1188" y="371"/>
                          <a:pt x="1188" y="436"/>
                        </a:cubicBezTo>
                        <a:cubicBezTo>
                          <a:pt x="1188" y="501"/>
                          <a:pt x="1136" y="554"/>
                          <a:pt x="1071" y="554"/>
                        </a:cubicBezTo>
                        <a:close/>
                        <a:moveTo>
                          <a:pt x="1071" y="363"/>
                        </a:moveTo>
                        <a:cubicBezTo>
                          <a:pt x="1030" y="363"/>
                          <a:pt x="997" y="396"/>
                          <a:pt x="997" y="436"/>
                        </a:cubicBezTo>
                        <a:cubicBezTo>
                          <a:pt x="997" y="477"/>
                          <a:pt x="1030" y="510"/>
                          <a:pt x="1071" y="510"/>
                        </a:cubicBezTo>
                        <a:cubicBezTo>
                          <a:pt x="1111" y="510"/>
                          <a:pt x="1144" y="477"/>
                          <a:pt x="1144" y="436"/>
                        </a:cubicBezTo>
                        <a:cubicBezTo>
                          <a:pt x="1144" y="396"/>
                          <a:pt x="1111" y="363"/>
                          <a:pt x="1071" y="363"/>
                        </a:cubicBezTo>
                        <a:close/>
                        <a:moveTo>
                          <a:pt x="1388" y="319"/>
                        </a:moveTo>
                        <a:cubicBezTo>
                          <a:pt x="1376" y="319"/>
                          <a:pt x="1366" y="328"/>
                          <a:pt x="1366" y="341"/>
                        </a:cubicBezTo>
                        <a:cubicBezTo>
                          <a:pt x="1366" y="532"/>
                          <a:pt x="1366" y="532"/>
                          <a:pt x="1366" y="532"/>
                        </a:cubicBezTo>
                        <a:cubicBezTo>
                          <a:pt x="1366" y="544"/>
                          <a:pt x="1376" y="554"/>
                          <a:pt x="1388" y="554"/>
                        </a:cubicBezTo>
                        <a:cubicBezTo>
                          <a:pt x="1400" y="554"/>
                          <a:pt x="1410" y="544"/>
                          <a:pt x="1410" y="532"/>
                        </a:cubicBezTo>
                        <a:cubicBezTo>
                          <a:pt x="1410" y="341"/>
                          <a:pt x="1410" y="341"/>
                          <a:pt x="1410" y="341"/>
                        </a:cubicBezTo>
                        <a:cubicBezTo>
                          <a:pt x="1410" y="328"/>
                          <a:pt x="1400" y="319"/>
                          <a:pt x="1388" y="319"/>
                        </a:cubicBezTo>
                        <a:close/>
                        <a:moveTo>
                          <a:pt x="1706" y="554"/>
                        </a:moveTo>
                        <a:cubicBezTo>
                          <a:pt x="1641" y="554"/>
                          <a:pt x="1588" y="501"/>
                          <a:pt x="1588" y="436"/>
                        </a:cubicBezTo>
                        <a:cubicBezTo>
                          <a:pt x="1588" y="371"/>
                          <a:pt x="1641" y="319"/>
                          <a:pt x="1706" y="319"/>
                        </a:cubicBezTo>
                        <a:cubicBezTo>
                          <a:pt x="1771" y="319"/>
                          <a:pt x="1824" y="371"/>
                          <a:pt x="1824" y="436"/>
                        </a:cubicBezTo>
                        <a:cubicBezTo>
                          <a:pt x="1824" y="501"/>
                          <a:pt x="1771" y="554"/>
                          <a:pt x="1706" y="554"/>
                        </a:cubicBezTo>
                        <a:close/>
                        <a:moveTo>
                          <a:pt x="1706" y="363"/>
                        </a:moveTo>
                        <a:cubicBezTo>
                          <a:pt x="1665" y="363"/>
                          <a:pt x="1632" y="396"/>
                          <a:pt x="1632" y="436"/>
                        </a:cubicBezTo>
                        <a:cubicBezTo>
                          <a:pt x="1632" y="477"/>
                          <a:pt x="1665" y="510"/>
                          <a:pt x="1706" y="510"/>
                        </a:cubicBezTo>
                        <a:cubicBezTo>
                          <a:pt x="1747" y="510"/>
                          <a:pt x="1780" y="477"/>
                          <a:pt x="1780" y="436"/>
                        </a:cubicBezTo>
                        <a:cubicBezTo>
                          <a:pt x="1780" y="396"/>
                          <a:pt x="1747" y="363"/>
                          <a:pt x="1706" y="363"/>
                        </a:cubicBezTo>
                        <a:close/>
                        <a:moveTo>
                          <a:pt x="118" y="872"/>
                        </a:moveTo>
                        <a:cubicBezTo>
                          <a:pt x="53" y="872"/>
                          <a:pt x="0" y="820"/>
                          <a:pt x="0" y="755"/>
                        </a:cubicBezTo>
                        <a:cubicBezTo>
                          <a:pt x="0" y="690"/>
                          <a:pt x="53" y="637"/>
                          <a:pt x="118" y="637"/>
                        </a:cubicBezTo>
                        <a:cubicBezTo>
                          <a:pt x="183" y="637"/>
                          <a:pt x="236" y="690"/>
                          <a:pt x="236" y="755"/>
                        </a:cubicBezTo>
                        <a:cubicBezTo>
                          <a:pt x="236" y="820"/>
                          <a:pt x="183" y="872"/>
                          <a:pt x="118" y="872"/>
                        </a:cubicBezTo>
                        <a:close/>
                        <a:moveTo>
                          <a:pt x="118" y="681"/>
                        </a:moveTo>
                        <a:cubicBezTo>
                          <a:pt x="77" y="681"/>
                          <a:pt x="44" y="714"/>
                          <a:pt x="44" y="755"/>
                        </a:cubicBezTo>
                        <a:cubicBezTo>
                          <a:pt x="44" y="795"/>
                          <a:pt x="77" y="828"/>
                          <a:pt x="118" y="828"/>
                        </a:cubicBezTo>
                        <a:cubicBezTo>
                          <a:pt x="159" y="828"/>
                          <a:pt x="192" y="795"/>
                          <a:pt x="192" y="755"/>
                        </a:cubicBezTo>
                        <a:cubicBezTo>
                          <a:pt x="192" y="714"/>
                          <a:pt x="159" y="681"/>
                          <a:pt x="118" y="681"/>
                        </a:cubicBezTo>
                        <a:close/>
                        <a:moveTo>
                          <a:pt x="1071" y="872"/>
                        </a:moveTo>
                        <a:cubicBezTo>
                          <a:pt x="1006" y="872"/>
                          <a:pt x="953" y="820"/>
                          <a:pt x="953" y="755"/>
                        </a:cubicBezTo>
                        <a:cubicBezTo>
                          <a:pt x="953" y="690"/>
                          <a:pt x="1006" y="637"/>
                          <a:pt x="1071" y="637"/>
                        </a:cubicBezTo>
                        <a:cubicBezTo>
                          <a:pt x="1136" y="637"/>
                          <a:pt x="1188" y="690"/>
                          <a:pt x="1188" y="755"/>
                        </a:cubicBezTo>
                        <a:cubicBezTo>
                          <a:pt x="1188" y="820"/>
                          <a:pt x="1136" y="872"/>
                          <a:pt x="1071" y="872"/>
                        </a:cubicBezTo>
                        <a:close/>
                        <a:moveTo>
                          <a:pt x="1071" y="681"/>
                        </a:moveTo>
                        <a:cubicBezTo>
                          <a:pt x="1030" y="681"/>
                          <a:pt x="997" y="714"/>
                          <a:pt x="997" y="755"/>
                        </a:cubicBezTo>
                        <a:cubicBezTo>
                          <a:pt x="997" y="795"/>
                          <a:pt x="1030" y="828"/>
                          <a:pt x="1071" y="828"/>
                        </a:cubicBezTo>
                        <a:cubicBezTo>
                          <a:pt x="1111" y="828"/>
                          <a:pt x="1144" y="795"/>
                          <a:pt x="1144" y="755"/>
                        </a:cubicBezTo>
                        <a:cubicBezTo>
                          <a:pt x="1144" y="714"/>
                          <a:pt x="1111" y="681"/>
                          <a:pt x="1071" y="681"/>
                        </a:cubicBezTo>
                        <a:close/>
                        <a:moveTo>
                          <a:pt x="1388" y="872"/>
                        </a:moveTo>
                        <a:cubicBezTo>
                          <a:pt x="1323" y="872"/>
                          <a:pt x="1271" y="820"/>
                          <a:pt x="1271" y="755"/>
                        </a:cubicBezTo>
                        <a:cubicBezTo>
                          <a:pt x="1271" y="690"/>
                          <a:pt x="1323" y="637"/>
                          <a:pt x="1388" y="637"/>
                        </a:cubicBezTo>
                        <a:cubicBezTo>
                          <a:pt x="1453" y="637"/>
                          <a:pt x="1506" y="690"/>
                          <a:pt x="1506" y="755"/>
                        </a:cubicBezTo>
                        <a:cubicBezTo>
                          <a:pt x="1506" y="820"/>
                          <a:pt x="1453" y="872"/>
                          <a:pt x="1388" y="872"/>
                        </a:cubicBezTo>
                        <a:close/>
                        <a:moveTo>
                          <a:pt x="1388" y="681"/>
                        </a:moveTo>
                        <a:cubicBezTo>
                          <a:pt x="1348" y="681"/>
                          <a:pt x="1315" y="714"/>
                          <a:pt x="1315" y="755"/>
                        </a:cubicBezTo>
                        <a:cubicBezTo>
                          <a:pt x="1315" y="795"/>
                          <a:pt x="1348" y="828"/>
                          <a:pt x="1388" y="828"/>
                        </a:cubicBezTo>
                        <a:cubicBezTo>
                          <a:pt x="1429" y="828"/>
                          <a:pt x="1462" y="795"/>
                          <a:pt x="1462" y="755"/>
                        </a:cubicBezTo>
                        <a:cubicBezTo>
                          <a:pt x="1462" y="714"/>
                          <a:pt x="1429" y="681"/>
                          <a:pt x="1388" y="681"/>
                        </a:cubicBezTo>
                        <a:close/>
                        <a:moveTo>
                          <a:pt x="1706" y="637"/>
                        </a:moveTo>
                        <a:cubicBezTo>
                          <a:pt x="1694" y="637"/>
                          <a:pt x="1684" y="647"/>
                          <a:pt x="1684" y="659"/>
                        </a:cubicBezTo>
                        <a:cubicBezTo>
                          <a:pt x="1684" y="850"/>
                          <a:pt x="1684" y="850"/>
                          <a:pt x="1684" y="850"/>
                        </a:cubicBezTo>
                        <a:cubicBezTo>
                          <a:pt x="1684" y="863"/>
                          <a:pt x="1694" y="872"/>
                          <a:pt x="1706" y="872"/>
                        </a:cubicBezTo>
                        <a:cubicBezTo>
                          <a:pt x="1718" y="872"/>
                          <a:pt x="1728" y="863"/>
                          <a:pt x="1728" y="850"/>
                        </a:cubicBezTo>
                        <a:cubicBezTo>
                          <a:pt x="1728" y="659"/>
                          <a:pt x="1728" y="659"/>
                          <a:pt x="1728" y="659"/>
                        </a:cubicBezTo>
                        <a:cubicBezTo>
                          <a:pt x="1728" y="647"/>
                          <a:pt x="1718" y="637"/>
                          <a:pt x="1706" y="637"/>
                        </a:cubicBezTo>
                        <a:close/>
                        <a:moveTo>
                          <a:pt x="118" y="956"/>
                        </a:moveTo>
                        <a:cubicBezTo>
                          <a:pt x="106" y="956"/>
                          <a:pt x="96" y="965"/>
                          <a:pt x="96" y="978"/>
                        </a:cubicBezTo>
                        <a:cubicBezTo>
                          <a:pt x="96" y="1169"/>
                          <a:pt x="96" y="1169"/>
                          <a:pt x="96" y="1169"/>
                        </a:cubicBezTo>
                        <a:cubicBezTo>
                          <a:pt x="96" y="1181"/>
                          <a:pt x="106" y="1191"/>
                          <a:pt x="118" y="1191"/>
                        </a:cubicBezTo>
                        <a:cubicBezTo>
                          <a:pt x="130" y="1191"/>
                          <a:pt x="140" y="1181"/>
                          <a:pt x="140" y="1169"/>
                        </a:cubicBezTo>
                        <a:cubicBezTo>
                          <a:pt x="140" y="978"/>
                          <a:pt x="140" y="978"/>
                          <a:pt x="140" y="978"/>
                        </a:cubicBezTo>
                        <a:cubicBezTo>
                          <a:pt x="140" y="965"/>
                          <a:pt x="130" y="956"/>
                          <a:pt x="118" y="956"/>
                        </a:cubicBezTo>
                        <a:close/>
                        <a:moveTo>
                          <a:pt x="436" y="1191"/>
                        </a:moveTo>
                        <a:cubicBezTo>
                          <a:pt x="371" y="1191"/>
                          <a:pt x="318" y="1138"/>
                          <a:pt x="318" y="1073"/>
                        </a:cubicBezTo>
                        <a:cubicBezTo>
                          <a:pt x="318" y="1008"/>
                          <a:pt x="371" y="956"/>
                          <a:pt x="436" y="956"/>
                        </a:cubicBezTo>
                        <a:cubicBezTo>
                          <a:pt x="501" y="956"/>
                          <a:pt x="553" y="1008"/>
                          <a:pt x="553" y="1073"/>
                        </a:cubicBezTo>
                        <a:cubicBezTo>
                          <a:pt x="553" y="1138"/>
                          <a:pt x="501" y="1191"/>
                          <a:pt x="436" y="1191"/>
                        </a:cubicBezTo>
                        <a:close/>
                        <a:moveTo>
                          <a:pt x="436" y="1000"/>
                        </a:moveTo>
                        <a:cubicBezTo>
                          <a:pt x="395" y="1000"/>
                          <a:pt x="362" y="1033"/>
                          <a:pt x="362" y="1073"/>
                        </a:cubicBezTo>
                        <a:cubicBezTo>
                          <a:pt x="362" y="1114"/>
                          <a:pt x="395" y="1147"/>
                          <a:pt x="436" y="1147"/>
                        </a:cubicBezTo>
                        <a:cubicBezTo>
                          <a:pt x="476" y="1147"/>
                          <a:pt x="509" y="1114"/>
                          <a:pt x="509" y="1073"/>
                        </a:cubicBezTo>
                        <a:cubicBezTo>
                          <a:pt x="509" y="1033"/>
                          <a:pt x="476" y="1000"/>
                          <a:pt x="436" y="1000"/>
                        </a:cubicBezTo>
                        <a:close/>
                        <a:moveTo>
                          <a:pt x="753" y="956"/>
                        </a:moveTo>
                        <a:cubicBezTo>
                          <a:pt x="741" y="956"/>
                          <a:pt x="731" y="965"/>
                          <a:pt x="731" y="978"/>
                        </a:cubicBezTo>
                        <a:cubicBezTo>
                          <a:pt x="731" y="1169"/>
                          <a:pt x="731" y="1169"/>
                          <a:pt x="731" y="1169"/>
                        </a:cubicBezTo>
                        <a:cubicBezTo>
                          <a:pt x="731" y="1181"/>
                          <a:pt x="741" y="1191"/>
                          <a:pt x="753" y="1191"/>
                        </a:cubicBezTo>
                        <a:cubicBezTo>
                          <a:pt x="765" y="1191"/>
                          <a:pt x="775" y="1181"/>
                          <a:pt x="775" y="1169"/>
                        </a:cubicBezTo>
                        <a:cubicBezTo>
                          <a:pt x="775" y="978"/>
                          <a:pt x="775" y="978"/>
                          <a:pt x="775" y="978"/>
                        </a:cubicBezTo>
                        <a:cubicBezTo>
                          <a:pt x="775" y="965"/>
                          <a:pt x="765" y="956"/>
                          <a:pt x="753" y="956"/>
                        </a:cubicBezTo>
                        <a:close/>
                        <a:moveTo>
                          <a:pt x="1071" y="956"/>
                        </a:moveTo>
                        <a:cubicBezTo>
                          <a:pt x="1059" y="956"/>
                          <a:pt x="1049" y="965"/>
                          <a:pt x="1049" y="978"/>
                        </a:cubicBezTo>
                        <a:cubicBezTo>
                          <a:pt x="1049" y="1169"/>
                          <a:pt x="1049" y="1169"/>
                          <a:pt x="1049" y="1169"/>
                        </a:cubicBezTo>
                        <a:cubicBezTo>
                          <a:pt x="1049" y="1181"/>
                          <a:pt x="1059" y="1191"/>
                          <a:pt x="1071" y="1191"/>
                        </a:cubicBezTo>
                        <a:cubicBezTo>
                          <a:pt x="1083" y="1191"/>
                          <a:pt x="1093" y="1181"/>
                          <a:pt x="1093" y="1169"/>
                        </a:cubicBezTo>
                        <a:cubicBezTo>
                          <a:pt x="1093" y="978"/>
                          <a:pt x="1093" y="978"/>
                          <a:pt x="1093" y="978"/>
                        </a:cubicBezTo>
                        <a:cubicBezTo>
                          <a:pt x="1093" y="965"/>
                          <a:pt x="1083" y="956"/>
                          <a:pt x="1071" y="956"/>
                        </a:cubicBezTo>
                        <a:close/>
                        <a:moveTo>
                          <a:pt x="1388" y="1191"/>
                        </a:moveTo>
                        <a:cubicBezTo>
                          <a:pt x="1323" y="1191"/>
                          <a:pt x="1271" y="1138"/>
                          <a:pt x="1271" y="1073"/>
                        </a:cubicBezTo>
                        <a:cubicBezTo>
                          <a:pt x="1271" y="1008"/>
                          <a:pt x="1323" y="956"/>
                          <a:pt x="1388" y="956"/>
                        </a:cubicBezTo>
                        <a:cubicBezTo>
                          <a:pt x="1453" y="956"/>
                          <a:pt x="1506" y="1008"/>
                          <a:pt x="1506" y="1073"/>
                        </a:cubicBezTo>
                        <a:cubicBezTo>
                          <a:pt x="1506" y="1138"/>
                          <a:pt x="1453" y="1191"/>
                          <a:pt x="1388" y="1191"/>
                        </a:cubicBezTo>
                        <a:close/>
                        <a:moveTo>
                          <a:pt x="1388" y="1000"/>
                        </a:moveTo>
                        <a:cubicBezTo>
                          <a:pt x="1348" y="1000"/>
                          <a:pt x="1315" y="1033"/>
                          <a:pt x="1315" y="1073"/>
                        </a:cubicBezTo>
                        <a:cubicBezTo>
                          <a:pt x="1315" y="1114"/>
                          <a:pt x="1348" y="1147"/>
                          <a:pt x="1388" y="1147"/>
                        </a:cubicBezTo>
                        <a:cubicBezTo>
                          <a:pt x="1429" y="1147"/>
                          <a:pt x="1462" y="1114"/>
                          <a:pt x="1462" y="1073"/>
                        </a:cubicBezTo>
                        <a:cubicBezTo>
                          <a:pt x="1462" y="1033"/>
                          <a:pt x="1429" y="1000"/>
                          <a:pt x="1388" y="1000"/>
                        </a:cubicBezTo>
                        <a:close/>
                        <a:moveTo>
                          <a:pt x="1706" y="956"/>
                        </a:moveTo>
                        <a:cubicBezTo>
                          <a:pt x="1694" y="956"/>
                          <a:pt x="1684" y="965"/>
                          <a:pt x="1684" y="978"/>
                        </a:cubicBezTo>
                        <a:cubicBezTo>
                          <a:pt x="1684" y="1169"/>
                          <a:pt x="1684" y="1169"/>
                          <a:pt x="1684" y="1169"/>
                        </a:cubicBezTo>
                        <a:cubicBezTo>
                          <a:pt x="1684" y="1181"/>
                          <a:pt x="1694" y="1191"/>
                          <a:pt x="1706" y="1191"/>
                        </a:cubicBezTo>
                        <a:cubicBezTo>
                          <a:pt x="1718" y="1191"/>
                          <a:pt x="1728" y="1181"/>
                          <a:pt x="1728" y="1169"/>
                        </a:cubicBezTo>
                        <a:cubicBezTo>
                          <a:pt x="1728" y="978"/>
                          <a:pt x="1728" y="978"/>
                          <a:pt x="1728" y="978"/>
                        </a:cubicBezTo>
                        <a:cubicBezTo>
                          <a:pt x="1728" y="965"/>
                          <a:pt x="1718" y="956"/>
                          <a:pt x="1706" y="956"/>
                        </a:cubicBezTo>
                        <a:close/>
                        <a:moveTo>
                          <a:pt x="118" y="1509"/>
                        </a:moveTo>
                        <a:cubicBezTo>
                          <a:pt x="53" y="1509"/>
                          <a:pt x="0" y="1457"/>
                          <a:pt x="0" y="1392"/>
                        </a:cubicBezTo>
                        <a:cubicBezTo>
                          <a:pt x="0" y="1327"/>
                          <a:pt x="53" y="1274"/>
                          <a:pt x="118" y="1274"/>
                        </a:cubicBezTo>
                        <a:cubicBezTo>
                          <a:pt x="183" y="1274"/>
                          <a:pt x="236" y="1327"/>
                          <a:pt x="236" y="1392"/>
                        </a:cubicBezTo>
                        <a:cubicBezTo>
                          <a:pt x="236" y="1457"/>
                          <a:pt x="183" y="1509"/>
                          <a:pt x="118" y="1509"/>
                        </a:cubicBezTo>
                        <a:close/>
                        <a:moveTo>
                          <a:pt x="118" y="1318"/>
                        </a:moveTo>
                        <a:cubicBezTo>
                          <a:pt x="77" y="1318"/>
                          <a:pt x="44" y="1351"/>
                          <a:pt x="44" y="1392"/>
                        </a:cubicBezTo>
                        <a:cubicBezTo>
                          <a:pt x="44" y="1432"/>
                          <a:pt x="77" y="1465"/>
                          <a:pt x="118" y="1465"/>
                        </a:cubicBezTo>
                        <a:cubicBezTo>
                          <a:pt x="159" y="1465"/>
                          <a:pt x="192" y="1432"/>
                          <a:pt x="192" y="1392"/>
                        </a:cubicBezTo>
                        <a:cubicBezTo>
                          <a:pt x="192" y="1351"/>
                          <a:pt x="159" y="1318"/>
                          <a:pt x="118" y="1318"/>
                        </a:cubicBezTo>
                        <a:close/>
                        <a:moveTo>
                          <a:pt x="436" y="1274"/>
                        </a:moveTo>
                        <a:cubicBezTo>
                          <a:pt x="424" y="1274"/>
                          <a:pt x="414" y="1284"/>
                          <a:pt x="414" y="1296"/>
                        </a:cubicBezTo>
                        <a:cubicBezTo>
                          <a:pt x="414" y="1487"/>
                          <a:pt x="414" y="1487"/>
                          <a:pt x="414" y="1487"/>
                        </a:cubicBezTo>
                        <a:cubicBezTo>
                          <a:pt x="414" y="1500"/>
                          <a:pt x="424" y="1509"/>
                          <a:pt x="436" y="1509"/>
                        </a:cubicBezTo>
                        <a:cubicBezTo>
                          <a:pt x="448" y="1509"/>
                          <a:pt x="458" y="1500"/>
                          <a:pt x="458" y="1487"/>
                        </a:cubicBezTo>
                        <a:cubicBezTo>
                          <a:pt x="458" y="1296"/>
                          <a:pt x="458" y="1296"/>
                          <a:pt x="458" y="1296"/>
                        </a:cubicBezTo>
                        <a:cubicBezTo>
                          <a:pt x="458" y="1284"/>
                          <a:pt x="448" y="1274"/>
                          <a:pt x="436" y="1274"/>
                        </a:cubicBezTo>
                        <a:close/>
                        <a:moveTo>
                          <a:pt x="753" y="1509"/>
                        </a:moveTo>
                        <a:cubicBezTo>
                          <a:pt x="688" y="1509"/>
                          <a:pt x="636" y="1457"/>
                          <a:pt x="636" y="1392"/>
                        </a:cubicBezTo>
                        <a:cubicBezTo>
                          <a:pt x="636" y="1327"/>
                          <a:pt x="688" y="1274"/>
                          <a:pt x="753" y="1274"/>
                        </a:cubicBezTo>
                        <a:cubicBezTo>
                          <a:pt x="818" y="1274"/>
                          <a:pt x="871" y="1327"/>
                          <a:pt x="871" y="1392"/>
                        </a:cubicBezTo>
                        <a:cubicBezTo>
                          <a:pt x="871" y="1457"/>
                          <a:pt x="818" y="1509"/>
                          <a:pt x="753" y="1509"/>
                        </a:cubicBezTo>
                        <a:close/>
                        <a:moveTo>
                          <a:pt x="753" y="1318"/>
                        </a:moveTo>
                        <a:cubicBezTo>
                          <a:pt x="713" y="1318"/>
                          <a:pt x="680" y="1351"/>
                          <a:pt x="680" y="1392"/>
                        </a:cubicBezTo>
                        <a:cubicBezTo>
                          <a:pt x="680" y="1432"/>
                          <a:pt x="713" y="1465"/>
                          <a:pt x="753" y="1465"/>
                        </a:cubicBezTo>
                        <a:cubicBezTo>
                          <a:pt x="794" y="1465"/>
                          <a:pt x="827" y="1432"/>
                          <a:pt x="827" y="1392"/>
                        </a:cubicBezTo>
                        <a:cubicBezTo>
                          <a:pt x="827" y="1351"/>
                          <a:pt x="794" y="1318"/>
                          <a:pt x="753" y="1318"/>
                        </a:cubicBezTo>
                        <a:close/>
                        <a:moveTo>
                          <a:pt x="1706" y="1509"/>
                        </a:moveTo>
                        <a:cubicBezTo>
                          <a:pt x="1641" y="1509"/>
                          <a:pt x="1588" y="1457"/>
                          <a:pt x="1588" y="1392"/>
                        </a:cubicBezTo>
                        <a:cubicBezTo>
                          <a:pt x="1588" y="1327"/>
                          <a:pt x="1641" y="1274"/>
                          <a:pt x="1706" y="1274"/>
                        </a:cubicBezTo>
                        <a:cubicBezTo>
                          <a:pt x="1771" y="1274"/>
                          <a:pt x="1824" y="1327"/>
                          <a:pt x="1824" y="1392"/>
                        </a:cubicBezTo>
                        <a:cubicBezTo>
                          <a:pt x="1824" y="1457"/>
                          <a:pt x="1771" y="1509"/>
                          <a:pt x="1706" y="1509"/>
                        </a:cubicBezTo>
                        <a:close/>
                        <a:moveTo>
                          <a:pt x="1706" y="1318"/>
                        </a:moveTo>
                        <a:cubicBezTo>
                          <a:pt x="1665" y="1318"/>
                          <a:pt x="1632" y="1351"/>
                          <a:pt x="1632" y="1392"/>
                        </a:cubicBezTo>
                        <a:cubicBezTo>
                          <a:pt x="1632" y="1432"/>
                          <a:pt x="1665" y="1465"/>
                          <a:pt x="1706" y="1465"/>
                        </a:cubicBezTo>
                        <a:cubicBezTo>
                          <a:pt x="1747" y="1465"/>
                          <a:pt x="1780" y="1432"/>
                          <a:pt x="1780" y="1392"/>
                        </a:cubicBezTo>
                        <a:cubicBezTo>
                          <a:pt x="1780" y="1351"/>
                          <a:pt x="1747" y="1318"/>
                          <a:pt x="1706" y="1318"/>
                        </a:cubicBezTo>
                        <a:close/>
                        <a:moveTo>
                          <a:pt x="118" y="1828"/>
                        </a:moveTo>
                        <a:cubicBezTo>
                          <a:pt x="53" y="1828"/>
                          <a:pt x="0" y="1775"/>
                          <a:pt x="0" y="1710"/>
                        </a:cubicBezTo>
                        <a:cubicBezTo>
                          <a:pt x="0" y="1645"/>
                          <a:pt x="53" y="1593"/>
                          <a:pt x="118" y="1593"/>
                        </a:cubicBezTo>
                        <a:cubicBezTo>
                          <a:pt x="183" y="1593"/>
                          <a:pt x="236" y="1645"/>
                          <a:pt x="236" y="1710"/>
                        </a:cubicBezTo>
                        <a:cubicBezTo>
                          <a:pt x="236" y="1775"/>
                          <a:pt x="183" y="1828"/>
                          <a:pt x="118" y="1828"/>
                        </a:cubicBezTo>
                        <a:close/>
                        <a:moveTo>
                          <a:pt x="118" y="1637"/>
                        </a:moveTo>
                        <a:cubicBezTo>
                          <a:pt x="77" y="1637"/>
                          <a:pt x="44" y="1670"/>
                          <a:pt x="44" y="1710"/>
                        </a:cubicBezTo>
                        <a:cubicBezTo>
                          <a:pt x="44" y="1751"/>
                          <a:pt x="77" y="1784"/>
                          <a:pt x="118" y="1784"/>
                        </a:cubicBezTo>
                        <a:cubicBezTo>
                          <a:pt x="159" y="1784"/>
                          <a:pt x="192" y="1751"/>
                          <a:pt x="192" y="1710"/>
                        </a:cubicBezTo>
                        <a:cubicBezTo>
                          <a:pt x="192" y="1670"/>
                          <a:pt x="159" y="1637"/>
                          <a:pt x="118" y="1637"/>
                        </a:cubicBezTo>
                        <a:close/>
                        <a:moveTo>
                          <a:pt x="436" y="1593"/>
                        </a:moveTo>
                        <a:cubicBezTo>
                          <a:pt x="424" y="1593"/>
                          <a:pt x="414" y="1603"/>
                          <a:pt x="414" y="1615"/>
                        </a:cubicBezTo>
                        <a:cubicBezTo>
                          <a:pt x="414" y="1806"/>
                          <a:pt x="414" y="1806"/>
                          <a:pt x="414" y="1806"/>
                        </a:cubicBezTo>
                        <a:cubicBezTo>
                          <a:pt x="414" y="1818"/>
                          <a:pt x="424" y="1828"/>
                          <a:pt x="436" y="1828"/>
                        </a:cubicBezTo>
                        <a:cubicBezTo>
                          <a:pt x="448" y="1828"/>
                          <a:pt x="458" y="1818"/>
                          <a:pt x="458" y="1806"/>
                        </a:cubicBezTo>
                        <a:cubicBezTo>
                          <a:pt x="458" y="1615"/>
                          <a:pt x="458" y="1615"/>
                          <a:pt x="458" y="1615"/>
                        </a:cubicBezTo>
                        <a:cubicBezTo>
                          <a:pt x="458" y="1603"/>
                          <a:pt x="448" y="1593"/>
                          <a:pt x="436" y="1593"/>
                        </a:cubicBezTo>
                        <a:close/>
                        <a:moveTo>
                          <a:pt x="753" y="1828"/>
                        </a:moveTo>
                        <a:cubicBezTo>
                          <a:pt x="688" y="1828"/>
                          <a:pt x="636" y="1775"/>
                          <a:pt x="636" y="1710"/>
                        </a:cubicBezTo>
                        <a:cubicBezTo>
                          <a:pt x="636" y="1645"/>
                          <a:pt x="688" y="1593"/>
                          <a:pt x="753" y="1593"/>
                        </a:cubicBezTo>
                        <a:cubicBezTo>
                          <a:pt x="818" y="1593"/>
                          <a:pt x="871" y="1645"/>
                          <a:pt x="871" y="1710"/>
                        </a:cubicBezTo>
                        <a:cubicBezTo>
                          <a:pt x="871" y="1775"/>
                          <a:pt x="818" y="1828"/>
                          <a:pt x="753" y="1828"/>
                        </a:cubicBezTo>
                        <a:close/>
                        <a:moveTo>
                          <a:pt x="753" y="1637"/>
                        </a:moveTo>
                        <a:cubicBezTo>
                          <a:pt x="713" y="1637"/>
                          <a:pt x="680" y="1670"/>
                          <a:pt x="680" y="1710"/>
                        </a:cubicBezTo>
                        <a:cubicBezTo>
                          <a:pt x="680" y="1751"/>
                          <a:pt x="713" y="1784"/>
                          <a:pt x="753" y="1784"/>
                        </a:cubicBezTo>
                        <a:cubicBezTo>
                          <a:pt x="794" y="1784"/>
                          <a:pt x="827" y="1751"/>
                          <a:pt x="827" y="1710"/>
                        </a:cubicBezTo>
                        <a:cubicBezTo>
                          <a:pt x="827" y="1670"/>
                          <a:pt x="794" y="1637"/>
                          <a:pt x="753" y="1637"/>
                        </a:cubicBezTo>
                        <a:close/>
                        <a:moveTo>
                          <a:pt x="1706" y="1828"/>
                        </a:moveTo>
                        <a:cubicBezTo>
                          <a:pt x="1641" y="1828"/>
                          <a:pt x="1588" y="1775"/>
                          <a:pt x="1588" y="1710"/>
                        </a:cubicBezTo>
                        <a:cubicBezTo>
                          <a:pt x="1588" y="1645"/>
                          <a:pt x="1641" y="1593"/>
                          <a:pt x="1706" y="1593"/>
                        </a:cubicBezTo>
                        <a:cubicBezTo>
                          <a:pt x="1771" y="1593"/>
                          <a:pt x="1824" y="1645"/>
                          <a:pt x="1824" y="1710"/>
                        </a:cubicBezTo>
                        <a:cubicBezTo>
                          <a:pt x="1824" y="1775"/>
                          <a:pt x="1771" y="1828"/>
                          <a:pt x="1706" y="1828"/>
                        </a:cubicBezTo>
                        <a:close/>
                        <a:moveTo>
                          <a:pt x="1706" y="1637"/>
                        </a:moveTo>
                        <a:cubicBezTo>
                          <a:pt x="1665" y="1637"/>
                          <a:pt x="1632" y="1670"/>
                          <a:pt x="1632" y="1710"/>
                        </a:cubicBezTo>
                        <a:cubicBezTo>
                          <a:pt x="1632" y="1751"/>
                          <a:pt x="1665" y="1784"/>
                          <a:pt x="1706" y="1784"/>
                        </a:cubicBezTo>
                        <a:cubicBezTo>
                          <a:pt x="1747" y="1784"/>
                          <a:pt x="1780" y="1751"/>
                          <a:pt x="1780" y="1710"/>
                        </a:cubicBezTo>
                        <a:cubicBezTo>
                          <a:pt x="1780" y="1670"/>
                          <a:pt x="1747" y="1637"/>
                          <a:pt x="1706" y="16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sp>
                <p:nvSpPr>
                  <p:cNvPr id="62" name="Freeform 36">
                    <a:extLst>
                      <a:ext uri="{FF2B5EF4-FFF2-40B4-BE49-F238E27FC236}">
                        <a16:creationId xmlns:a16="http://schemas.microsoft.com/office/drawing/2014/main" id="{BFDAD70E-FA43-415B-919B-F162708DEBB9}"/>
                      </a:ext>
                    </a:extLst>
                  </p:cNvPr>
                  <p:cNvSpPr>
                    <a:spLocks noEditPoints="1"/>
                  </p:cNvSpPr>
                  <p:nvPr/>
                </p:nvSpPr>
                <p:spPr bwMode="auto">
                  <a:xfrm>
                    <a:off x="5666231" y="2983230"/>
                    <a:ext cx="854583" cy="1092327"/>
                  </a:xfrm>
                  <a:custGeom>
                    <a:avLst/>
                    <a:gdLst>
                      <a:gd name="T0" fmla="*/ 511 w 1197"/>
                      <a:gd name="T1" fmla="*/ 220 h 1529"/>
                      <a:gd name="T2" fmla="*/ 473 w 1197"/>
                      <a:gd name="T3" fmla="*/ 132 h 1529"/>
                      <a:gd name="T4" fmla="*/ 388 w 1197"/>
                      <a:gd name="T5" fmla="*/ 18 h 1529"/>
                      <a:gd name="T6" fmla="*/ 259 w 1197"/>
                      <a:gd name="T7" fmla="*/ 31 h 1529"/>
                      <a:gd name="T8" fmla="*/ 168 w 1197"/>
                      <a:gd name="T9" fmla="*/ 17 h 1529"/>
                      <a:gd name="T10" fmla="*/ 117 w 1197"/>
                      <a:gd name="T11" fmla="*/ 94 h 1529"/>
                      <a:gd name="T12" fmla="*/ 19 w 1197"/>
                      <a:gd name="T13" fmla="*/ 179 h 1529"/>
                      <a:gd name="T14" fmla="*/ 42 w 1197"/>
                      <a:gd name="T15" fmla="*/ 320 h 1529"/>
                      <a:gd name="T16" fmla="*/ 80 w 1197"/>
                      <a:gd name="T17" fmla="*/ 409 h 1529"/>
                      <a:gd name="T18" fmla="*/ 160 w 1197"/>
                      <a:gd name="T19" fmla="*/ 524 h 1529"/>
                      <a:gd name="T20" fmla="*/ 298 w 1197"/>
                      <a:gd name="T21" fmla="*/ 513 h 1529"/>
                      <a:gd name="T22" fmla="*/ 386 w 1197"/>
                      <a:gd name="T23" fmla="*/ 528 h 1529"/>
                      <a:gd name="T24" fmla="*/ 436 w 1197"/>
                      <a:gd name="T25" fmla="*/ 453 h 1529"/>
                      <a:gd name="T26" fmla="*/ 538 w 1197"/>
                      <a:gd name="T27" fmla="*/ 359 h 1529"/>
                      <a:gd name="T28" fmla="*/ 325 w 1197"/>
                      <a:gd name="T29" fmla="*/ 384 h 1529"/>
                      <a:gd name="T30" fmla="*/ 229 w 1197"/>
                      <a:gd name="T31" fmla="*/ 161 h 1529"/>
                      <a:gd name="T32" fmla="*/ 325 w 1197"/>
                      <a:gd name="T33" fmla="*/ 384 h 1529"/>
                      <a:gd name="T34" fmla="*/ 1154 w 1197"/>
                      <a:gd name="T35" fmla="*/ 1204 h 1529"/>
                      <a:gd name="T36" fmla="*/ 1116 w 1197"/>
                      <a:gd name="T37" fmla="*/ 1116 h 1529"/>
                      <a:gd name="T38" fmla="*/ 1031 w 1197"/>
                      <a:gd name="T39" fmla="*/ 1003 h 1529"/>
                      <a:gd name="T40" fmla="*/ 902 w 1197"/>
                      <a:gd name="T41" fmla="*/ 1015 h 1529"/>
                      <a:gd name="T42" fmla="*/ 811 w 1197"/>
                      <a:gd name="T43" fmla="*/ 1001 h 1529"/>
                      <a:gd name="T44" fmla="*/ 760 w 1197"/>
                      <a:gd name="T45" fmla="*/ 1078 h 1529"/>
                      <a:gd name="T46" fmla="*/ 662 w 1197"/>
                      <a:gd name="T47" fmla="*/ 1164 h 1529"/>
                      <a:gd name="T48" fmla="*/ 685 w 1197"/>
                      <a:gd name="T49" fmla="*/ 1305 h 1529"/>
                      <a:gd name="T50" fmla="*/ 723 w 1197"/>
                      <a:gd name="T51" fmla="*/ 1393 h 1529"/>
                      <a:gd name="T52" fmla="*/ 803 w 1197"/>
                      <a:gd name="T53" fmla="*/ 1508 h 1529"/>
                      <a:gd name="T54" fmla="*/ 941 w 1197"/>
                      <a:gd name="T55" fmla="*/ 1498 h 1529"/>
                      <a:gd name="T56" fmla="*/ 1029 w 1197"/>
                      <a:gd name="T57" fmla="*/ 1512 h 1529"/>
                      <a:gd name="T58" fmla="*/ 1079 w 1197"/>
                      <a:gd name="T59" fmla="*/ 1438 h 1529"/>
                      <a:gd name="T60" fmla="*/ 1181 w 1197"/>
                      <a:gd name="T61" fmla="*/ 1343 h 1529"/>
                      <a:gd name="T62" fmla="*/ 968 w 1197"/>
                      <a:gd name="T63" fmla="*/ 1368 h 1529"/>
                      <a:gd name="T64" fmla="*/ 872 w 1197"/>
                      <a:gd name="T65" fmla="*/ 1145 h 1529"/>
                      <a:gd name="T66" fmla="*/ 968 w 1197"/>
                      <a:gd name="T67" fmla="*/ 1368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7" h="1529">
                        <a:moveTo>
                          <a:pt x="550" y="244"/>
                        </a:moveTo>
                        <a:cubicBezTo>
                          <a:pt x="511" y="220"/>
                          <a:pt x="511" y="220"/>
                          <a:pt x="511" y="220"/>
                        </a:cubicBezTo>
                        <a:cubicBezTo>
                          <a:pt x="508" y="205"/>
                          <a:pt x="503" y="191"/>
                          <a:pt x="497" y="176"/>
                        </a:cubicBezTo>
                        <a:cubicBezTo>
                          <a:pt x="491" y="161"/>
                          <a:pt x="482" y="146"/>
                          <a:pt x="473" y="132"/>
                        </a:cubicBezTo>
                        <a:cubicBezTo>
                          <a:pt x="482" y="87"/>
                          <a:pt x="482" y="87"/>
                          <a:pt x="482" y="87"/>
                        </a:cubicBezTo>
                        <a:cubicBezTo>
                          <a:pt x="456" y="58"/>
                          <a:pt x="423" y="34"/>
                          <a:pt x="388" y="18"/>
                        </a:cubicBezTo>
                        <a:cubicBezTo>
                          <a:pt x="348" y="41"/>
                          <a:pt x="348" y="41"/>
                          <a:pt x="348" y="41"/>
                        </a:cubicBezTo>
                        <a:cubicBezTo>
                          <a:pt x="319" y="32"/>
                          <a:pt x="289" y="29"/>
                          <a:pt x="259" y="31"/>
                        </a:cubicBezTo>
                        <a:cubicBezTo>
                          <a:pt x="225" y="0"/>
                          <a:pt x="225" y="0"/>
                          <a:pt x="225" y="0"/>
                        </a:cubicBezTo>
                        <a:cubicBezTo>
                          <a:pt x="206" y="4"/>
                          <a:pt x="187" y="9"/>
                          <a:pt x="168" y="17"/>
                        </a:cubicBezTo>
                        <a:cubicBezTo>
                          <a:pt x="150" y="25"/>
                          <a:pt x="132" y="35"/>
                          <a:pt x="117" y="46"/>
                        </a:cubicBezTo>
                        <a:cubicBezTo>
                          <a:pt x="117" y="94"/>
                          <a:pt x="117" y="94"/>
                          <a:pt x="117" y="94"/>
                        </a:cubicBezTo>
                        <a:cubicBezTo>
                          <a:pt x="94" y="115"/>
                          <a:pt x="75" y="138"/>
                          <a:pt x="62" y="165"/>
                        </a:cubicBezTo>
                        <a:cubicBezTo>
                          <a:pt x="19" y="179"/>
                          <a:pt x="19" y="179"/>
                          <a:pt x="19" y="179"/>
                        </a:cubicBezTo>
                        <a:cubicBezTo>
                          <a:pt x="5" y="216"/>
                          <a:pt x="0" y="256"/>
                          <a:pt x="3" y="297"/>
                        </a:cubicBezTo>
                        <a:cubicBezTo>
                          <a:pt x="42" y="320"/>
                          <a:pt x="42" y="320"/>
                          <a:pt x="42" y="320"/>
                        </a:cubicBezTo>
                        <a:cubicBezTo>
                          <a:pt x="45" y="336"/>
                          <a:pt x="50" y="352"/>
                          <a:pt x="58" y="368"/>
                        </a:cubicBezTo>
                        <a:cubicBezTo>
                          <a:pt x="64" y="382"/>
                          <a:pt x="71" y="396"/>
                          <a:pt x="80" y="409"/>
                        </a:cubicBezTo>
                        <a:cubicBezTo>
                          <a:pt x="69" y="453"/>
                          <a:pt x="69" y="453"/>
                          <a:pt x="69" y="453"/>
                        </a:cubicBezTo>
                        <a:cubicBezTo>
                          <a:pt x="95" y="484"/>
                          <a:pt x="126" y="507"/>
                          <a:pt x="160" y="524"/>
                        </a:cubicBezTo>
                        <a:cubicBezTo>
                          <a:pt x="199" y="501"/>
                          <a:pt x="199" y="501"/>
                          <a:pt x="199" y="501"/>
                        </a:cubicBezTo>
                        <a:cubicBezTo>
                          <a:pt x="231" y="512"/>
                          <a:pt x="264" y="516"/>
                          <a:pt x="298" y="513"/>
                        </a:cubicBezTo>
                        <a:cubicBezTo>
                          <a:pt x="333" y="545"/>
                          <a:pt x="333" y="545"/>
                          <a:pt x="333" y="545"/>
                        </a:cubicBezTo>
                        <a:cubicBezTo>
                          <a:pt x="350" y="540"/>
                          <a:pt x="368" y="535"/>
                          <a:pt x="386" y="528"/>
                        </a:cubicBezTo>
                        <a:cubicBezTo>
                          <a:pt x="403" y="520"/>
                          <a:pt x="420" y="510"/>
                          <a:pt x="436" y="499"/>
                        </a:cubicBezTo>
                        <a:cubicBezTo>
                          <a:pt x="436" y="453"/>
                          <a:pt x="436" y="453"/>
                          <a:pt x="436" y="453"/>
                        </a:cubicBezTo>
                        <a:cubicBezTo>
                          <a:pt x="461" y="430"/>
                          <a:pt x="481" y="402"/>
                          <a:pt x="495" y="372"/>
                        </a:cubicBezTo>
                        <a:cubicBezTo>
                          <a:pt x="538" y="359"/>
                          <a:pt x="538" y="359"/>
                          <a:pt x="538" y="359"/>
                        </a:cubicBezTo>
                        <a:cubicBezTo>
                          <a:pt x="550" y="322"/>
                          <a:pt x="554" y="283"/>
                          <a:pt x="550" y="244"/>
                        </a:cubicBezTo>
                        <a:close/>
                        <a:moveTo>
                          <a:pt x="325" y="384"/>
                        </a:moveTo>
                        <a:cubicBezTo>
                          <a:pt x="264" y="411"/>
                          <a:pt x="193" y="382"/>
                          <a:pt x="167" y="320"/>
                        </a:cubicBezTo>
                        <a:cubicBezTo>
                          <a:pt x="140" y="258"/>
                          <a:pt x="168" y="187"/>
                          <a:pt x="229" y="161"/>
                        </a:cubicBezTo>
                        <a:cubicBezTo>
                          <a:pt x="290" y="134"/>
                          <a:pt x="361" y="163"/>
                          <a:pt x="387" y="224"/>
                        </a:cubicBezTo>
                        <a:cubicBezTo>
                          <a:pt x="414" y="285"/>
                          <a:pt x="386" y="358"/>
                          <a:pt x="325" y="384"/>
                        </a:cubicBezTo>
                        <a:close/>
                        <a:moveTo>
                          <a:pt x="1193" y="1228"/>
                        </a:moveTo>
                        <a:cubicBezTo>
                          <a:pt x="1154" y="1204"/>
                          <a:pt x="1154" y="1204"/>
                          <a:pt x="1154" y="1204"/>
                        </a:cubicBezTo>
                        <a:cubicBezTo>
                          <a:pt x="1151" y="1190"/>
                          <a:pt x="1146" y="1175"/>
                          <a:pt x="1140" y="1160"/>
                        </a:cubicBezTo>
                        <a:cubicBezTo>
                          <a:pt x="1134" y="1145"/>
                          <a:pt x="1125" y="1130"/>
                          <a:pt x="1116" y="1116"/>
                        </a:cubicBezTo>
                        <a:cubicBezTo>
                          <a:pt x="1125" y="1072"/>
                          <a:pt x="1125" y="1072"/>
                          <a:pt x="1125" y="1072"/>
                        </a:cubicBezTo>
                        <a:cubicBezTo>
                          <a:pt x="1099" y="1042"/>
                          <a:pt x="1066" y="1018"/>
                          <a:pt x="1031" y="1003"/>
                        </a:cubicBezTo>
                        <a:cubicBezTo>
                          <a:pt x="991" y="1026"/>
                          <a:pt x="991" y="1026"/>
                          <a:pt x="991" y="1026"/>
                        </a:cubicBezTo>
                        <a:cubicBezTo>
                          <a:pt x="962" y="1016"/>
                          <a:pt x="932" y="1013"/>
                          <a:pt x="902" y="1015"/>
                        </a:cubicBezTo>
                        <a:cubicBezTo>
                          <a:pt x="868" y="984"/>
                          <a:pt x="868" y="984"/>
                          <a:pt x="868" y="984"/>
                        </a:cubicBezTo>
                        <a:cubicBezTo>
                          <a:pt x="849" y="988"/>
                          <a:pt x="830" y="993"/>
                          <a:pt x="811" y="1001"/>
                        </a:cubicBezTo>
                        <a:cubicBezTo>
                          <a:pt x="793" y="1010"/>
                          <a:pt x="775" y="1019"/>
                          <a:pt x="760" y="1031"/>
                        </a:cubicBezTo>
                        <a:cubicBezTo>
                          <a:pt x="760" y="1078"/>
                          <a:pt x="760" y="1078"/>
                          <a:pt x="760" y="1078"/>
                        </a:cubicBezTo>
                        <a:cubicBezTo>
                          <a:pt x="737" y="1099"/>
                          <a:pt x="718" y="1123"/>
                          <a:pt x="705" y="1150"/>
                        </a:cubicBezTo>
                        <a:cubicBezTo>
                          <a:pt x="662" y="1164"/>
                          <a:pt x="662" y="1164"/>
                          <a:pt x="662" y="1164"/>
                        </a:cubicBezTo>
                        <a:cubicBezTo>
                          <a:pt x="648" y="1201"/>
                          <a:pt x="643" y="1240"/>
                          <a:pt x="646" y="1282"/>
                        </a:cubicBezTo>
                        <a:cubicBezTo>
                          <a:pt x="685" y="1305"/>
                          <a:pt x="685" y="1305"/>
                          <a:pt x="685" y="1305"/>
                        </a:cubicBezTo>
                        <a:cubicBezTo>
                          <a:pt x="688" y="1320"/>
                          <a:pt x="693" y="1337"/>
                          <a:pt x="701" y="1352"/>
                        </a:cubicBezTo>
                        <a:cubicBezTo>
                          <a:pt x="707" y="1367"/>
                          <a:pt x="714" y="1381"/>
                          <a:pt x="723" y="1393"/>
                        </a:cubicBezTo>
                        <a:cubicBezTo>
                          <a:pt x="712" y="1438"/>
                          <a:pt x="712" y="1438"/>
                          <a:pt x="712" y="1438"/>
                        </a:cubicBezTo>
                        <a:cubicBezTo>
                          <a:pt x="738" y="1468"/>
                          <a:pt x="769" y="1491"/>
                          <a:pt x="803" y="1508"/>
                        </a:cubicBezTo>
                        <a:cubicBezTo>
                          <a:pt x="842" y="1485"/>
                          <a:pt x="842" y="1485"/>
                          <a:pt x="842" y="1485"/>
                        </a:cubicBezTo>
                        <a:cubicBezTo>
                          <a:pt x="874" y="1496"/>
                          <a:pt x="907" y="1500"/>
                          <a:pt x="941" y="1498"/>
                        </a:cubicBezTo>
                        <a:cubicBezTo>
                          <a:pt x="976" y="1529"/>
                          <a:pt x="976" y="1529"/>
                          <a:pt x="976" y="1529"/>
                        </a:cubicBezTo>
                        <a:cubicBezTo>
                          <a:pt x="993" y="1525"/>
                          <a:pt x="1011" y="1519"/>
                          <a:pt x="1029" y="1512"/>
                        </a:cubicBezTo>
                        <a:cubicBezTo>
                          <a:pt x="1046" y="1504"/>
                          <a:pt x="1063" y="1494"/>
                          <a:pt x="1079" y="1484"/>
                        </a:cubicBezTo>
                        <a:cubicBezTo>
                          <a:pt x="1079" y="1438"/>
                          <a:pt x="1079" y="1438"/>
                          <a:pt x="1079" y="1438"/>
                        </a:cubicBezTo>
                        <a:cubicBezTo>
                          <a:pt x="1104" y="1415"/>
                          <a:pt x="1124" y="1387"/>
                          <a:pt x="1138" y="1356"/>
                        </a:cubicBezTo>
                        <a:cubicBezTo>
                          <a:pt x="1181" y="1343"/>
                          <a:pt x="1181" y="1343"/>
                          <a:pt x="1181" y="1343"/>
                        </a:cubicBezTo>
                        <a:cubicBezTo>
                          <a:pt x="1193" y="1307"/>
                          <a:pt x="1197" y="1267"/>
                          <a:pt x="1193" y="1228"/>
                        </a:cubicBezTo>
                        <a:close/>
                        <a:moveTo>
                          <a:pt x="968" y="1368"/>
                        </a:moveTo>
                        <a:cubicBezTo>
                          <a:pt x="907" y="1395"/>
                          <a:pt x="836" y="1366"/>
                          <a:pt x="810" y="1305"/>
                        </a:cubicBezTo>
                        <a:cubicBezTo>
                          <a:pt x="783" y="1243"/>
                          <a:pt x="811" y="1171"/>
                          <a:pt x="872" y="1145"/>
                        </a:cubicBezTo>
                        <a:cubicBezTo>
                          <a:pt x="933" y="1118"/>
                          <a:pt x="1004" y="1147"/>
                          <a:pt x="1030" y="1208"/>
                        </a:cubicBezTo>
                        <a:cubicBezTo>
                          <a:pt x="1057" y="1270"/>
                          <a:pt x="1029" y="1342"/>
                          <a:pt x="968" y="136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grpSp>
          <p:grpSp>
            <p:nvGrpSpPr>
              <p:cNvPr id="21" name="Group 26">
                <a:extLst>
                  <a:ext uri="{FF2B5EF4-FFF2-40B4-BE49-F238E27FC236}">
                    <a16:creationId xmlns:a16="http://schemas.microsoft.com/office/drawing/2014/main" id="{FB741427-0037-4396-BAF2-6EF580550BDD}"/>
                  </a:ext>
                </a:extLst>
              </p:cNvPr>
              <p:cNvGrpSpPr>
                <a:grpSpLocks noChangeAspect="1"/>
              </p:cNvGrpSpPr>
              <p:nvPr/>
            </p:nvGrpSpPr>
            <p:grpSpPr>
              <a:xfrm>
                <a:off x="8665214" y="2433957"/>
                <a:ext cx="449652" cy="463541"/>
                <a:chOff x="6464300" y="2606675"/>
                <a:chExt cx="1646238" cy="1644650"/>
              </a:xfrm>
            </p:grpSpPr>
            <p:sp>
              <p:nvSpPr>
                <p:cNvPr id="55" name="AutoShape 3">
                  <a:extLst>
                    <a:ext uri="{FF2B5EF4-FFF2-40B4-BE49-F238E27FC236}">
                      <a16:creationId xmlns:a16="http://schemas.microsoft.com/office/drawing/2014/main" id="{533D9B0E-7ACE-4D16-B348-0366CE66C92B}"/>
                    </a:ext>
                  </a:extLst>
                </p:cNvPr>
                <p:cNvSpPr>
                  <a:spLocks noChangeAspect="1" noChangeArrowheads="1" noTextEdit="1"/>
                </p:cNvSpPr>
                <p:nvPr/>
              </p:nvSpPr>
              <p:spPr bwMode="auto">
                <a:xfrm>
                  <a:off x="6464300"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56" name="Group 28">
                  <a:extLst>
                    <a:ext uri="{FF2B5EF4-FFF2-40B4-BE49-F238E27FC236}">
                      <a16:creationId xmlns:a16="http://schemas.microsoft.com/office/drawing/2014/main" id="{48D2B247-A3B2-40C4-B3BC-85663C819DFC}"/>
                    </a:ext>
                  </a:extLst>
                </p:cNvPr>
                <p:cNvGrpSpPr/>
                <p:nvPr/>
              </p:nvGrpSpPr>
              <p:grpSpPr>
                <a:xfrm>
                  <a:off x="6634163" y="2962275"/>
                  <a:ext cx="1306513" cy="933450"/>
                  <a:chOff x="6634163" y="2962275"/>
                  <a:chExt cx="1306513" cy="933450"/>
                </a:xfrm>
              </p:grpSpPr>
              <p:sp>
                <p:nvSpPr>
                  <p:cNvPr id="57" name="Freeform 13">
                    <a:extLst>
                      <a:ext uri="{FF2B5EF4-FFF2-40B4-BE49-F238E27FC236}">
                        <a16:creationId xmlns:a16="http://schemas.microsoft.com/office/drawing/2014/main" id="{E84297A1-301C-4EE9-933C-779E88D31AA9}"/>
                      </a:ext>
                    </a:extLst>
                  </p:cNvPr>
                  <p:cNvSpPr>
                    <a:spLocks/>
                  </p:cNvSpPr>
                  <p:nvPr/>
                </p:nvSpPr>
                <p:spPr bwMode="auto">
                  <a:xfrm>
                    <a:off x="6634163" y="2962275"/>
                    <a:ext cx="1306513" cy="933450"/>
                  </a:xfrm>
                  <a:custGeom>
                    <a:avLst/>
                    <a:gdLst>
                      <a:gd name="connsiteX0" fmla="*/ 31750 w 1306513"/>
                      <a:gd name="connsiteY0" fmla="*/ 31750 h 933450"/>
                      <a:gd name="connsiteX1" fmla="*/ 31750 w 1306513"/>
                      <a:gd name="connsiteY1" fmla="*/ 901700 h 933450"/>
                      <a:gd name="connsiteX2" fmla="*/ 1274763 w 1306513"/>
                      <a:gd name="connsiteY2" fmla="*/ 901700 h 933450"/>
                      <a:gd name="connsiteX3" fmla="*/ 1274763 w 1306513"/>
                      <a:gd name="connsiteY3" fmla="*/ 31750 h 933450"/>
                      <a:gd name="connsiteX4" fmla="*/ 31750 w 1306513"/>
                      <a:gd name="connsiteY4" fmla="*/ 31750 h 933450"/>
                      <a:gd name="connsiteX5" fmla="*/ 15724 w 1306513"/>
                      <a:gd name="connsiteY5" fmla="*/ 0 h 933450"/>
                      <a:gd name="connsiteX6" fmla="*/ 1290789 w 1306513"/>
                      <a:gd name="connsiteY6" fmla="*/ 0 h 933450"/>
                      <a:gd name="connsiteX7" fmla="*/ 1306513 w 1306513"/>
                      <a:gd name="connsiteY7" fmla="*/ 15724 h 933450"/>
                      <a:gd name="connsiteX8" fmla="*/ 1306513 w 1306513"/>
                      <a:gd name="connsiteY8" fmla="*/ 917726 h 933450"/>
                      <a:gd name="connsiteX9" fmla="*/ 1290789 w 1306513"/>
                      <a:gd name="connsiteY9" fmla="*/ 933450 h 933450"/>
                      <a:gd name="connsiteX10" fmla="*/ 15724 w 1306513"/>
                      <a:gd name="connsiteY10" fmla="*/ 933450 h 933450"/>
                      <a:gd name="connsiteX11" fmla="*/ 0 w 1306513"/>
                      <a:gd name="connsiteY11" fmla="*/ 917726 h 933450"/>
                      <a:gd name="connsiteX12" fmla="*/ 0 w 1306513"/>
                      <a:gd name="connsiteY12" fmla="*/ 15724 h 933450"/>
                      <a:gd name="connsiteX13" fmla="*/ 15724 w 1306513"/>
                      <a:gd name="connsiteY13" fmla="*/ 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513" h="933450">
                        <a:moveTo>
                          <a:pt x="31750" y="31750"/>
                        </a:moveTo>
                        <a:cubicBezTo>
                          <a:pt x="31750" y="31750"/>
                          <a:pt x="31750" y="31750"/>
                          <a:pt x="31750" y="901700"/>
                        </a:cubicBezTo>
                        <a:cubicBezTo>
                          <a:pt x="31750" y="901700"/>
                          <a:pt x="31750" y="901700"/>
                          <a:pt x="1274763" y="901700"/>
                        </a:cubicBezTo>
                        <a:cubicBezTo>
                          <a:pt x="1274763" y="901700"/>
                          <a:pt x="1274763" y="901700"/>
                          <a:pt x="1274763" y="31750"/>
                        </a:cubicBezTo>
                        <a:cubicBezTo>
                          <a:pt x="1274763" y="31750"/>
                          <a:pt x="1274763" y="31750"/>
                          <a:pt x="31750" y="31750"/>
                        </a:cubicBezTo>
                        <a:close/>
                        <a:moveTo>
                          <a:pt x="15724" y="0"/>
                        </a:moveTo>
                        <a:cubicBezTo>
                          <a:pt x="15724" y="0"/>
                          <a:pt x="15724" y="0"/>
                          <a:pt x="1290789" y="0"/>
                        </a:cubicBezTo>
                        <a:cubicBezTo>
                          <a:pt x="1299366" y="0"/>
                          <a:pt x="1306513" y="6433"/>
                          <a:pt x="1306513" y="15724"/>
                        </a:cubicBezTo>
                        <a:cubicBezTo>
                          <a:pt x="1306513" y="15724"/>
                          <a:pt x="1306513" y="15724"/>
                          <a:pt x="1306513" y="917726"/>
                        </a:cubicBezTo>
                        <a:cubicBezTo>
                          <a:pt x="1306513" y="927017"/>
                          <a:pt x="1299366" y="933450"/>
                          <a:pt x="1290789" y="933450"/>
                        </a:cubicBezTo>
                        <a:cubicBezTo>
                          <a:pt x="1290789" y="933450"/>
                          <a:pt x="1290789" y="933450"/>
                          <a:pt x="15724" y="933450"/>
                        </a:cubicBezTo>
                        <a:cubicBezTo>
                          <a:pt x="7147" y="933450"/>
                          <a:pt x="0" y="927017"/>
                          <a:pt x="0" y="917726"/>
                        </a:cubicBezTo>
                        <a:cubicBezTo>
                          <a:pt x="0" y="917726"/>
                          <a:pt x="0" y="917726"/>
                          <a:pt x="0" y="15724"/>
                        </a:cubicBezTo>
                        <a:cubicBezTo>
                          <a:pt x="0" y="6433"/>
                          <a:pt x="7147" y="0"/>
                          <a:pt x="15724" y="0"/>
                        </a:cubicBezTo>
                        <a:close/>
                      </a:path>
                    </a:pathLst>
                  </a:custGeom>
                  <a:solidFill>
                    <a:schemeClr val="accent1"/>
                  </a:solidFill>
                  <a:ln>
                    <a:noFill/>
                  </a:ln>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sp>
                <p:nvSpPr>
                  <p:cNvPr id="58" name="Freeform 14">
                    <a:extLst>
                      <a:ext uri="{FF2B5EF4-FFF2-40B4-BE49-F238E27FC236}">
                        <a16:creationId xmlns:a16="http://schemas.microsoft.com/office/drawing/2014/main" id="{C1CE906C-084D-42F7-A4EB-6200AE507142}"/>
                      </a:ext>
                    </a:extLst>
                  </p:cNvPr>
                  <p:cNvSpPr>
                    <a:spLocks noChangeArrowheads="1"/>
                  </p:cNvSpPr>
                  <p:nvPr/>
                </p:nvSpPr>
                <p:spPr bwMode="auto">
                  <a:xfrm>
                    <a:off x="6697663" y="3025775"/>
                    <a:ext cx="1179513" cy="806450"/>
                  </a:xfrm>
                  <a:custGeom>
                    <a:avLst/>
                    <a:gdLst>
                      <a:gd name="connsiteX0" fmla="*/ 776109 w 1179513"/>
                      <a:gd name="connsiteY0" fmla="*/ 581025 h 806450"/>
                      <a:gd name="connsiteX1" fmla="*/ 760412 w 1179513"/>
                      <a:gd name="connsiteY1" fmla="*/ 596900 h 806450"/>
                      <a:gd name="connsiteX2" fmla="*/ 776109 w 1179513"/>
                      <a:gd name="connsiteY2" fmla="*/ 612775 h 806450"/>
                      <a:gd name="connsiteX3" fmla="*/ 998716 w 1179513"/>
                      <a:gd name="connsiteY3" fmla="*/ 612775 h 806450"/>
                      <a:gd name="connsiteX4" fmla="*/ 1014412 w 1179513"/>
                      <a:gd name="connsiteY4" fmla="*/ 596900 h 806450"/>
                      <a:gd name="connsiteX5" fmla="*/ 998716 w 1179513"/>
                      <a:gd name="connsiteY5" fmla="*/ 581025 h 806450"/>
                      <a:gd name="connsiteX6" fmla="*/ 776109 w 1179513"/>
                      <a:gd name="connsiteY6" fmla="*/ 581025 h 806450"/>
                      <a:gd name="connsiteX7" fmla="*/ 776059 w 1179513"/>
                      <a:gd name="connsiteY7" fmla="*/ 517525 h 806450"/>
                      <a:gd name="connsiteX8" fmla="*/ 760412 w 1179513"/>
                      <a:gd name="connsiteY8" fmla="*/ 532607 h 806450"/>
                      <a:gd name="connsiteX9" fmla="*/ 776059 w 1179513"/>
                      <a:gd name="connsiteY9" fmla="*/ 547688 h 806450"/>
                      <a:gd name="connsiteX10" fmla="*/ 1032103 w 1179513"/>
                      <a:gd name="connsiteY10" fmla="*/ 547688 h 806450"/>
                      <a:gd name="connsiteX11" fmla="*/ 1047750 w 1179513"/>
                      <a:gd name="connsiteY11" fmla="*/ 532607 h 806450"/>
                      <a:gd name="connsiteX12" fmla="*/ 1032103 w 1179513"/>
                      <a:gd name="connsiteY12" fmla="*/ 517525 h 806450"/>
                      <a:gd name="connsiteX13" fmla="*/ 776059 w 1179513"/>
                      <a:gd name="connsiteY13" fmla="*/ 517525 h 806450"/>
                      <a:gd name="connsiteX14" fmla="*/ 776059 w 1179513"/>
                      <a:gd name="connsiteY14" fmla="*/ 450850 h 806450"/>
                      <a:gd name="connsiteX15" fmla="*/ 760412 w 1179513"/>
                      <a:gd name="connsiteY15" fmla="*/ 466725 h 806450"/>
                      <a:gd name="connsiteX16" fmla="*/ 776059 w 1179513"/>
                      <a:gd name="connsiteY16" fmla="*/ 482600 h 806450"/>
                      <a:gd name="connsiteX17" fmla="*/ 1032103 w 1179513"/>
                      <a:gd name="connsiteY17" fmla="*/ 482600 h 806450"/>
                      <a:gd name="connsiteX18" fmla="*/ 1047750 w 1179513"/>
                      <a:gd name="connsiteY18" fmla="*/ 466725 h 806450"/>
                      <a:gd name="connsiteX19" fmla="*/ 1032103 w 1179513"/>
                      <a:gd name="connsiteY19" fmla="*/ 450850 h 806450"/>
                      <a:gd name="connsiteX20" fmla="*/ 776059 w 1179513"/>
                      <a:gd name="connsiteY20" fmla="*/ 450850 h 806450"/>
                      <a:gd name="connsiteX21" fmla="*/ 482600 w 1179513"/>
                      <a:gd name="connsiteY21" fmla="*/ 258763 h 806450"/>
                      <a:gd name="connsiteX22" fmla="*/ 666510 w 1179513"/>
                      <a:gd name="connsiteY22" fmla="*/ 258763 h 806450"/>
                      <a:gd name="connsiteX23" fmla="*/ 709613 w 1179513"/>
                      <a:gd name="connsiteY23" fmla="*/ 306388 h 806450"/>
                      <a:gd name="connsiteX24" fmla="*/ 666510 w 1179513"/>
                      <a:gd name="connsiteY24" fmla="*/ 354013 h 806450"/>
                      <a:gd name="connsiteX25" fmla="*/ 482600 w 1179513"/>
                      <a:gd name="connsiteY25" fmla="*/ 354013 h 806450"/>
                      <a:gd name="connsiteX26" fmla="*/ 515646 w 1179513"/>
                      <a:gd name="connsiteY26" fmla="*/ 317212 h 806450"/>
                      <a:gd name="connsiteX27" fmla="*/ 515646 w 1179513"/>
                      <a:gd name="connsiteY27" fmla="*/ 295564 h 806450"/>
                      <a:gd name="connsiteX28" fmla="*/ 482600 w 1179513"/>
                      <a:gd name="connsiteY28" fmla="*/ 258763 h 806450"/>
                      <a:gd name="connsiteX29" fmla="*/ 134937 w 1179513"/>
                      <a:gd name="connsiteY29" fmla="*/ 258763 h 806450"/>
                      <a:gd name="connsiteX30" fmla="*/ 338082 w 1179513"/>
                      <a:gd name="connsiteY30" fmla="*/ 258763 h 806450"/>
                      <a:gd name="connsiteX31" fmla="*/ 381000 w 1179513"/>
                      <a:gd name="connsiteY31" fmla="*/ 306388 h 806450"/>
                      <a:gd name="connsiteX32" fmla="*/ 338082 w 1179513"/>
                      <a:gd name="connsiteY32" fmla="*/ 354013 h 806450"/>
                      <a:gd name="connsiteX33" fmla="*/ 134937 w 1179513"/>
                      <a:gd name="connsiteY33" fmla="*/ 354013 h 806450"/>
                      <a:gd name="connsiteX34" fmla="*/ 134937 w 1179513"/>
                      <a:gd name="connsiteY34" fmla="*/ 258763 h 806450"/>
                      <a:gd name="connsiteX35" fmla="*/ 775940 w 1179513"/>
                      <a:gd name="connsiteY35" fmla="*/ 227013 h 806450"/>
                      <a:gd name="connsiteX36" fmla="*/ 761678 w 1179513"/>
                      <a:gd name="connsiteY36" fmla="*/ 236300 h 806450"/>
                      <a:gd name="connsiteX37" fmla="*/ 764530 w 1179513"/>
                      <a:gd name="connsiteY37" fmla="*/ 253445 h 806450"/>
                      <a:gd name="connsiteX38" fmla="*/ 811596 w 1179513"/>
                      <a:gd name="connsiteY38" fmla="*/ 305595 h 806450"/>
                      <a:gd name="connsiteX39" fmla="*/ 764530 w 1179513"/>
                      <a:gd name="connsiteY39" fmla="*/ 357744 h 806450"/>
                      <a:gd name="connsiteX40" fmla="*/ 761678 w 1179513"/>
                      <a:gd name="connsiteY40" fmla="*/ 374889 h 806450"/>
                      <a:gd name="connsiteX41" fmla="*/ 775940 w 1179513"/>
                      <a:gd name="connsiteY41" fmla="*/ 384176 h 806450"/>
                      <a:gd name="connsiteX42" fmla="*/ 1000574 w 1179513"/>
                      <a:gd name="connsiteY42" fmla="*/ 384176 h 806450"/>
                      <a:gd name="connsiteX43" fmla="*/ 1011984 w 1179513"/>
                      <a:gd name="connsiteY43" fmla="*/ 379175 h 806450"/>
                      <a:gd name="connsiteX44" fmla="*/ 1069033 w 1179513"/>
                      <a:gd name="connsiteY44" fmla="*/ 316310 h 806450"/>
                      <a:gd name="connsiteX45" fmla="*/ 1069033 w 1179513"/>
                      <a:gd name="connsiteY45" fmla="*/ 294879 h 806450"/>
                      <a:gd name="connsiteX46" fmla="*/ 1011984 w 1179513"/>
                      <a:gd name="connsiteY46" fmla="*/ 232014 h 806450"/>
                      <a:gd name="connsiteX47" fmla="*/ 1000574 w 1179513"/>
                      <a:gd name="connsiteY47" fmla="*/ 227013 h 806450"/>
                      <a:gd name="connsiteX48" fmla="*/ 775940 w 1179513"/>
                      <a:gd name="connsiteY48" fmla="*/ 227013 h 806450"/>
                      <a:gd name="connsiteX49" fmla="*/ 447374 w 1179513"/>
                      <a:gd name="connsiteY49" fmla="*/ 227013 h 806450"/>
                      <a:gd name="connsiteX50" fmla="*/ 433073 w 1179513"/>
                      <a:gd name="connsiteY50" fmla="*/ 236300 h 806450"/>
                      <a:gd name="connsiteX51" fmla="*/ 435933 w 1179513"/>
                      <a:gd name="connsiteY51" fmla="*/ 253445 h 806450"/>
                      <a:gd name="connsiteX52" fmla="*/ 483129 w 1179513"/>
                      <a:gd name="connsiteY52" fmla="*/ 305595 h 806450"/>
                      <a:gd name="connsiteX53" fmla="*/ 435933 w 1179513"/>
                      <a:gd name="connsiteY53" fmla="*/ 357744 h 806450"/>
                      <a:gd name="connsiteX54" fmla="*/ 433073 w 1179513"/>
                      <a:gd name="connsiteY54" fmla="*/ 374889 h 806450"/>
                      <a:gd name="connsiteX55" fmla="*/ 447374 w 1179513"/>
                      <a:gd name="connsiteY55" fmla="*/ 384176 h 806450"/>
                      <a:gd name="connsiteX56" fmla="*/ 673343 w 1179513"/>
                      <a:gd name="connsiteY56" fmla="*/ 384176 h 806450"/>
                      <a:gd name="connsiteX57" fmla="*/ 684784 w 1179513"/>
                      <a:gd name="connsiteY57" fmla="*/ 379175 h 806450"/>
                      <a:gd name="connsiteX58" fmla="*/ 741992 w 1179513"/>
                      <a:gd name="connsiteY58" fmla="*/ 316310 h 806450"/>
                      <a:gd name="connsiteX59" fmla="*/ 741992 w 1179513"/>
                      <a:gd name="connsiteY59" fmla="*/ 294879 h 806450"/>
                      <a:gd name="connsiteX60" fmla="*/ 684784 w 1179513"/>
                      <a:gd name="connsiteY60" fmla="*/ 232014 h 806450"/>
                      <a:gd name="connsiteX61" fmla="*/ 673343 w 1179513"/>
                      <a:gd name="connsiteY61" fmla="*/ 227013 h 806450"/>
                      <a:gd name="connsiteX62" fmla="*/ 447374 w 1179513"/>
                      <a:gd name="connsiteY62" fmla="*/ 227013 h 806450"/>
                      <a:gd name="connsiteX63" fmla="*/ 120456 w 1179513"/>
                      <a:gd name="connsiteY63" fmla="*/ 227013 h 806450"/>
                      <a:gd name="connsiteX64" fmla="*/ 104775 w 1179513"/>
                      <a:gd name="connsiteY64" fmla="*/ 242729 h 806450"/>
                      <a:gd name="connsiteX65" fmla="*/ 104775 w 1179513"/>
                      <a:gd name="connsiteY65" fmla="*/ 368460 h 806450"/>
                      <a:gd name="connsiteX66" fmla="*/ 120456 w 1179513"/>
                      <a:gd name="connsiteY66" fmla="*/ 384176 h 806450"/>
                      <a:gd name="connsiteX67" fmla="*/ 344974 w 1179513"/>
                      <a:gd name="connsiteY67" fmla="*/ 384176 h 806450"/>
                      <a:gd name="connsiteX68" fmla="*/ 356378 w 1179513"/>
                      <a:gd name="connsiteY68" fmla="*/ 379175 h 806450"/>
                      <a:gd name="connsiteX69" fmla="*/ 413398 w 1179513"/>
                      <a:gd name="connsiteY69" fmla="*/ 316310 h 806450"/>
                      <a:gd name="connsiteX70" fmla="*/ 413398 w 1179513"/>
                      <a:gd name="connsiteY70" fmla="*/ 294879 h 806450"/>
                      <a:gd name="connsiteX71" fmla="*/ 356378 w 1179513"/>
                      <a:gd name="connsiteY71" fmla="*/ 232014 h 806450"/>
                      <a:gd name="connsiteX72" fmla="*/ 344974 w 1179513"/>
                      <a:gd name="connsiteY72" fmla="*/ 227013 h 806450"/>
                      <a:gd name="connsiteX73" fmla="*/ 120456 w 1179513"/>
                      <a:gd name="connsiteY73" fmla="*/ 227013 h 806450"/>
                      <a:gd name="connsiteX74" fmla="*/ 0 w 1179513"/>
                      <a:gd name="connsiteY74" fmla="*/ 0 h 806450"/>
                      <a:gd name="connsiteX75" fmla="*/ 1179513 w 1179513"/>
                      <a:gd name="connsiteY75" fmla="*/ 0 h 806450"/>
                      <a:gd name="connsiteX76" fmla="*/ 1179513 w 1179513"/>
                      <a:gd name="connsiteY76" fmla="*/ 806450 h 806450"/>
                      <a:gd name="connsiteX77" fmla="*/ 0 w 1179513"/>
                      <a:gd name="connsiteY77" fmla="*/ 8064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79513" h="806450">
                        <a:moveTo>
                          <a:pt x="776109" y="581025"/>
                        </a:moveTo>
                        <a:cubicBezTo>
                          <a:pt x="767547" y="581025"/>
                          <a:pt x="760412" y="588241"/>
                          <a:pt x="760412" y="596900"/>
                        </a:cubicBezTo>
                        <a:cubicBezTo>
                          <a:pt x="760412" y="605559"/>
                          <a:pt x="767547" y="612775"/>
                          <a:pt x="776109" y="612775"/>
                        </a:cubicBezTo>
                        <a:cubicBezTo>
                          <a:pt x="998716" y="612775"/>
                          <a:pt x="998716" y="612775"/>
                          <a:pt x="998716" y="612775"/>
                        </a:cubicBezTo>
                        <a:cubicBezTo>
                          <a:pt x="1007277" y="612775"/>
                          <a:pt x="1014412" y="605559"/>
                          <a:pt x="1014412" y="596900"/>
                        </a:cubicBezTo>
                        <a:cubicBezTo>
                          <a:pt x="1014412" y="588241"/>
                          <a:pt x="1007277" y="581025"/>
                          <a:pt x="998716" y="581025"/>
                        </a:cubicBezTo>
                        <a:cubicBezTo>
                          <a:pt x="776109" y="581025"/>
                          <a:pt x="776109" y="581025"/>
                          <a:pt x="776109" y="581025"/>
                        </a:cubicBezTo>
                        <a:close/>
                        <a:moveTo>
                          <a:pt x="776059" y="517525"/>
                        </a:moveTo>
                        <a:cubicBezTo>
                          <a:pt x="767525" y="517525"/>
                          <a:pt x="760412" y="523695"/>
                          <a:pt x="760412" y="532607"/>
                        </a:cubicBezTo>
                        <a:cubicBezTo>
                          <a:pt x="760412" y="540833"/>
                          <a:pt x="767525" y="547688"/>
                          <a:pt x="776059" y="547688"/>
                        </a:cubicBezTo>
                        <a:cubicBezTo>
                          <a:pt x="1032103" y="547688"/>
                          <a:pt x="1032103" y="547688"/>
                          <a:pt x="1032103" y="547688"/>
                        </a:cubicBezTo>
                        <a:cubicBezTo>
                          <a:pt x="1040638" y="547688"/>
                          <a:pt x="1047750" y="540833"/>
                          <a:pt x="1047750" y="532607"/>
                        </a:cubicBezTo>
                        <a:cubicBezTo>
                          <a:pt x="1047750" y="523695"/>
                          <a:pt x="1040638" y="517525"/>
                          <a:pt x="1032103" y="517525"/>
                        </a:cubicBezTo>
                        <a:cubicBezTo>
                          <a:pt x="776059" y="517525"/>
                          <a:pt x="776059" y="517525"/>
                          <a:pt x="776059" y="517525"/>
                        </a:cubicBezTo>
                        <a:close/>
                        <a:moveTo>
                          <a:pt x="776059" y="450850"/>
                        </a:moveTo>
                        <a:cubicBezTo>
                          <a:pt x="767525" y="450850"/>
                          <a:pt x="760412" y="458066"/>
                          <a:pt x="760412" y="466725"/>
                        </a:cubicBezTo>
                        <a:cubicBezTo>
                          <a:pt x="760412" y="475384"/>
                          <a:pt x="767525" y="482600"/>
                          <a:pt x="776059" y="482600"/>
                        </a:cubicBezTo>
                        <a:cubicBezTo>
                          <a:pt x="1032103" y="482600"/>
                          <a:pt x="1032103" y="482600"/>
                          <a:pt x="1032103" y="482600"/>
                        </a:cubicBezTo>
                        <a:cubicBezTo>
                          <a:pt x="1040638" y="482600"/>
                          <a:pt x="1047750" y="475384"/>
                          <a:pt x="1047750" y="466725"/>
                        </a:cubicBezTo>
                        <a:cubicBezTo>
                          <a:pt x="1047750" y="458066"/>
                          <a:pt x="1040638" y="450850"/>
                          <a:pt x="1032103" y="450850"/>
                        </a:cubicBezTo>
                        <a:cubicBezTo>
                          <a:pt x="776059" y="450850"/>
                          <a:pt x="776059" y="450850"/>
                          <a:pt x="776059" y="450850"/>
                        </a:cubicBezTo>
                        <a:close/>
                        <a:moveTo>
                          <a:pt x="482600" y="258763"/>
                        </a:moveTo>
                        <a:lnTo>
                          <a:pt x="666510" y="258763"/>
                        </a:lnTo>
                        <a:cubicBezTo>
                          <a:pt x="666510" y="258763"/>
                          <a:pt x="666510" y="258763"/>
                          <a:pt x="709613" y="306388"/>
                        </a:cubicBezTo>
                        <a:cubicBezTo>
                          <a:pt x="709613" y="306388"/>
                          <a:pt x="709613" y="306388"/>
                          <a:pt x="666510" y="354013"/>
                        </a:cubicBezTo>
                        <a:cubicBezTo>
                          <a:pt x="666510" y="354013"/>
                          <a:pt x="666510" y="354013"/>
                          <a:pt x="482600" y="354013"/>
                        </a:cubicBezTo>
                        <a:cubicBezTo>
                          <a:pt x="482600" y="354013"/>
                          <a:pt x="482600" y="354013"/>
                          <a:pt x="515646" y="317212"/>
                        </a:cubicBezTo>
                        <a:cubicBezTo>
                          <a:pt x="521394" y="310718"/>
                          <a:pt x="521394" y="301337"/>
                          <a:pt x="515646" y="295564"/>
                        </a:cubicBezTo>
                        <a:cubicBezTo>
                          <a:pt x="515646" y="295564"/>
                          <a:pt x="515646" y="295564"/>
                          <a:pt x="482600" y="258763"/>
                        </a:cubicBezTo>
                        <a:close/>
                        <a:moveTo>
                          <a:pt x="134937" y="258763"/>
                        </a:moveTo>
                        <a:lnTo>
                          <a:pt x="338082" y="258763"/>
                        </a:lnTo>
                        <a:cubicBezTo>
                          <a:pt x="381000" y="306388"/>
                          <a:pt x="381000" y="306388"/>
                          <a:pt x="381000" y="306388"/>
                        </a:cubicBezTo>
                        <a:cubicBezTo>
                          <a:pt x="338082" y="354013"/>
                          <a:pt x="338082" y="354013"/>
                          <a:pt x="338082" y="354013"/>
                        </a:cubicBezTo>
                        <a:cubicBezTo>
                          <a:pt x="134937" y="354013"/>
                          <a:pt x="134937" y="354013"/>
                          <a:pt x="134937" y="354013"/>
                        </a:cubicBezTo>
                        <a:cubicBezTo>
                          <a:pt x="134937" y="258763"/>
                          <a:pt x="134937" y="258763"/>
                          <a:pt x="134937" y="258763"/>
                        </a:cubicBezTo>
                        <a:close/>
                        <a:moveTo>
                          <a:pt x="775940" y="227013"/>
                        </a:moveTo>
                        <a:cubicBezTo>
                          <a:pt x="769522" y="227013"/>
                          <a:pt x="763817" y="230585"/>
                          <a:pt x="761678" y="236300"/>
                        </a:cubicBezTo>
                        <a:cubicBezTo>
                          <a:pt x="758825" y="242015"/>
                          <a:pt x="760251" y="248444"/>
                          <a:pt x="764530" y="253445"/>
                        </a:cubicBezTo>
                        <a:cubicBezTo>
                          <a:pt x="811596" y="305595"/>
                          <a:pt x="811596" y="305595"/>
                          <a:pt x="811596" y="305595"/>
                        </a:cubicBezTo>
                        <a:cubicBezTo>
                          <a:pt x="764530" y="357744"/>
                          <a:pt x="764530" y="357744"/>
                          <a:pt x="764530" y="357744"/>
                        </a:cubicBezTo>
                        <a:cubicBezTo>
                          <a:pt x="760251" y="362745"/>
                          <a:pt x="758825" y="369174"/>
                          <a:pt x="761678" y="374889"/>
                        </a:cubicBezTo>
                        <a:cubicBezTo>
                          <a:pt x="763817" y="380604"/>
                          <a:pt x="769522" y="384176"/>
                          <a:pt x="775940" y="384176"/>
                        </a:cubicBezTo>
                        <a:cubicBezTo>
                          <a:pt x="1000574" y="384176"/>
                          <a:pt x="1000574" y="384176"/>
                          <a:pt x="1000574" y="384176"/>
                        </a:cubicBezTo>
                        <a:cubicBezTo>
                          <a:pt x="1004852" y="384176"/>
                          <a:pt x="1009131" y="382033"/>
                          <a:pt x="1011984" y="379175"/>
                        </a:cubicBezTo>
                        <a:cubicBezTo>
                          <a:pt x="1069033" y="316310"/>
                          <a:pt x="1069033" y="316310"/>
                          <a:pt x="1069033" y="316310"/>
                        </a:cubicBezTo>
                        <a:cubicBezTo>
                          <a:pt x="1074738" y="309881"/>
                          <a:pt x="1074738" y="300594"/>
                          <a:pt x="1069033" y="294879"/>
                        </a:cubicBezTo>
                        <a:cubicBezTo>
                          <a:pt x="1011984" y="232014"/>
                          <a:pt x="1011984" y="232014"/>
                          <a:pt x="1011984" y="232014"/>
                        </a:cubicBezTo>
                        <a:cubicBezTo>
                          <a:pt x="1009131" y="229156"/>
                          <a:pt x="1004852" y="227013"/>
                          <a:pt x="1000574" y="227013"/>
                        </a:cubicBezTo>
                        <a:cubicBezTo>
                          <a:pt x="775940" y="227013"/>
                          <a:pt x="775940" y="227013"/>
                          <a:pt x="775940" y="227013"/>
                        </a:cubicBezTo>
                        <a:close/>
                        <a:moveTo>
                          <a:pt x="447374" y="227013"/>
                        </a:moveTo>
                        <a:cubicBezTo>
                          <a:pt x="440939" y="227013"/>
                          <a:pt x="435218" y="230585"/>
                          <a:pt x="433073" y="236300"/>
                        </a:cubicBezTo>
                        <a:cubicBezTo>
                          <a:pt x="430212" y="242015"/>
                          <a:pt x="431642" y="248444"/>
                          <a:pt x="435933" y="253445"/>
                        </a:cubicBezTo>
                        <a:cubicBezTo>
                          <a:pt x="483129" y="305595"/>
                          <a:pt x="483129" y="305595"/>
                          <a:pt x="483129" y="305595"/>
                        </a:cubicBezTo>
                        <a:cubicBezTo>
                          <a:pt x="435933" y="357744"/>
                          <a:pt x="435933" y="357744"/>
                          <a:pt x="435933" y="357744"/>
                        </a:cubicBezTo>
                        <a:cubicBezTo>
                          <a:pt x="431642" y="362745"/>
                          <a:pt x="430212" y="369174"/>
                          <a:pt x="433073" y="374889"/>
                        </a:cubicBezTo>
                        <a:cubicBezTo>
                          <a:pt x="435218" y="380604"/>
                          <a:pt x="440939" y="384176"/>
                          <a:pt x="447374" y="384176"/>
                        </a:cubicBezTo>
                        <a:cubicBezTo>
                          <a:pt x="673343" y="384176"/>
                          <a:pt x="673343" y="384176"/>
                          <a:pt x="673343" y="384176"/>
                        </a:cubicBezTo>
                        <a:cubicBezTo>
                          <a:pt x="677633" y="384176"/>
                          <a:pt x="681924" y="382033"/>
                          <a:pt x="684784" y="379175"/>
                        </a:cubicBezTo>
                        <a:cubicBezTo>
                          <a:pt x="741992" y="316310"/>
                          <a:pt x="741992" y="316310"/>
                          <a:pt x="741992" y="316310"/>
                        </a:cubicBezTo>
                        <a:cubicBezTo>
                          <a:pt x="747712" y="309881"/>
                          <a:pt x="747712" y="300594"/>
                          <a:pt x="741992" y="294879"/>
                        </a:cubicBezTo>
                        <a:cubicBezTo>
                          <a:pt x="684784" y="232014"/>
                          <a:pt x="684784" y="232014"/>
                          <a:pt x="684784" y="232014"/>
                        </a:cubicBezTo>
                        <a:cubicBezTo>
                          <a:pt x="681924" y="229156"/>
                          <a:pt x="677633" y="227013"/>
                          <a:pt x="673343" y="227013"/>
                        </a:cubicBezTo>
                        <a:cubicBezTo>
                          <a:pt x="447374" y="227013"/>
                          <a:pt x="447374" y="227013"/>
                          <a:pt x="447374" y="227013"/>
                        </a:cubicBezTo>
                        <a:close/>
                        <a:moveTo>
                          <a:pt x="120456" y="227013"/>
                        </a:moveTo>
                        <a:cubicBezTo>
                          <a:pt x="111903" y="227013"/>
                          <a:pt x="104775" y="234157"/>
                          <a:pt x="104775" y="242729"/>
                        </a:cubicBezTo>
                        <a:cubicBezTo>
                          <a:pt x="104775" y="368460"/>
                          <a:pt x="104775" y="368460"/>
                          <a:pt x="104775" y="368460"/>
                        </a:cubicBezTo>
                        <a:cubicBezTo>
                          <a:pt x="104775" y="377032"/>
                          <a:pt x="111903" y="384176"/>
                          <a:pt x="120456" y="384176"/>
                        </a:cubicBezTo>
                        <a:cubicBezTo>
                          <a:pt x="344974" y="384176"/>
                          <a:pt x="344974" y="384176"/>
                          <a:pt x="344974" y="384176"/>
                        </a:cubicBezTo>
                        <a:cubicBezTo>
                          <a:pt x="349250" y="384176"/>
                          <a:pt x="353527" y="382033"/>
                          <a:pt x="356378" y="379175"/>
                        </a:cubicBezTo>
                        <a:cubicBezTo>
                          <a:pt x="413398" y="316310"/>
                          <a:pt x="413398" y="316310"/>
                          <a:pt x="413398" y="316310"/>
                        </a:cubicBezTo>
                        <a:cubicBezTo>
                          <a:pt x="419100" y="309881"/>
                          <a:pt x="419100" y="300594"/>
                          <a:pt x="413398" y="294879"/>
                        </a:cubicBezTo>
                        <a:cubicBezTo>
                          <a:pt x="356378" y="232014"/>
                          <a:pt x="356378" y="232014"/>
                          <a:pt x="356378" y="232014"/>
                        </a:cubicBezTo>
                        <a:cubicBezTo>
                          <a:pt x="353527" y="229156"/>
                          <a:pt x="349250" y="227013"/>
                          <a:pt x="344974" y="227013"/>
                        </a:cubicBezTo>
                        <a:cubicBezTo>
                          <a:pt x="120456" y="227013"/>
                          <a:pt x="120456" y="227013"/>
                          <a:pt x="120456" y="227013"/>
                        </a:cubicBezTo>
                        <a:close/>
                        <a:moveTo>
                          <a:pt x="0" y="0"/>
                        </a:moveTo>
                        <a:lnTo>
                          <a:pt x="1179513" y="0"/>
                        </a:lnTo>
                        <a:lnTo>
                          <a:pt x="1179513" y="806450"/>
                        </a:lnTo>
                        <a:lnTo>
                          <a:pt x="0" y="806450"/>
                        </a:lnTo>
                        <a:close/>
                      </a:path>
                    </a:pathLst>
                  </a:custGeom>
                  <a:solidFill>
                    <a:schemeClr val="tx2"/>
                  </a:solidFill>
                  <a:ln>
                    <a:noFill/>
                  </a:ln>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grpSp>
          </p:grpSp>
          <p:sp>
            <p:nvSpPr>
              <p:cNvPr id="22" name="TextBox 31">
                <a:extLst>
                  <a:ext uri="{FF2B5EF4-FFF2-40B4-BE49-F238E27FC236}">
                    <a16:creationId xmlns:a16="http://schemas.microsoft.com/office/drawing/2014/main" id="{D0358FB0-9120-4248-8D65-9E945DA093E2}"/>
                  </a:ext>
                </a:extLst>
              </p:cNvPr>
              <p:cNvSpPr txBox="1"/>
              <p:nvPr/>
            </p:nvSpPr>
            <p:spPr>
              <a:xfrm>
                <a:off x="6189857" y="3206426"/>
                <a:ext cx="1078553" cy="43892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659"/>
                <a:r>
                  <a:rPr lang="en-US" sz="800">
                    <a:solidFill>
                      <a:srgbClr val="2E318F"/>
                    </a:solidFill>
                    <a:latin typeface="Candara"/>
                  </a:rPr>
                  <a:t>Samenstelling informatie Product </a:t>
                </a:r>
              </a:p>
            </p:txBody>
          </p:sp>
          <p:sp>
            <p:nvSpPr>
              <p:cNvPr id="23" name="TextBox 32">
                <a:extLst>
                  <a:ext uri="{FF2B5EF4-FFF2-40B4-BE49-F238E27FC236}">
                    <a16:creationId xmlns:a16="http://schemas.microsoft.com/office/drawing/2014/main" id="{8CA2C3F8-1CE8-4641-8251-998454EA658F}"/>
                  </a:ext>
                </a:extLst>
              </p:cNvPr>
              <p:cNvSpPr txBox="1"/>
              <p:nvPr/>
            </p:nvSpPr>
            <p:spPr>
              <a:xfrm>
                <a:off x="7309886" y="3199456"/>
                <a:ext cx="981821" cy="43892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659"/>
                <a:r>
                  <a:rPr lang="en-US" sz="900">
                    <a:solidFill>
                      <a:srgbClr val="2E318F"/>
                    </a:solidFill>
                    <a:latin typeface="Candara"/>
                  </a:rPr>
                  <a:t>Data</a:t>
                </a:r>
              </a:p>
            </p:txBody>
          </p:sp>
          <p:sp>
            <p:nvSpPr>
              <p:cNvPr id="24" name="TextBox 33">
                <a:extLst>
                  <a:ext uri="{FF2B5EF4-FFF2-40B4-BE49-F238E27FC236}">
                    <a16:creationId xmlns:a16="http://schemas.microsoft.com/office/drawing/2014/main" id="{6D654398-71C5-4D53-A4E1-4B20E257C6F5}"/>
                  </a:ext>
                </a:extLst>
              </p:cNvPr>
              <p:cNvSpPr txBox="1"/>
              <p:nvPr/>
            </p:nvSpPr>
            <p:spPr>
              <a:xfrm>
                <a:off x="8359374" y="3199456"/>
                <a:ext cx="981820" cy="43892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659"/>
                <a:r>
                  <a:rPr lang="en-US" sz="900">
                    <a:solidFill>
                      <a:srgbClr val="2E318F"/>
                    </a:solidFill>
                    <a:latin typeface="Candara"/>
                  </a:rPr>
                  <a:t>Infra</a:t>
                </a:r>
              </a:p>
            </p:txBody>
          </p:sp>
          <p:sp>
            <p:nvSpPr>
              <p:cNvPr id="25" name="TextBox 34">
                <a:extLst>
                  <a:ext uri="{FF2B5EF4-FFF2-40B4-BE49-F238E27FC236}">
                    <a16:creationId xmlns:a16="http://schemas.microsoft.com/office/drawing/2014/main" id="{E5C59786-AF61-425E-9E8A-D3C6F319F9A6}"/>
                  </a:ext>
                </a:extLst>
              </p:cNvPr>
              <p:cNvSpPr txBox="1"/>
              <p:nvPr/>
            </p:nvSpPr>
            <p:spPr>
              <a:xfrm>
                <a:off x="9488372" y="3199456"/>
                <a:ext cx="981821" cy="43892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659"/>
                <a:r>
                  <a:rPr lang="en-US" sz="800">
                    <a:solidFill>
                      <a:srgbClr val="2E318F"/>
                    </a:solidFill>
                    <a:latin typeface="Candara"/>
                  </a:rPr>
                  <a:t>Compensating Measures</a:t>
                </a:r>
              </a:p>
            </p:txBody>
          </p:sp>
          <p:sp>
            <p:nvSpPr>
              <p:cNvPr id="26" name="TextBox 35">
                <a:extLst>
                  <a:ext uri="{FF2B5EF4-FFF2-40B4-BE49-F238E27FC236}">
                    <a16:creationId xmlns:a16="http://schemas.microsoft.com/office/drawing/2014/main" id="{5291CF89-4CD9-4C2C-B705-50A2A27F279E}"/>
                  </a:ext>
                </a:extLst>
              </p:cNvPr>
              <p:cNvSpPr txBox="1"/>
              <p:nvPr/>
            </p:nvSpPr>
            <p:spPr>
              <a:xfrm>
                <a:off x="10577615" y="3199456"/>
                <a:ext cx="981821" cy="43892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659"/>
                <a:r>
                  <a:rPr lang="en-US" sz="900">
                    <a:solidFill>
                      <a:srgbClr val="2E318F"/>
                    </a:solidFill>
                    <a:latin typeface="Candara"/>
                  </a:rPr>
                  <a:t>Information </a:t>
                </a:r>
              </a:p>
              <a:p>
                <a:pPr algn="ctr" defTabSz="913659"/>
                <a:r>
                  <a:rPr lang="en-US" sz="900">
                    <a:solidFill>
                      <a:srgbClr val="2E318F"/>
                    </a:solidFill>
                    <a:latin typeface="Candara"/>
                  </a:rPr>
                  <a:t>Assurance</a:t>
                </a:r>
              </a:p>
            </p:txBody>
          </p:sp>
          <p:grpSp>
            <p:nvGrpSpPr>
              <p:cNvPr id="27" name="Group 36">
                <a:extLst>
                  <a:ext uri="{FF2B5EF4-FFF2-40B4-BE49-F238E27FC236}">
                    <a16:creationId xmlns:a16="http://schemas.microsoft.com/office/drawing/2014/main" id="{E6F625DE-9224-4C8D-994D-5D6EC19F39AB}"/>
                  </a:ext>
                </a:extLst>
              </p:cNvPr>
              <p:cNvGrpSpPr>
                <a:grpSpLocks noChangeAspect="1"/>
              </p:cNvGrpSpPr>
              <p:nvPr/>
            </p:nvGrpSpPr>
            <p:grpSpPr>
              <a:xfrm>
                <a:off x="7202465" y="2566024"/>
                <a:ext cx="193249" cy="199410"/>
                <a:chOff x="628650" y="1443038"/>
                <a:chExt cx="269875" cy="269875"/>
              </a:xfrm>
            </p:grpSpPr>
            <p:sp>
              <p:nvSpPr>
                <p:cNvPr id="53" name="Oval 37">
                  <a:extLst>
                    <a:ext uri="{FF2B5EF4-FFF2-40B4-BE49-F238E27FC236}">
                      <a16:creationId xmlns:a16="http://schemas.microsoft.com/office/drawing/2014/main" id="{64A57A63-0C2F-48A2-90FD-47626A31A827}"/>
                    </a:ext>
                  </a:extLst>
                </p:cNvPr>
                <p:cNvSpPr>
                  <a:spLocks noChangeArrowheads="1"/>
                </p:cNvSpPr>
                <p:nvPr/>
              </p:nvSpPr>
              <p:spPr bwMode="auto">
                <a:xfrm>
                  <a:off x="628650" y="1443038"/>
                  <a:ext cx="269875" cy="269875"/>
                </a:xfrm>
                <a:prstGeom prst="ellipse">
                  <a:avLst/>
                </a:prstGeom>
                <a:solidFill>
                  <a:schemeClr val="tx2"/>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sp>
              <p:nvSpPr>
                <p:cNvPr id="54" name="Freeform 7">
                  <a:extLst>
                    <a:ext uri="{FF2B5EF4-FFF2-40B4-BE49-F238E27FC236}">
                      <a16:creationId xmlns:a16="http://schemas.microsoft.com/office/drawing/2014/main" id="{3894CB36-2117-4323-9CEA-9704A25300D7}"/>
                    </a:ext>
                  </a:extLst>
                </p:cNvPr>
                <p:cNvSpPr>
                  <a:spLocks/>
                </p:cNvSpPr>
                <p:nvPr/>
              </p:nvSpPr>
              <p:spPr bwMode="auto">
                <a:xfrm>
                  <a:off x="690562" y="1504950"/>
                  <a:ext cx="146050" cy="146050"/>
                </a:xfrm>
                <a:custGeom>
                  <a:avLst/>
                  <a:gdLst>
                    <a:gd name="T0" fmla="*/ 50 w 92"/>
                    <a:gd name="T1" fmla="*/ 0 h 92"/>
                    <a:gd name="T2" fmla="*/ 41 w 92"/>
                    <a:gd name="T3" fmla="*/ 0 h 92"/>
                    <a:gd name="T4" fmla="*/ 41 w 92"/>
                    <a:gd name="T5" fmla="*/ 42 h 92"/>
                    <a:gd name="T6" fmla="*/ 0 w 92"/>
                    <a:gd name="T7" fmla="*/ 42 h 92"/>
                    <a:gd name="T8" fmla="*/ 0 w 92"/>
                    <a:gd name="T9" fmla="*/ 51 h 92"/>
                    <a:gd name="T10" fmla="*/ 41 w 92"/>
                    <a:gd name="T11" fmla="*/ 51 h 92"/>
                    <a:gd name="T12" fmla="*/ 41 w 92"/>
                    <a:gd name="T13" fmla="*/ 92 h 92"/>
                    <a:gd name="T14" fmla="*/ 50 w 92"/>
                    <a:gd name="T15" fmla="*/ 92 h 92"/>
                    <a:gd name="T16" fmla="*/ 50 w 92"/>
                    <a:gd name="T17" fmla="*/ 51 h 92"/>
                    <a:gd name="T18" fmla="*/ 92 w 92"/>
                    <a:gd name="T19" fmla="*/ 51 h 92"/>
                    <a:gd name="T20" fmla="*/ 92 w 92"/>
                    <a:gd name="T21" fmla="*/ 42 h 92"/>
                    <a:gd name="T22" fmla="*/ 50 w 92"/>
                    <a:gd name="T23" fmla="*/ 42 h 92"/>
                    <a:gd name="T24" fmla="*/ 50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0" y="0"/>
                      </a:moveTo>
                      <a:lnTo>
                        <a:pt x="41" y="0"/>
                      </a:lnTo>
                      <a:lnTo>
                        <a:pt x="41" y="42"/>
                      </a:lnTo>
                      <a:lnTo>
                        <a:pt x="0" y="42"/>
                      </a:lnTo>
                      <a:lnTo>
                        <a:pt x="0" y="51"/>
                      </a:lnTo>
                      <a:lnTo>
                        <a:pt x="41" y="51"/>
                      </a:lnTo>
                      <a:lnTo>
                        <a:pt x="41" y="92"/>
                      </a:lnTo>
                      <a:lnTo>
                        <a:pt x="50" y="92"/>
                      </a:lnTo>
                      <a:lnTo>
                        <a:pt x="50" y="51"/>
                      </a:lnTo>
                      <a:lnTo>
                        <a:pt x="92" y="51"/>
                      </a:lnTo>
                      <a:lnTo>
                        <a:pt x="92" y="42"/>
                      </a:lnTo>
                      <a:lnTo>
                        <a:pt x="50" y="42"/>
                      </a:lnTo>
                      <a:lnTo>
                        <a:pt x="50" y="0"/>
                      </a:lnTo>
                      <a:close/>
                    </a:path>
                  </a:pathLst>
                </a:custGeom>
                <a:solidFill>
                  <a:schemeClr val="bg1"/>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grpSp>
          <p:grpSp>
            <p:nvGrpSpPr>
              <p:cNvPr id="28" name="Group 39">
                <a:extLst>
                  <a:ext uri="{FF2B5EF4-FFF2-40B4-BE49-F238E27FC236}">
                    <a16:creationId xmlns:a16="http://schemas.microsoft.com/office/drawing/2014/main" id="{F0E65037-202E-4B67-A4B1-56B51045DE8D}"/>
                  </a:ext>
                </a:extLst>
              </p:cNvPr>
              <p:cNvGrpSpPr>
                <a:grpSpLocks noChangeAspect="1"/>
              </p:cNvGrpSpPr>
              <p:nvPr/>
            </p:nvGrpSpPr>
            <p:grpSpPr>
              <a:xfrm>
                <a:off x="8237426" y="2566024"/>
                <a:ext cx="193249" cy="199410"/>
                <a:chOff x="628650" y="1443038"/>
                <a:chExt cx="269875" cy="269875"/>
              </a:xfrm>
            </p:grpSpPr>
            <p:sp>
              <p:nvSpPr>
                <p:cNvPr id="51" name="Oval 40">
                  <a:extLst>
                    <a:ext uri="{FF2B5EF4-FFF2-40B4-BE49-F238E27FC236}">
                      <a16:creationId xmlns:a16="http://schemas.microsoft.com/office/drawing/2014/main" id="{7F9D1D49-B747-4A91-A368-14CADFC9A075}"/>
                    </a:ext>
                  </a:extLst>
                </p:cNvPr>
                <p:cNvSpPr>
                  <a:spLocks noChangeArrowheads="1"/>
                </p:cNvSpPr>
                <p:nvPr/>
              </p:nvSpPr>
              <p:spPr bwMode="auto">
                <a:xfrm>
                  <a:off x="628650" y="1443038"/>
                  <a:ext cx="269875" cy="269875"/>
                </a:xfrm>
                <a:prstGeom prst="ellipse">
                  <a:avLst/>
                </a:prstGeom>
                <a:solidFill>
                  <a:schemeClr val="tx2"/>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sp>
              <p:nvSpPr>
                <p:cNvPr id="52" name="Freeform 7">
                  <a:extLst>
                    <a:ext uri="{FF2B5EF4-FFF2-40B4-BE49-F238E27FC236}">
                      <a16:creationId xmlns:a16="http://schemas.microsoft.com/office/drawing/2014/main" id="{38FB979B-9BEC-44C0-B67A-94D369CA846C}"/>
                    </a:ext>
                  </a:extLst>
                </p:cNvPr>
                <p:cNvSpPr>
                  <a:spLocks/>
                </p:cNvSpPr>
                <p:nvPr/>
              </p:nvSpPr>
              <p:spPr bwMode="auto">
                <a:xfrm>
                  <a:off x="690562" y="1504950"/>
                  <a:ext cx="146050" cy="146050"/>
                </a:xfrm>
                <a:custGeom>
                  <a:avLst/>
                  <a:gdLst>
                    <a:gd name="T0" fmla="*/ 50 w 92"/>
                    <a:gd name="T1" fmla="*/ 0 h 92"/>
                    <a:gd name="T2" fmla="*/ 41 w 92"/>
                    <a:gd name="T3" fmla="*/ 0 h 92"/>
                    <a:gd name="T4" fmla="*/ 41 w 92"/>
                    <a:gd name="T5" fmla="*/ 42 h 92"/>
                    <a:gd name="T6" fmla="*/ 0 w 92"/>
                    <a:gd name="T7" fmla="*/ 42 h 92"/>
                    <a:gd name="T8" fmla="*/ 0 w 92"/>
                    <a:gd name="T9" fmla="*/ 51 h 92"/>
                    <a:gd name="T10" fmla="*/ 41 w 92"/>
                    <a:gd name="T11" fmla="*/ 51 h 92"/>
                    <a:gd name="T12" fmla="*/ 41 w 92"/>
                    <a:gd name="T13" fmla="*/ 92 h 92"/>
                    <a:gd name="T14" fmla="*/ 50 w 92"/>
                    <a:gd name="T15" fmla="*/ 92 h 92"/>
                    <a:gd name="T16" fmla="*/ 50 w 92"/>
                    <a:gd name="T17" fmla="*/ 51 h 92"/>
                    <a:gd name="T18" fmla="*/ 92 w 92"/>
                    <a:gd name="T19" fmla="*/ 51 h 92"/>
                    <a:gd name="T20" fmla="*/ 92 w 92"/>
                    <a:gd name="T21" fmla="*/ 42 h 92"/>
                    <a:gd name="T22" fmla="*/ 50 w 92"/>
                    <a:gd name="T23" fmla="*/ 42 h 92"/>
                    <a:gd name="T24" fmla="*/ 50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0" y="0"/>
                      </a:moveTo>
                      <a:lnTo>
                        <a:pt x="41" y="0"/>
                      </a:lnTo>
                      <a:lnTo>
                        <a:pt x="41" y="42"/>
                      </a:lnTo>
                      <a:lnTo>
                        <a:pt x="0" y="42"/>
                      </a:lnTo>
                      <a:lnTo>
                        <a:pt x="0" y="51"/>
                      </a:lnTo>
                      <a:lnTo>
                        <a:pt x="41" y="51"/>
                      </a:lnTo>
                      <a:lnTo>
                        <a:pt x="41" y="92"/>
                      </a:lnTo>
                      <a:lnTo>
                        <a:pt x="50" y="92"/>
                      </a:lnTo>
                      <a:lnTo>
                        <a:pt x="50" y="51"/>
                      </a:lnTo>
                      <a:lnTo>
                        <a:pt x="92" y="51"/>
                      </a:lnTo>
                      <a:lnTo>
                        <a:pt x="92" y="42"/>
                      </a:lnTo>
                      <a:lnTo>
                        <a:pt x="50" y="42"/>
                      </a:lnTo>
                      <a:lnTo>
                        <a:pt x="50" y="0"/>
                      </a:lnTo>
                      <a:close/>
                    </a:path>
                  </a:pathLst>
                </a:custGeom>
                <a:solidFill>
                  <a:schemeClr val="bg1"/>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grpSp>
          <p:grpSp>
            <p:nvGrpSpPr>
              <p:cNvPr id="29" name="Group 42">
                <a:extLst>
                  <a:ext uri="{FF2B5EF4-FFF2-40B4-BE49-F238E27FC236}">
                    <a16:creationId xmlns:a16="http://schemas.microsoft.com/office/drawing/2014/main" id="{CEDEFC7A-DE46-4956-8659-07986F96F7E9}"/>
                  </a:ext>
                </a:extLst>
              </p:cNvPr>
              <p:cNvGrpSpPr>
                <a:grpSpLocks noChangeAspect="1"/>
              </p:cNvGrpSpPr>
              <p:nvPr/>
            </p:nvGrpSpPr>
            <p:grpSpPr>
              <a:xfrm>
                <a:off x="9323884" y="2566024"/>
                <a:ext cx="193249" cy="199410"/>
                <a:chOff x="628650" y="1443038"/>
                <a:chExt cx="269875" cy="269875"/>
              </a:xfrm>
            </p:grpSpPr>
            <p:sp>
              <p:nvSpPr>
                <p:cNvPr id="49" name="Oval 43">
                  <a:extLst>
                    <a:ext uri="{FF2B5EF4-FFF2-40B4-BE49-F238E27FC236}">
                      <a16:creationId xmlns:a16="http://schemas.microsoft.com/office/drawing/2014/main" id="{E0595372-1123-4D49-85C0-5245E59158C9}"/>
                    </a:ext>
                  </a:extLst>
                </p:cNvPr>
                <p:cNvSpPr>
                  <a:spLocks noChangeArrowheads="1"/>
                </p:cNvSpPr>
                <p:nvPr/>
              </p:nvSpPr>
              <p:spPr bwMode="auto">
                <a:xfrm>
                  <a:off x="628650" y="1443038"/>
                  <a:ext cx="269875" cy="269875"/>
                </a:xfrm>
                <a:prstGeom prst="ellipse">
                  <a:avLst/>
                </a:prstGeom>
                <a:solidFill>
                  <a:schemeClr val="tx2"/>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sp>
              <p:nvSpPr>
                <p:cNvPr id="50" name="Freeform 7">
                  <a:extLst>
                    <a:ext uri="{FF2B5EF4-FFF2-40B4-BE49-F238E27FC236}">
                      <a16:creationId xmlns:a16="http://schemas.microsoft.com/office/drawing/2014/main" id="{47BAAFD3-FECA-4154-990E-039648342B14}"/>
                    </a:ext>
                  </a:extLst>
                </p:cNvPr>
                <p:cNvSpPr>
                  <a:spLocks/>
                </p:cNvSpPr>
                <p:nvPr/>
              </p:nvSpPr>
              <p:spPr bwMode="auto">
                <a:xfrm>
                  <a:off x="690562" y="1504950"/>
                  <a:ext cx="146050" cy="146050"/>
                </a:xfrm>
                <a:custGeom>
                  <a:avLst/>
                  <a:gdLst>
                    <a:gd name="T0" fmla="*/ 50 w 92"/>
                    <a:gd name="T1" fmla="*/ 0 h 92"/>
                    <a:gd name="T2" fmla="*/ 41 w 92"/>
                    <a:gd name="T3" fmla="*/ 0 h 92"/>
                    <a:gd name="T4" fmla="*/ 41 w 92"/>
                    <a:gd name="T5" fmla="*/ 42 h 92"/>
                    <a:gd name="T6" fmla="*/ 0 w 92"/>
                    <a:gd name="T7" fmla="*/ 42 h 92"/>
                    <a:gd name="T8" fmla="*/ 0 w 92"/>
                    <a:gd name="T9" fmla="*/ 51 h 92"/>
                    <a:gd name="T10" fmla="*/ 41 w 92"/>
                    <a:gd name="T11" fmla="*/ 51 h 92"/>
                    <a:gd name="T12" fmla="*/ 41 w 92"/>
                    <a:gd name="T13" fmla="*/ 92 h 92"/>
                    <a:gd name="T14" fmla="*/ 50 w 92"/>
                    <a:gd name="T15" fmla="*/ 92 h 92"/>
                    <a:gd name="T16" fmla="*/ 50 w 92"/>
                    <a:gd name="T17" fmla="*/ 51 h 92"/>
                    <a:gd name="T18" fmla="*/ 92 w 92"/>
                    <a:gd name="T19" fmla="*/ 51 h 92"/>
                    <a:gd name="T20" fmla="*/ 92 w 92"/>
                    <a:gd name="T21" fmla="*/ 42 h 92"/>
                    <a:gd name="T22" fmla="*/ 50 w 92"/>
                    <a:gd name="T23" fmla="*/ 42 h 92"/>
                    <a:gd name="T24" fmla="*/ 50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0" y="0"/>
                      </a:moveTo>
                      <a:lnTo>
                        <a:pt x="41" y="0"/>
                      </a:lnTo>
                      <a:lnTo>
                        <a:pt x="41" y="42"/>
                      </a:lnTo>
                      <a:lnTo>
                        <a:pt x="0" y="42"/>
                      </a:lnTo>
                      <a:lnTo>
                        <a:pt x="0" y="51"/>
                      </a:lnTo>
                      <a:lnTo>
                        <a:pt x="41" y="51"/>
                      </a:lnTo>
                      <a:lnTo>
                        <a:pt x="41" y="92"/>
                      </a:lnTo>
                      <a:lnTo>
                        <a:pt x="50" y="92"/>
                      </a:lnTo>
                      <a:lnTo>
                        <a:pt x="50" y="51"/>
                      </a:lnTo>
                      <a:lnTo>
                        <a:pt x="92" y="51"/>
                      </a:lnTo>
                      <a:lnTo>
                        <a:pt x="92" y="42"/>
                      </a:lnTo>
                      <a:lnTo>
                        <a:pt x="50" y="42"/>
                      </a:lnTo>
                      <a:lnTo>
                        <a:pt x="50" y="0"/>
                      </a:lnTo>
                      <a:close/>
                    </a:path>
                  </a:pathLst>
                </a:custGeom>
                <a:solidFill>
                  <a:schemeClr val="bg1"/>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grpSp>
          <p:cxnSp>
            <p:nvCxnSpPr>
              <p:cNvPr id="30" name="Straight Connector 45">
                <a:extLst>
                  <a:ext uri="{FF2B5EF4-FFF2-40B4-BE49-F238E27FC236}">
                    <a16:creationId xmlns:a16="http://schemas.microsoft.com/office/drawing/2014/main" id="{36C876A7-3921-4D88-93B2-E23C245A685B}"/>
                  </a:ext>
                </a:extLst>
              </p:cNvPr>
              <p:cNvCxnSpPr/>
              <p:nvPr/>
            </p:nvCxnSpPr>
            <p:spPr>
              <a:xfrm>
                <a:off x="8399131" y="3125373"/>
                <a:ext cx="981821"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46">
                <a:extLst>
                  <a:ext uri="{FF2B5EF4-FFF2-40B4-BE49-F238E27FC236}">
                    <a16:creationId xmlns:a16="http://schemas.microsoft.com/office/drawing/2014/main" id="{71EF42D1-4B3B-4C7B-87DA-EDE4FBE6D8BA}"/>
                  </a:ext>
                </a:extLst>
              </p:cNvPr>
              <p:cNvCxnSpPr/>
              <p:nvPr/>
            </p:nvCxnSpPr>
            <p:spPr>
              <a:xfrm>
                <a:off x="6265272" y="3125373"/>
                <a:ext cx="892564"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47">
                <a:extLst>
                  <a:ext uri="{FF2B5EF4-FFF2-40B4-BE49-F238E27FC236}">
                    <a16:creationId xmlns:a16="http://schemas.microsoft.com/office/drawing/2014/main" id="{5DD3004A-D83E-4A7B-9651-6183B4F4D7D6}"/>
                  </a:ext>
                </a:extLst>
              </p:cNvPr>
              <p:cNvCxnSpPr/>
              <p:nvPr/>
            </p:nvCxnSpPr>
            <p:spPr>
              <a:xfrm>
                <a:off x="7332201" y="3125373"/>
                <a:ext cx="892564"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48">
                <a:extLst>
                  <a:ext uri="{FF2B5EF4-FFF2-40B4-BE49-F238E27FC236}">
                    <a16:creationId xmlns:a16="http://schemas.microsoft.com/office/drawing/2014/main" id="{74F90D58-0F34-402D-96C3-87ED7F592D54}"/>
                  </a:ext>
                </a:extLst>
              </p:cNvPr>
              <p:cNvCxnSpPr/>
              <p:nvPr/>
            </p:nvCxnSpPr>
            <p:spPr>
              <a:xfrm>
                <a:off x="9532999" y="3125373"/>
                <a:ext cx="892564"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49">
                <a:extLst>
                  <a:ext uri="{FF2B5EF4-FFF2-40B4-BE49-F238E27FC236}">
                    <a16:creationId xmlns:a16="http://schemas.microsoft.com/office/drawing/2014/main" id="{85234268-F60C-46AB-96A3-F2BD541BDCC5}"/>
                  </a:ext>
                </a:extLst>
              </p:cNvPr>
              <p:cNvCxnSpPr/>
              <p:nvPr/>
            </p:nvCxnSpPr>
            <p:spPr>
              <a:xfrm>
                <a:off x="10622244" y="3125373"/>
                <a:ext cx="892564"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grpSp>
            <p:nvGrpSpPr>
              <p:cNvPr id="35" name="Group 50">
                <a:extLst>
                  <a:ext uri="{FF2B5EF4-FFF2-40B4-BE49-F238E27FC236}">
                    <a16:creationId xmlns:a16="http://schemas.microsoft.com/office/drawing/2014/main" id="{1E22C5FB-D062-48A8-9F98-896C4F25A293}"/>
                  </a:ext>
                </a:extLst>
              </p:cNvPr>
              <p:cNvGrpSpPr>
                <a:grpSpLocks noChangeAspect="1"/>
              </p:cNvGrpSpPr>
              <p:nvPr/>
            </p:nvGrpSpPr>
            <p:grpSpPr>
              <a:xfrm>
                <a:off x="10427279" y="2566024"/>
                <a:ext cx="193249" cy="199410"/>
                <a:chOff x="628650" y="1847850"/>
                <a:chExt cx="269875" cy="269875"/>
              </a:xfrm>
            </p:grpSpPr>
            <p:sp>
              <p:nvSpPr>
                <p:cNvPr id="47" name="Oval 8">
                  <a:extLst>
                    <a:ext uri="{FF2B5EF4-FFF2-40B4-BE49-F238E27FC236}">
                      <a16:creationId xmlns:a16="http://schemas.microsoft.com/office/drawing/2014/main" id="{5763A3E9-FE75-4221-94AA-B71118F6C9E5}"/>
                    </a:ext>
                  </a:extLst>
                </p:cNvPr>
                <p:cNvSpPr>
                  <a:spLocks noChangeArrowheads="1"/>
                </p:cNvSpPr>
                <p:nvPr/>
              </p:nvSpPr>
              <p:spPr bwMode="auto">
                <a:xfrm>
                  <a:off x="628650" y="1847850"/>
                  <a:ext cx="269875" cy="269875"/>
                </a:xfrm>
                <a:prstGeom prst="ellipse">
                  <a:avLst/>
                </a:prstGeom>
                <a:solidFill>
                  <a:schemeClr val="tx2"/>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sp>
              <p:nvSpPr>
                <p:cNvPr id="48" name="Freeform 9">
                  <a:extLst>
                    <a:ext uri="{FF2B5EF4-FFF2-40B4-BE49-F238E27FC236}">
                      <a16:creationId xmlns:a16="http://schemas.microsoft.com/office/drawing/2014/main" id="{2DAFF91B-6A1D-43A7-8FC6-0446BBD21DD0}"/>
                    </a:ext>
                  </a:extLst>
                </p:cNvPr>
                <p:cNvSpPr>
                  <a:spLocks noEditPoints="1"/>
                </p:cNvSpPr>
                <p:nvPr/>
              </p:nvSpPr>
              <p:spPr bwMode="auto">
                <a:xfrm>
                  <a:off x="690562" y="1949450"/>
                  <a:ext cx="146050" cy="66675"/>
                </a:xfrm>
                <a:custGeom>
                  <a:avLst/>
                  <a:gdLst>
                    <a:gd name="T0" fmla="*/ 0 w 92"/>
                    <a:gd name="T1" fmla="*/ 33 h 42"/>
                    <a:gd name="T2" fmla="*/ 92 w 92"/>
                    <a:gd name="T3" fmla="*/ 33 h 42"/>
                    <a:gd name="T4" fmla="*/ 92 w 92"/>
                    <a:gd name="T5" fmla="*/ 42 h 42"/>
                    <a:gd name="T6" fmla="*/ 0 w 92"/>
                    <a:gd name="T7" fmla="*/ 42 h 42"/>
                    <a:gd name="T8" fmla="*/ 0 w 92"/>
                    <a:gd name="T9" fmla="*/ 33 h 42"/>
                    <a:gd name="T10" fmla="*/ 0 w 92"/>
                    <a:gd name="T11" fmla="*/ 9 h 42"/>
                    <a:gd name="T12" fmla="*/ 92 w 92"/>
                    <a:gd name="T13" fmla="*/ 9 h 42"/>
                    <a:gd name="T14" fmla="*/ 92 w 92"/>
                    <a:gd name="T15" fmla="*/ 0 h 42"/>
                    <a:gd name="T16" fmla="*/ 0 w 92"/>
                    <a:gd name="T17" fmla="*/ 0 h 42"/>
                    <a:gd name="T18" fmla="*/ 0 w 9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2">
                      <a:moveTo>
                        <a:pt x="0" y="33"/>
                      </a:moveTo>
                      <a:lnTo>
                        <a:pt x="92" y="33"/>
                      </a:lnTo>
                      <a:lnTo>
                        <a:pt x="92" y="42"/>
                      </a:lnTo>
                      <a:lnTo>
                        <a:pt x="0" y="42"/>
                      </a:lnTo>
                      <a:lnTo>
                        <a:pt x="0" y="33"/>
                      </a:lnTo>
                      <a:close/>
                      <a:moveTo>
                        <a:pt x="0" y="9"/>
                      </a:moveTo>
                      <a:lnTo>
                        <a:pt x="92" y="9"/>
                      </a:lnTo>
                      <a:lnTo>
                        <a:pt x="92" y="0"/>
                      </a:lnTo>
                      <a:lnTo>
                        <a:pt x="0" y="0"/>
                      </a:lnTo>
                      <a:lnTo>
                        <a:pt x="0" y="9"/>
                      </a:lnTo>
                      <a:close/>
                    </a:path>
                  </a:pathLst>
                </a:custGeom>
                <a:solidFill>
                  <a:schemeClr val="bg1"/>
                </a:solidFill>
                <a:ln>
                  <a:noFill/>
                </a:ln>
              </p:spPr>
              <p:txBody>
                <a:bodyPr vert="horz" wrap="square" lIns="91367" tIns="45683" rIns="91367" bIns="45683" numCol="1" anchor="t" anchorCtr="0" compatLnSpc="1">
                  <a:prstTxWarp prst="textNoShape">
                    <a:avLst/>
                  </a:prstTxWarp>
                </a:bodyPr>
                <a:lstStyle/>
                <a:p>
                  <a:pPr defTabSz="913659"/>
                  <a:endParaRPr lang="en-US" sz="1799">
                    <a:solidFill>
                      <a:prstClr val="white"/>
                    </a:solidFill>
                    <a:latin typeface="Candara"/>
                  </a:endParaRPr>
                </a:p>
              </p:txBody>
            </p:sp>
          </p:grpSp>
          <p:grpSp>
            <p:nvGrpSpPr>
              <p:cNvPr id="36" name="Group 53">
                <a:extLst>
                  <a:ext uri="{FF2B5EF4-FFF2-40B4-BE49-F238E27FC236}">
                    <a16:creationId xmlns:a16="http://schemas.microsoft.com/office/drawing/2014/main" id="{9F17286E-8A26-431F-BC9A-B027966F3FBB}"/>
                  </a:ext>
                </a:extLst>
              </p:cNvPr>
              <p:cNvGrpSpPr>
                <a:grpSpLocks noChangeAspect="1"/>
              </p:cNvGrpSpPr>
              <p:nvPr/>
            </p:nvGrpSpPr>
            <p:grpSpPr>
              <a:xfrm>
                <a:off x="8134763" y="1406674"/>
                <a:ext cx="449218" cy="463541"/>
                <a:chOff x="5256341" y="2517774"/>
                <a:chExt cx="1646238" cy="1646238"/>
              </a:xfrm>
            </p:grpSpPr>
            <p:sp>
              <p:nvSpPr>
                <p:cNvPr id="43" name="AutoShape 107">
                  <a:extLst>
                    <a:ext uri="{FF2B5EF4-FFF2-40B4-BE49-F238E27FC236}">
                      <a16:creationId xmlns:a16="http://schemas.microsoft.com/office/drawing/2014/main" id="{5E219064-8E67-4A54-9D5E-00DAC4FB755E}"/>
                    </a:ext>
                  </a:extLst>
                </p:cNvPr>
                <p:cNvSpPr>
                  <a:spLocks noChangeAspect="1" noChangeArrowheads="1" noTextEdit="1"/>
                </p:cNvSpPr>
                <p:nvPr/>
              </p:nvSpPr>
              <p:spPr bwMode="auto">
                <a:xfrm>
                  <a:off x="5256341" y="2517774"/>
                  <a:ext cx="164623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7" tIns="45683" rIns="91367" bIns="45683" numCol="1" anchor="t" anchorCtr="0" compatLnSpc="1">
                  <a:prstTxWarp prst="textNoShape">
                    <a:avLst/>
                  </a:prstTxWarp>
                </a:bodyPr>
                <a:lstStyle/>
                <a:p>
                  <a:pPr defTabSz="913659"/>
                  <a:endParaRPr lang="en-US" sz="1799">
                    <a:solidFill>
                      <a:srgbClr val="333333"/>
                    </a:solidFill>
                    <a:latin typeface="Candara"/>
                  </a:endParaRPr>
                </a:p>
              </p:txBody>
            </p:sp>
            <p:grpSp>
              <p:nvGrpSpPr>
                <p:cNvPr id="44" name="Group 55">
                  <a:extLst>
                    <a:ext uri="{FF2B5EF4-FFF2-40B4-BE49-F238E27FC236}">
                      <a16:creationId xmlns:a16="http://schemas.microsoft.com/office/drawing/2014/main" id="{1CD3DA37-2A52-4F5B-B131-AC8CEE97B098}"/>
                    </a:ext>
                  </a:extLst>
                </p:cNvPr>
                <p:cNvGrpSpPr/>
                <p:nvPr/>
              </p:nvGrpSpPr>
              <p:grpSpPr>
                <a:xfrm>
                  <a:off x="5432682" y="2692400"/>
                  <a:ext cx="1293556" cy="1296987"/>
                  <a:chOff x="5432682" y="2692400"/>
                  <a:chExt cx="1293556" cy="1296987"/>
                </a:xfrm>
              </p:grpSpPr>
              <p:sp>
                <p:nvSpPr>
                  <p:cNvPr id="45" name="Freeform 5">
                    <a:extLst>
                      <a:ext uri="{FF2B5EF4-FFF2-40B4-BE49-F238E27FC236}">
                        <a16:creationId xmlns:a16="http://schemas.microsoft.com/office/drawing/2014/main" id="{CC523ABE-CA92-46CF-8C3C-3D9994411786}"/>
                      </a:ext>
                    </a:extLst>
                  </p:cNvPr>
                  <p:cNvSpPr>
                    <a:spLocks/>
                  </p:cNvSpPr>
                  <p:nvPr/>
                </p:nvSpPr>
                <p:spPr bwMode="auto">
                  <a:xfrm>
                    <a:off x="5432682" y="2753317"/>
                    <a:ext cx="1285289" cy="1236070"/>
                  </a:xfrm>
                  <a:custGeom>
                    <a:avLst/>
                    <a:gdLst>
                      <a:gd name="connsiteX0" fmla="*/ 233276 w 1285289"/>
                      <a:gd name="connsiteY0" fmla="*/ 991595 h 1236070"/>
                      <a:gd name="connsiteX1" fmla="*/ 630639 w 1285289"/>
                      <a:gd name="connsiteY1" fmla="*/ 1202571 h 1236070"/>
                      <a:gd name="connsiteX2" fmla="*/ 1078030 w 1285289"/>
                      <a:gd name="connsiteY2" fmla="*/ 1042201 h 1236070"/>
                      <a:gd name="connsiteX3" fmla="*/ 1008706 w 1285289"/>
                      <a:gd name="connsiteY3" fmla="*/ 1044339 h 1236070"/>
                      <a:gd name="connsiteX4" fmla="*/ 992268 w 1285289"/>
                      <a:gd name="connsiteY4" fmla="*/ 1029371 h 1236070"/>
                      <a:gd name="connsiteX5" fmla="*/ 1007991 w 1285289"/>
                      <a:gd name="connsiteY5" fmla="*/ 1012978 h 1236070"/>
                      <a:gd name="connsiteX6" fmla="*/ 1115908 w 1285289"/>
                      <a:gd name="connsiteY6" fmla="*/ 1010127 h 1236070"/>
                      <a:gd name="connsiteX7" fmla="*/ 1118052 w 1285289"/>
                      <a:gd name="connsiteY7" fmla="*/ 1010127 h 1236070"/>
                      <a:gd name="connsiteX8" fmla="*/ 1118767 w 1285289"/>
                      <a:gd name="connsiteY8" fmla="*/ 1010127 h 1236070"/>
                      <a:gd name="connsiteX9" fmla="*/ 1120911 w 1285289"/>
                      <a:gd name="connsiteY9" fmla="*/ 1010840 h 1236070"/>
                      <a:gd name="connsiteX10" fmla="*/ 1121626 w 1285289"/>
                      <a:gd name="connsiteY10" fmla="*/ 1010840 h 1236070"/>
                      <a:gd name="connsiteX11" fmla="*/ 1123770 w 1285289"/>
                      <a:gd name="connsiteY11" fmla="*/ 1012265 h 1236070"/>
                      <a:gd name="connsiteX12" fmla="*/ 1124484 w 1285289"/>
                      <a:gd name="connsiteY12" fmla="*/ 1012265 h 1236070"/>
                      <a:gd name="connsiteX13" fmla="*/ 1126628 w 1285289"/>
                      <a:gd name="connsiteY13" fmla="*/ 1013691 h 1236070"/>
                      <a:gd name="connsiteX14" fmla="*/ 1127343 w 1285289"/>
                      <a:gd name="connsiteY14" fmla="*/ 1014403 h 1236070"/>
                      <a:gd name="connsiteX15" fmla="*/ 1128772 w 1285289"/>
                      <a:gd name="connsiteY15" fmla="*/ 1015829 h 1236070"/>
                      <a:gd name="connsiteX16" fmla="*/ 1128772 w 1285289"/>
                      <a:gd name="connsiteY16" fmla="*/ 1016542 h 1236070"/>
                      <a:gd name="connsiteX17" fmla="*/ 1130202 w 1285289"/>
                      <a:gd name="connsiteY17" fmla="*/ 1018680 h 1236070"/>
                      <a:gd name="connsiteX18" fmla="*/ 1130202 w 1285289"/>
                      <a:gd name="connsiteY18" fmla="*/ 1019393 h 1236070"/>
                      <a:gd name="connsiteX19" fmla="*/ 1131631 w 1285289"/>
                      <a:gd name="connsiteY19" fmla="*/ 1021531 h 1236070"/>
                      <a:gd name="connsiteX20" fmla="*/ 1131631 w 1285289"/>
                      <a:gd name="connsiteY20" fmla="*/ 1022244 h 1236070"/>
                      <a:gd name="connsiteX21" fmla="*/ 1131631 w 1285289"/>
                      <a:gd name="connsiteY21" fmla="*/ 1024382 h 1236070"/>
                      <a:gd name="connsiteX22" fmla="*/ 1131631 w 1285289"/>
                      <a:gd name="connsiteY22" fmla="*/ 1025095 h 1236070"/>
                      <a:gd name="connsiteX23" fmla="*/ 1131631 w 1285289"/>
                      <a:gd name="connsiteY23" fmla="*/ 1026520 h 1236070"/>
                      <a:gd name="connsiteX24" fmla="*/ 1126628 w 1285289"/>
                      <a:gd name="connsiteY24" fmla="*/ 1132008 h 1236070"/>
                      <a:gd name="connsiteX25" fmla="*/ 1110905 w 1285289"/>
                      <a:gd name="connsiteY25" fmla="*/ 1147689 h 1236070"/>
                      <a:gd name="connsiteX26" fmla="*/ 1110191 w 1285289"/>
                      <a:gd name="connsiteY26" fmla="*/ 1147689 h 1236070"/>
                      <a:gd name="connsiteX27" fmla="*/ 1095182 w 1285289"/>
                      <a:gd name="connsiteY27" fmla="*/ 1130582 h 1236070"/>
                      <a:gd name="connsiteX28" fmla="*/ 1098041 w 1285289"/>
                      <a:gd name="connsiteY28" fmla="*/ 1066434 h 1236070"/>
                      <a:gd name="connsiteX29" fmla="*/ 905077 w 1285289"/>
                      <a:gd name="connsiteY29" fmla="*/ 1192592 h 1236070"/>
                      <a:gd name="connsiteX30" fmla="*/ 679952 w 1285289"/>
                      <a:gd name="connsiteY30" fmla="*/ 1236070 h 1236070"/>
                      <a:gd name="connsiteX31" fmla="*/ 627780 w 1285289"/>
                      <a:gd name="connsiteY31" fmla="*/ 1233932 h 1236070"/>
                      <a:gd name="connsiteX32" fmla="*/ 361918 w 1285289"/>
                      <a:gd name="connsiteY32" fmla="*/ 1146263 h 1236070"/>
                      <a:gd name="connsiteX33" fmla="*/ 206118 w 1285289"/>
                      <a:gd name="connsiteY33" fmla="*/ 1007988 h 1236070"/>
                      <a:gd name="connsiteX34" fmla="*/ 233276 w 1285289"/>
                      <a:gd name="connsiteY34" fmla="*/ 991595 h 1236070"/>
                      <a:gd name="connsiteX35" fmla="*/ 520755 w 1285289"/>
                      <a:gd name="connsiteY35" fmla="*/ 47032 h 1236070"/>
                      <a:gd name="connsiteX36" fmla="*/ 520755 w 1285289"/>
                      <a:gd name="connsiteY36" fmla="*/ 49891 h 1236070"/>
                      <a:gd name="connsiteX37" fmla="*/ 523619 w 1285289"/>
                      <a:gd name="connsiteY37" fmla="*/ 78479 h 1236070"/>
                      <a:gd name="connsiteX38" fmla="*/ 108403 w 1285289"/>
                      <a:gd name="connsiteY38" fmla="*/ 563049 h 1236070"/>
                      <a:gd name="connsiteX39" fmla="*/ 106255 w 1285289"/>
                      <a:gd name="connsiteY39" fmla="*/ 678831 h 1236070"/>
                      <a:gd name="connsiteX40" fmla="*/ 147061 w 1285289"/>
                      <a:gd name="connsiteY40" fmla="*/ 624513 h 1236070"/>
                      <a:gd name="connsiteX41" fmla="*/ 169253 w 1285289"/>
                      <a:gd name="connsiteY41" fmla="*/ 620940 h 1236070"/>
                      <a:gd name="connsiteX42" fmla="*/ 172833 w 1285289"/>
                      <a:gd name="connsiteY42" fmla="*/ 643096 h 1236070"/>
                      <a:gd name="connsiteX43" fmla="*/ 108403 w 1285289"/>
                      <a:gd name="connsiteY43" fmla="*/ 728860 h 1236070"/>
                      <a:gd name="connsiteX44" fmla="*/ 107687 w 1285289"/>
                      <a:gd name="connsiteY44" fmla="*/ 729575 h 1236070"/>
                      <a:gd name="connsiteX45" fmla="*/ 106255 w 1285289"/>
                      <a:gd name="connsiteY45" fmla="*/ 731719 h 1236070"/>
                      <a:gd name="connsiteX46" fmla="*/ 105539 w 1285289"/>
                      <a:gd name="connsiteY46" fmla="*/ 731719 h 1236070"/>
                      <a:gd name="connsiteX47" fmla="*/ 104107 w 1285289"/>
                      <a:gd name="connsiteY47" fmla="*/ 733148 h 1236070"/>
                      <a:gd name="connsiteX48" fmla="*/ 102676 w 1285289"/>
                      <a:gd name="connsiteY48" fmla="*/ 733863 h 1236070"/>
                      <a:gd name="connsiteX49" fmla="*/ 101244 w 1285289"/>
                      <a:gd name="connsiteY49" fmla="*/ 734578 h 1236070"/>
                      <a:gd name="connsiteX50" fmla="*/ 98380 w 1285289"/>
                      <a:gd name="connsiteY50" fmla="*/ 735292 h 1236070"/>
                      <a:gd name="connsiteX51" fmla="*/ 97664 w 1285289"/>
                      <a:gd name="connsiteY51" fmla="*/ 735292 h 1236070"/>
                      <a:gd name="connsiteX52" fmla="*/ 96949 w 1285289"/>
                      <a:gd name="connsiteY52" fmla="*/ 735292 h 1236070"/>
                      <a:gd name="connsiteX53" fmla="*/ 96949 w 1285289"/>
                      <a:gd name="connsiteY53" fmla="*/ 736007 h 1236070"/>
                      <a:gd name="connsiteX54" fmla="*/ 95517 w 1285289"/>
                      <a:gd name="connsiteY54" fmla="*/ 736007 h 1236070"/>
                      <a:gd name="connsiteX55" fmla="*/ 92653 w 1285289"/>
                      <a:gd name="connsiteY55" fmla="*/ 735292 h 1236070"/>
                      <a:gd name="connsiteX56" fmla="*/ 89790 w 1285289"/>
                      <a:gd name="connsiteY56" fmla="*/ 734578 h 1236070"/>
                      <a:gd name="connsiteX57" fmla="*/ 87642 w 1285289"/>
                      <a:gd name="connsiteY57" fmla="*/ 733863 h 1236070"/>
                      <a:gd name="connsiteX58" fmla="*/ 85494 w 1285289"/>
                      <a:gd name="connsiteY58" fmla="*/ 732434 h 1236070"/>
                      <a:gd name="connsiteX59" fmla="*/ 84778 w 1285289"/>
                      <a:gd name="connsiteY59" fmla="*/ 731719 h 1236070"/>
                      <a:gd name="connsiteX60" fmla="*/ 5315 w 1285289"/>
                      <a:gd name="connsiteY60" fmla="*/ 660963 h 1236070"/>
                      <a:gd name="connsiteX61" fmla="*/ 3883 w 1285289"/>
                      <a:gd name="connsiteY61" fmla="*/ 638807 h 1236070"/>
                      <a:gd name="connsiteX62" fmla="*/ 26075 w 1285289"/>
                      <a:gd name="connsiteY62" fmla="*/ 637378 h 1236070"/>
                      <a:gd name="connsiteX63" fmla="*/ 74756 w 1285289"/>
                      <a:gd name="connsiteY63" fmla="*/ 680975 h 1236070"/>
                      <a:gd name="connsiteX64" fmla="*/ 76904 w 1285289"/>
                      <a:gd name="connsiteY64" fmla="*/ 559475 h 1236070"/>
                      <a:gd name="connsiteX65" fmla="*/ 520755 w 1285289"/>
                      <a:gd name="connsiteY65" fmla="*/ 47032 h 1236070"/>
                      <a:gd name="connsiteX66" fmla="*/ 932443 w 1285289"/>
                      <a:gd name="connsiteY66" fmla="*/ 1029 h 1236070"/>
                      <a:gd name="connsiteX67" fmla="*/ 941187 w 1285289"/>
                      <a:gd name="connsiteY67" fmla="*/ 9230 h 1236070"/>
                      <a:gd name="connsiteX68" fmla="*/ 933335 w 1285289"/>
                      <a:gd name="connsiteY68" fmla="*/ 29910 h 1236070"/>
                      <a:gd name="connsiteX69" fmla="*/ 874090 w 1285289"/>
                      <a:gd name="connsiteY69" fmla="*/ 57009 h 1236070"/>
                      <a:gd name="connsiteX70" fmla="*/ 1283809 w 1285289"/>
                      <a:gd name="connsiteY70" fmla="*/ 671716 h 1236070"/>
                      <a:gd name="connsiteX71" fmla="*/ 1270960 w 1285289"/>
                      <a:gd name="connsiteY71" fmla="*/ 762995 h 1236070"/>
                      <a:gd name="connsiteX72" fmla="*/ 1242409 w 1285289"/>
                      <a:gd name="connsiteY72" fmla="*/ 745880 h 1236070"/>
                      <a:gd name="connsiteX73" fmla="*/ 1252402 w 1285289"/>
                      <a:gd name="connsiteY73" fmla="*/ 669577 h 1236070"/>
                      <a:gd name="connsiteX74" fmla="*/ 862669 w 1285289"/>
                      <a:gd name="connsiteY74" fmla="*/ 86247 h 1236070"/>
                      <a:gd name="connsiteX75" fmla="*/ 896932 w 1285289"/>
                      <a:gd name="connsiteY75" fmla="*/ 146149 h 1236070"/>
                      <a:gd name="connsiteX76" fmla="*/ 890507 w 1285289"/>
                      <a:gd name="connsiteY76" fmla="*/ 167542 h 1236070"/>
                      <a:gd name="connsiteX77" fmla="*/ 882656 w 1285289"/>
                      <a:gd name="connsiteY77" fmla="*/ 169681 h 1236070"/>
                      <a:gd name="connsiteX78" fmla="*/ 869094 w 1285289"/>
                      <a:gd name="connsiteY78" fmla="*/ 161837 h 1236070"/>
                      <a:gd name="connsiteX79" fmla="*/ 815559 w 1285289"/>
                      <a:gd name="connsiteY79" fmla="*/ 67706 h 1236070"/>
                      <a:gd name="connsiteX80" fmla="*/ 815559 w 1285289"/>
                      <a:gd name="connsiteY80" fmla="*/ 66993 h 1236070"/>
                      <a:gd name="connsiteX81" fmla="*/ 815559 w 1285289"/>
                      <a:gd name="connsiteY81" fmla="*/ 66279 h 1236070"/>
                      <a:gd name="connsiteX82" fmla="*/ 814845 w 1285289"/>
                      <a:gd name="connsiteY82" fmla="*/ 65566 h 1236070"/>
                      <a:gd name="connsiteX83" fmla="*/ 814845 w 1285289"/>
                      <a:gd name="connsiteY83" fmla="*/ 64853 h 1236070"/>
                      <a:gd name="connsiteX84" fmla="*/ 814845 w 1285289"/>
                      <a:gd name="connsiteY84" fmla="*/ 64140 h 1236070"/>
                      <a:gd name="connsiteX85" fmla="*/ 814131 w 1285289"/>
                      <a:gd name="connsiteY85" fmla="*/ 63427 h 1236070"/>
                      <a:gd name="connsiteX86" fmla="*/ 814131 w 1285289"/>
                      <a:gd name="connsiteY86" fmla="*/ 62714 h 1236070"/>
                      <a:gd name="connsiteX87" fmla="*/ 814131 w 1285289"/>
                      <a:gd name="connsiteY87" fmla="*/ 62001 h 1236070"/>
                      <a:gd name="connsiteX88" fmla="*/ 814131 w 1285289"/>
                      <a:gd name="connsiteY88" fmla="*/ 61288 h 1236070"/>
                      <a:gd name="connsiteX89" fmla="*/ 814131 w 1285289"/>
                      <a:gd name="connsiteY89" fmla="*/ 60574 h 1236070"/>
                      <a:gd name="connsiteX90" fmla="*/ 814131 w 1285289"/>
                      <a:gd name="connsiteY90" fmla="*/ 59861 h 1236070"/>
                      <a:gd name="connsiteX91" fmla="*/ 814131 w 1285289"/>
                      <a:gd name="connsiteY91" fmla="*/ 58435 h 1236070"/>
                      <a:gd name="connsiteX92" fmla="*/ 814131 w 1285289"/>
                      <a:gd name="connsiteY92" fmla="*/ 57722 h 1236070"/>
                      <a:gd name="connsiteX93" fmla="*/ 814131 w 1285289"/>
                      <a:gd name="connsiteY93" fmla="*/ 57009 h 1236070"/>
                      <a:gd name="connsiteX94" fmla="*/ 814131 w 1285289"/>
                      <a:gd name="connsiteY94" fmla="*/ 56296 h 1236070"/>
                      <a:gd name="connsiteX95" fmla="*/ 814845 w 1285289"/>
                      <a:gd name="connsiteY95" fmla="*/ 55583 h 1236070"/>
                      <a:gd name="connsiteX96" fmla="*/ 814845 w 1285289"/>
                      <a:gd name="connsiteY96" fmla="*/ 54870 h 1236070"/>
                      <a:gd name="connsiteX97" fmla="*/ 815559 w 1285289"/>
                      <a:gd name="connsiteY97" fmla="*/ 52017 h 1236070"/>
                      <a:gd name="connsiteX98" fmla="*/ 816273 w 1285289"/>
                      <a:gd name="connsiteY98" fmla="*/ 52017 h 1236070"/>
                      <a:gd name="connsiteX99" fmla="*/ 817700 w 1285289"/>
                      <a:gd name="connsiteY99" fmla="*/ 49878 h 1236070"/>
                      <a:gd name="connsiteX100" fmla="*/ 819842 w 1285289"/>
                      <a:gd name="connsiteY100" fmla="*/ 47738 h 1236070"/>
                      <a:gd name="connsiteX101" fmla="*/ 820555 w 1285289"/>
                      <a:gd name="connsiteY101" fmla="*/ 47738 h 1236070"/>
                      <a:gd name="connsiteX102" fmla="*/ 822697 w 1285289"/>
                      <a:gd name="connsiteY102" fmla="*/ 45599 h 1236070"/>
                      <a:gd name="connsiteX103" fmla="*/ 920487 w 1285289"/>
                      <a:gd name="connsiteY103" fmla="*/ 1386 h 1236070"/>
                      <a:gd name="connsiteX104" fmla="*/ 932443 w 1285289"/>
                      <a:gd name="connsiteY104" fmla="*/ 1029 h 12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85289" h="1236070">
                        <a:moveTo>
                          <a:pt x="233276" y="991595"/>
                        </a:moveTo>
                        <a:cubicBezTo>
                          <a:pt x="331187" y="1112763"/>
                          <a:pt x="472694" y="1189741"/>
                          <a:pt x="630639" y="1202571"/>
                        </a:cubicBezTo>
                        <a:cubicBezTo>
                          <a:pt x="797874" y="1216826"/>
                          <a:pt x="958678" y="1159093"/>
                          <a:pt x="1078030" y="1042201"/>
                        </a:cubicBezTo>
                        <a:cubicBezTo>
                          <a:pt x="1078030" y="1042201"/>
                          <a:pt x="1078030" y="1042201"/>
                          <a:pt x="1008706" y="1044339"/>
                        </a:cubicBezTo>
                        <a:cubicBezTo>
                          <a:pt x="1000130" y="1045052"/>
                          <a:pt x="992983" y="1037924"/>
                          <a:pt x="992268" y="1029371"/>
                        </a:cubicBezTo>
                        <a:cubicBezTo>
                          <a:pt x="992268" y="1020818"/>
                          <a:pt x="999415" y="1013691"/>
                          <a:pt x="1007991" y="1012978"/>
                        </a:cubicBezTo>
                        <a:cubicBezTo>
                          <a:pt x="1007991" y="1012978"/>
                          <a:pt x="1007991" y="1012978"/>
                          <a:pt x="1115908" y="1010127"/>
                        </a:cubicBezTo>
                        <a:cubicBezTo>
                          <a:pt x="1116623" y="1010127"/>
                          <a:pt x="1117338" y="1010127"/>
                          <a:pt x="1118052" y="1010127"/>
                        </a:cubicBezTo>
                        <a:cubicBezTo>
                          <a:pt x="1118052" y="1010127"/>
                          <a:pt x="1118052" y="1010127"/>
                          <a:pt x="1118767" y="1010127"/>
                        </a:cubicBezTo>
                        <a:cubicBezTo>
                          <a:pt x="1119482" y="1010127"/>
                          <a:pt x="1120196" y="1010127"/>
                          <a:pt x="1120911" y="1010840"/>
                        </a:cubicBezTo>
                        <a:cubicBezTo>
                          <a:pt x="1120911" y="1010840"/>
                          <a:pt x="1120911" y="1010840"/>
                          <a:pt x="1121626" y="1010840"/>
                        </a:cubicBezTo>
                        <a:cubicBezTo>
                          <a:pt x="1122340" y="1010840"/>
                          <a:pt x="1123055" y="1011552"/>
                          <a:pt x="1123770" y="1012265"/>
                        </a:cubicBezTo>
                        <a:cubicBezTo>
                          <a:pt x="1123770" y="1012265"/>
                          <a:pt x="1123770" y="1012265"/>
                          <a:pt x="1124484" y="1012265"/>
                        </a:cubicBezTo>
                        <a:cubicBezTo>
                          <a:pt x="1125199" y="1012265"/>
                          <a:pt x="1125914" y="1012978"/>
                          <a:pt x="1126628" y="1013691"/>
                        </a:cubicBezTo>
                        <a:cubicBezTo>
                          <a:pt x="1126628" y="1014403"/>
                          <a:pt x="1127343" y="1014403"/>
                          <a:pt x="1127343" y="1014403"/>
                        </a:cubicBezTo>
                        <a:cubicBezTo>
                          <a:pt x="1128058" y="1015116"/>
                          <a:pt x="1128058" y="1015829"/>
                          <a:pt x="1128772" y="1015829"/>
                        </a:cubicBezTo>
                        <a:cubicBezTo>
                          <a:pt x="1128772" y="1016542"/>
                          <a:pt x="1128772" y="1016542"/>
                          <a:pt x="1128772" y="1016542"/>
                        </a:cubicBezTo>
                        <a:cubicBezTo>
                          <a:pt x="1129487" y="1017254"/>
                          <a:pt x="1130202" y="1017967"/>
                          <a:pt x="1130202" y="1018680"/>
                        </a:cubicBezTo>
                        <a:cubicBezTo>
                          <a:pt x="1130202" y="1018680"/>
                          <a:pt x="1130202" y="1018680"/>
                          <a:pt x="1130202" y="1019393"/>
                        </a:cubicBezTo>
                        <a:cubicBezTo>
                          <a:pt x="1130917" y="1020105"/>
                          <a:pt x="1130917" y="1020818"/>
                          <a:pt x="1131631" y="1021531"/>
                        </a:cubicBezTo>
                        <a:cubicBezTo>
                          <a:pt x="1131631" y="1021531"/>
                          <a:pt x="1131631" y="1021531"/>
                          <a:pt x="1131631" y="1022244"/>
                        </a:cubicBezTo>
                        <a:cubicBezTo>
                          <a:pt x="1131631" y="1022956"/>
                          <a:pt x="1131631" y="1023669"/>
                          <a:pt x="1131631" y="1024382"/>
                        </a:cubicBezTo>
                        <a:cubicBezTo>
                          <a:pt x="1131631" y="1024382"/>
                          <a:pt x="1131631" y="1024382"/>
                          <a:pt x="1131631" y="1025095"/>
                        </a:cubicBezTo>
                        <a:cubicBezTo>
                          <a:pt x="1131631" y="1025095"/>
                          <a:pt x="1131631" y="1025807"/>
                          <a:pt x="1131631" y="1026520"/>
                        </a:cubicBezTo>
                        <a:cubicBezTo>
                          <a:pt x="1131631" y="1026520"/>
                          <a:pt x="1131631" y="1026520"/>
                          <a:pt x="1126628" y="1132008"/>
                        </a:cubicBezTo>
                        <a:cubicBezTo>
                          <a:pt x="1125914" y="1140561"/>
                          <a:pt x="1118767" y="1147689"/>
                          <a:pt x="1110905" y="1147689"/>
                        </a:cubicBezTo>
                        <a:cubicBezTo>
                          <a:pt x="1110191" y="1147689"/>
                          <a:pt x="1110191" y="1147689"/>
                          <a:pt x="1110191" y="1147689"/>
                        </a:cubicBezTo>
                        <a:cubicBezTo>
                          <a:pt x="1100900" y="1147689"/>
                          <a:pt x="1094468" y="1139135"/>
                          <a:pt x="1095182" y="1130582"/>
                        </a:cubicBezTo>
                        <a:cubicBezTo>
                          <a:pt x="1095182" y="1130582"/>
                          <a:pt x="1095182" y="1130582"/>
                          <a:pt x="1098041" y="1066434"/>
                        </a:cubicBezTo>
                        <a:cubicBezTo>
                          <a:pt x="1042296" y="1119891"/>
                          <a:pt x="976545" y="1163369"/>
                          <a:pt x="905077" y="1192592"/>
                        </a:cubicBezTo>
                        <a:cubicBezTo>
                          <a:pt x="833609" y="1221815"/>
                          <a:pt x="757852" y="1236070"/>
                          <a:pt x="679952" y="1236070"/>
                        </a:cubicBezTo>
                        <a:cubicBezTo>
                          <a:pt x="662799" y="1236070"/>
                          <a:pt x="645647" y="1235357"/>
                          <a:pt x="627780" y="1233932"/>
                        </a:cubicBezTo>
                        <a:cubicBezTo>
                          <a:pt x="532013" y="1226092"/>
                          <a:pt x="441963" y="1196156"/>
                          <a:pt x="361918" y="1146263"/>
                        </a:cubicBezTo>
                        <a:cubicBezTo>
                          <a:pt x="302600" y="1109200"/>
                          <a:pt x="249713" y="1062158"/>
                          <a:pt x="206118" y="1007988"/>
                        </a:cubicBezTo>
                        <a:cubicBezTo>
                          <a:pt x="216123" y="1003712"/>
                          <a:pt x="224699" y="998010"/>
                          <a:pt x="233276" y="991595"/>
                        </a:cubicBezTo>
                        <a:close/>
                        <a:moveTo>
                          <a:pt x="520755" y="47032"/>
                        </a:moveTo>
                        <a:cubicBezTo>
                          <a:pt x="520755" y="47747"/>
                          <a:pt x="520755" y="49176"/>
                          <a:pt x="520755" y="49891"/>
                        </a:cubicBezTo>
                        <a:cubicBezTo>
                          <a:pt x="520755" y="59897"/>
                          <a:pt x="521471" y="69188"/>
                          <a:pt x="523619" y="78479"/>
                        </a:cubicBezTo>
                        <a:cubicBezTo>
                          <a:pt x="303841" y="139944"/>
                          <a:pt x="136322" y="329340"/>
                          <a:pt x="108403" y="563049"/>
                        </a:cubicBezTo>
                        <a:cubicBezTo>
                          <a:pt x="104107" y="601643"/>
                          <a:pt x="103392" y="640237"/>
                          <a:pt x="106255" y="678831"/>
                        </a:cubicBezTo>
                        <a:cubicBezTo>
                          <a:pt x="106255" y="678831"/>
                          <a:pt x="106255" y="678831"/>
                          <a:pt x="147061" y="624513"/>
                        </a:cubicBezTo>
                        <a:cubicBezTo>
                          <a:pt x="152788" y="617366"/>
                          <a:pt x="162094" y="615937"/>
                          <a:pt x="169253" y="620940"/>
                        </a:cubicBezTo>
                        <a:cubicBezTo>
                          <a:pt x="176412" y="625943"/>
                          <a:pt x="177844" y="635949"/>
                          <a:pt x="172833" y="643096"/>
                        </a:cubicBezTo>
                        <a:cubicBezTo>
                          <a:pt x="172833" y="643096"/>
                          <a:pt x="172833" y="643096"/>
                          <a:pt x="108403" y="728860"/>
                        </a:cubicBezTo>
                        <a:cubicBezTo>
                          <a:pt x="108403" y="728860"/>
                          <a:pt x="108403" y="728860"/>
                          <a:pt x="107687" y="729575"/>
                        </a:cubicBezTo>
                        <a:cubicBezTo>
                          <a:pt x="106971" y="730290"/>
                          <a:pt x="106255" y="731004"/>
                          <a:pt x="106255" y="731719"/>
                        </a:cubicBezTo>
                        <a:cubicBezTo>
                          <a:pt x="105539" y="731719"/>
                          <a:pt x="105539" y="731719"/>
                          <a:pt x="105539" y="731719"/>
                        </a:cubicBezTo>
                        <a:cubicBezTo>
                          <a:pt x="104823" y="732434"/>
                          <a:pt x="104107" y="733148"/>
                          <a:pt x="104107" y="733148"/>
                        </a:cubicBezTo>
                        <a:cubicBezTo>
                          <a:pt x="103392" y="733148"/>
                          <a:pt x="103392" y="733863"/>
                          <a:pt x="102676" y="733863"/>
                        </a:cubicBezTo>
                        <a:cubicBezTo>
                          <a:pt x="101960" y="733863"/>
                          <a:pt x="101960" y="734578"/>
                          <a:pt x="101244" y="734578"/>
                        </a:cubicBezTo>
                        <a:cubicBezTo>
                          <a:pt x="100528" y="734578"/>
                          <a:pt x="99096" y="735292"/>
                          <a:pt x="98380" y="735292"/>
                        </a:cubicBezTo>
                        <a:cubicBezTo>
                          <a:pt x="98380" y="735292"/>
                          <a:pt x="98380" y="735292"/>
                          <a:pt x="97664" y="735292"/>
                        </a:cubicBezTo>
                        <a:cubicBezTo>
                          <a:pt x="97664" y="735292"/>
                          <a:pt x="97664" y="735292"/>
                          <a:pt x="96949" y="735292"/>
                        </a:cubicBezTo>
                        <a:cubicBezTo>
                          <a:pt x="96949" y="735292"/>
                          <a:pt x="96949" y="735292"/>
                          <a:pt x="96949" y="736007"/>
                        </a:cubicBezTo>
                        <a:cubicBezTo>
                          <a:pt x="96233" y="736007"/>
                          <a:pt x="96233" y="736007"/>
                          <a:pt x="95517" y="736007"/>
                        </a:cubicBezTo>
                        <a:cubicBezTo>
                          <a:pt x="94085" y="736007"/>
                          <a:pt x="93369" y="736007"/>
                          <a:pt x="92653" y="735292"/>
                        </a:cubicBezTo>
                        <a:cubicBezTo>
                          <a:pt x="91937" y="735292"/>
                          <a:pt x="90506" y="735292"/>
                          <a:pt x="89790" y="734578"/>
                        </a:cubicBezTo>
                        <a:cubicBezTo>
                          <a:pt x="89074" y="734578"/>
                          <a:pt x="88358" y="734578"/>
                          <a:pt x="87642" y="733863"/>
                        </a:cubicBezTo>
                        <a:cubicBezTo>
                          <a:pt x="86926" y="733148"/>
                          <a:pt x="86210" y="733148"/>
                          <a:pt x="85494" y="732434"/>
                        </a:cubicBezTo>
                        <a:cubicBezTo>
                          <a:pt x="85494" y="732434"/>
                          <a:pt x="84778" y="732434"/>
                          <a:pt x="84778" y="731719"/>
                        </a:cubicBezTo>
                        <a:cubicBezTo>
                          <a:pt x="84778" y="731719"/>
                          <a:pt x="84778" y="731719"/>
                          <a:pt x="5315" y="660963"/>
                        </a:cubicBezTo>
                        <a:cubicBezTo>
                          <a:pt x="-1128" y="655246"/>
                          <a:pt x="-1844" y="645954"/>
                          <a:pt x="3883" y="638807"/>
                        </a:cubicBezTo>
                        <a:cubicBezTo>
                          <a:pt x="9610" y="632375"/>
                          <a:pt x="19632" y="631660"/>
                          <a:pt x="26075" y="637378"/>
                        </a:cubicBezTo>
                        <a:cubicBezTo>
                          <a:pt x="26075" y="637378"/>
                          <a:pt x="26075" y="637378"/>
                          <a:pt x="74756" y="680975"/>
                        </a:cubicBezTo>
                        <a:cubicBezTo>
                          <a:pt x="71176" y="640237"/>
                          <a:pt x="72608" y="599499"/>
                          <a:pt x="76904" y="559475"/>
                        </a:cubicBezTo>
                        <a:cubicBezTo>
                          <a:pt x="106971" y="310758"/>
                          <a:pt x="286659" y="109926"/>
                          <a:pt x="520755" y="47032"/>
                        </a:cubicBezTo>
                        <a:close/>
                        <a:moveTo>
                          <a:pt x="932443" y="1029"/>
                        </a:moveTo>
                        <a:cubicBezTo>
                          <a:pt x="936190" y="2455"/>
                          <a:pt x="939402" y="5308"/>
                          <a:pt x="941187" y="9230"/>
                        </a:cubicBezTo>
                        <a:cubicBezTo>
                          <a:pt x="944756" y="17074"/>
                          <a:pt x="941187" y="26345"/>
                          <a:pt x="933335" y="29910"/>
                        </a:cubicBezTo>
                        <a:cubicBezTo>
                          <a:pt x="933335" y="29910"/>
                          <a:pt x="933335" y="29910"/>
                          <a:pt x="874090" y="57009"/>
                        </a:cubicBezTo>
                        <a:cubicBezTo>
                          <a:pt x="1132484" y="144009"/>
                          <a:pt x="1303081" y="395740"/>
                          <a:pt x="1283809" y="671716"/>
                        </a:cubicBezTo>
                        <a:cubicBezTo>
                          <a:pt x="1281667" y="702380"/>
                          <a:pt x="1277385" y="733044"/>
                          <a:pt x="1270960" y="762995"/>
                        </a:cubicBezTo>
                        <a:cubicBezTo>
                          <a:pt x="1261681" y="755864"/>
                          <a:pt x="1252402" y="750159"/>
                          <a:pt x="1242409" y="745880"/>
                        </a:cubicBezTo>
                        <a:cubicBezTo>
                          <a:pt x="1247405" y="720921"/>
                          <a:pt x="1250974" y="695249"/>
                          <a:pt x="1252402" y="669577"/>
                        </a:cubicBezTo>
                        <a:cubicBezTo>
                          <a:pt x="1270960" y="407150"/>
                          <a:pt x="1108215" y="168255"/>
                          <a:pt x="862669" y="86247"/>
                        </a:cubicBezTo>
                        <a:cubicBezTo>
                          <a:pt x="862669" y="86247"/>
                          <a:pt x="862669" y="86247"/>
                          <a:pt x="896932" y="146149"/>
                        </a:cubicBezTo>
                        <a:cubicBezTo>
                          <a:pt x="901214" y="153993"/>
                          <a:pt x="898359" y="163263"/>
                          <a:pt x="890507" y="167542"/>
                        </a:cubicBezTo>
                        <a:cubicBezTo>
                          <a:pt x="887652" y="168968"/>
                          <a:pt x="884797" y="169681"/>
                          <a:pt x="882656" y="169681"/>
                        </a:cubicBezTo>
                        <a:cubicBezTo>
                          <a:pt x="876945" y="169681"/>
                          <a:pt x="871949" y="166829"/>
                          <a:pt x="869094" y="161837"/>
                        </a:cubicBezTo>
                        <a:cubicBezTo>
                          <a:pt x="869094" y="161837"/>
                          <a:pt x="869094" y="161837"/>
                          <a:pt x="815559" y="67706"/>
                        </a:cubicBezTo>
                        <a:cubicBezTo>
                          <a:pt x="815559" y="67706"/>
                          <a:pt x="815559" y="67706"/>
                          <a:pt x="815559" y="66993"/>
                        </a:cubicBezTo>
                        <a:cubicBezTo>
                          <a:pt x="815559" y="66993"/>
                          <a:pt x="815559" y="66993"/>
                          <a:pt x="815559" y="66279"/>
                        </a:cubicBezTo>
                        <a:cubicBezTo>
                          <a:pt x="814845" y="66279"/>
                          <a:pt x="814845" y="66279"/>
                          <a:pt x="814845" y="65566"/>
                        </a:cubicBezTo>
                        <a:cubicBezTo>
                          <a:pt x="814845" y="65566"/>
                          <a:pt x="814845" y="65566"/>
                          <a:pt x="814845" y="64853"/>
                        </a:cubicBezTo>
                        <a:cubicBezTo>
                          <a:pt x="814845" y="64853"/>
                          <a:pt x="814845" y="64853"/>
                          <a:pt x="814845" y="64140"/>
                        </a:cubicBezTo>
                        <a:cubicBezTo>
                          <a:pt x="814131" y="64140"/>
                          <a:pt x="814131" y="63427"/>
                          <a:pt x="814131" y="63427"/>
                        </a:cubicBezTo>
                        <a:cubicBezTo>
                          <a:pt x="814131" y="63427"/>
                          <a:pt x="814131" y="63427"/>
                          <a:pt x="814131" y="62714"/>
                        </a:cubicBezTo>
                        <a:cubicBezTo>
                          <a:pt x="814131" y="62714"/>
                          <a:pt x="814131" y="62714"/>
                          <a:pt x="814131" y="62001"/>
                        </a:cubicBezTo>
                        <a:cubicBezTo>
                          <a:pt x="814131" y="62001"/>
                          <a:pt x="814131" y="62001"/>
                          <a:pt x="814131" y="61288"/>
                        </a:cubicBezTo>
                        <a:cubicBezTo>
                          <a:pt x="814131" y="61288"/>
                          <a:pt x="814131" y="61288"/>
                          <a:pt x="814131" y="60574"/>
                        </a:cubicBezTo>
                        <a:cubicBezTo>
                          <a:pt x="814131" y="59861"/>
                          <a:pt x="814131" y="59861"/>
                          <a:pt x="814131" y="59861"/>
                        </a:cubicBezTo>
                        <a:cubicBezTo>
                          <a:pt x="814131" y="59148"/>
                          <a:pt x="814131" y="59148"/>
                          <a:pt x="814131" y="58435"/>
                        </a:cubicBezTo>
                        <a:cubicBezTo>
                          <a:pt x="814131" y="58435"/>
                          <a:pt x="814131" y="58435"/>
                          <a:pt x="814131" y="57722"/>
                        </a:cubicBezTo>
                        <a:cubicBezTo>
                          <a:pt x="814131" y="57722"/>
                          <a:pt x="814131" y="57722"/>
                          <a:pt x="814131" y="57009"/>
                        </a:cubicBezTo>
                        <a:cubicBezTo>
                          <a:pt x="814131" y="57009"/>
                          <a:pt x="814131" y="57009"/>
                          <a:pt x="814131" y="56296"/>
                        </a:cubicBezTo>
                        <a:cubicBezTo>
                          <a:pt x="814131" y="55583"/>
                          <a:pt x="814845" y="55583"/>
                          <a:pt x="814845" y="55583"/>
                        </a:cubicBezTo>
                        <a:cubicBezTo>
                          <a:pt x="814845" y="55583"/>
                          <a:pt x="814845" y="55583"/>
                          <a:pt x="814845" y="54870"/>
                        </a:cubicBezTo>
                        <a:cubicBezTo>
                          <a:pt x="814845" y="54156"/>
                          <a:pt x="815559" y="53443"/>
                          <a:pt x="815559" y="52017"/>
                        </a:cubicBezTo>
                        <a:cubicBezTo>
                          <a:pt x="816273" y="52017"/>
                          <a:pt x="816273" y="52017"/>
                          <a:pt x="816273" y="52017"/>
                        </a:cubicBezTo>
                        <a:cubicBezTo>
                          <a:pt x="816273" y="51304"/>
                          <a:pt x="816986" y="50591"/>
                          <a:pt x="817700" y="49878"/>
                        </a:cubicBezTo>
                        <a:cubicBezTo>
                          <a:pt x="818414" y="49165"/>
                          <a:pt x="819128" y="48451"/>
                          <a:pt x="819842" y="47738"/>
                        </a:cubicBezTo>
                        <a:cubicBezTo>
                          <a:pt x="820555" y="47738"/>
                          <a:pt x="820555" y="47738"/>
                          <a:pt x="820555" y="47738"/>
                        </a:cubicBezTo>
                        <a:cubicBezTo>
                          <a:pt x="821269" y="47025"/>
                          <a:pt x="821983" y="46312"/>
                          <a:pt x="822697" y="45599"/>
                        </a:cubicBezTo>
                        <a:cubicBezTo>
                          <a:pt x="822697" y="45599"/>
                          <a:pt x="822697" y="45599"/>
                          <a:pt x="920487" y="1386"/>
                        </a:cubicBezTo>
                        <a:cubicBezTo>
                          <a:pt x="924413" y="-397"/>
                          <a:pt x="928696" y="-397"/>
                          <a:pt x="932443" y="10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sp>
                <p:nvSpPr>
                  <p:cNvPr id="46" name="Freeform 6">
                    <a:extLst>
                      <a:ext uri="{FF2B5EF4-FFF2-40B4-BE49-F238E27FC236}">
                        <a16:creationId xmlns:a16="http://schemas.microsoft.com/office/drawing/2014/main" id="{C31DB861-9B4D-4D48-8F5B-8B4454A0A0B3}"/>
                      </a:ext>
                    </a:extLst>
                  </p:cNvPr>
                  <p:cNvSpPr>
                    <a:spLocks/>
                  </p:cNvSpPr>
                  <p:nvPr/>
                </p:nvSpPr>
                <p:spPr bwMode="auto">
                  <a:xfrm>
                    <a:off x="5468938" y="2692400"/>
                    <a:ext cx="1257300" cy="1049338"/>
                  </a:xfrm>
                  <a:custGeom>
                    <a:avLst/>
                    <a:gdLst>
                      <a:gd name="connsiteX0" fmla="*/ 1202365 w 1257300"/>
                      <a:gd name="connsiteY0" fmla="*/ 890162 h 1049338"/>
                      <a:gd name="connsiteX1" fmla="*/ 1194553 w 1257300"/>
                      <a:gd name="connsiteY1" fmla="*/ 893290 h 1049338"/>
                      <a:gd name="connsiteX2" fmla="*/ 1188871 w 1257300"/>
                      <a:gd name="connsiteY2" fmla="*/ 899010 h 1049338"/>
                      <a:gd name="connsiteX3" fmla="*/ 1131345 w 1257300"/>
                      <a:gd name="connsiteY3" fmla="*/ 956209 h 1049338"/>
                      <a:gd name="connsiteX4" fmla="*/ 1099386 w 1257300"/>
                      <a:gd name="connsiteY4" fmla="*/ 929754 h 1049338"/>
                      <a:gd name="connsiteX5" fmla="*/ 1083761 w 1257300"/>
                      <a:gd name="connsiteY5" fmla="*/ 931184 h 1049338"/>
                      <a:gd name="connsiteX6" fmla="*/ 1085182 w 1257300"/>
                      <a:gd name="connsiteY6" fmla="*/ 947629 h 1049338"/>
                      <a:gd name="connsiteX7" fmla="*/ 1124953 w 1257300"/>
                      <a:gd name="connsiteY7" fmla="*/ 979803 h 1049338"/>
                      <a:gd name="connsiteX8" fmla="*/ 1132055 w 1257300"/>
                      <a:gd name="connsiteY8" fmla="*/ 982663 h 1049338"/>
                      <a:gd name="connsiteX9" fmla="*/ 1139157 w 1257300"/>
                      <a:gd name="connsiteY9" fmla="*/ 979088 h 1049338"/>
                      <a:gd name="connsiteX10" fmla="*/ 1210177 w 1257300"/>
                      <a:gd name="connsiteY10" fmla="*/ 909735 h 1049338"/>
                      <a:gd name="connsiteX11" fmla="*/ 1212308 w 1257300"/>
                      <a:gd name="connsiteY11" fmla="*/ 896150 h 1049338"/>
                      <a:gd name="connsiteX12" fmla="*/ 1210177 w 1257300"/>
                      <a:gd name="connsiteY12" fmla="*/ 894005 h 1049338"/>
                      <a:gd name="connsiteX13" fmla="*/ 1202365 w 1257300"/>
                      <a:gd name="connsiteY13" fmla="*/ 890162 h 1049338"/>
                      <a:gd name="connsiteX14" fmla="*/ 111919 w 1257300"/>
                      <a:gd name="connsiteY14" fmla="*/ 877406 h 1049338"/>
                      <a:gd name="connsiteX15" fmla="*/ 111210 w 1257300"/>
                      <a:gd name="connsiteY15" fmla="*/ 893816 h 1049338"/>
                      <a:gd name="connsiteX16" fmla="*/ 140963 w 1257300"/>
                      <a:gd name="connsiteY16" fmla="*/ 927350 h 1049338"/>
                      <a:gd name="connsiteX17" fmla="*/ 57372 w 1257300"/>
                      <a:gd name="connsiteY17" fmla="*/ 927350 h 1049338"/>
                      <a:gd name="connsiteX18" fmla="*/ 46037 w 1257300"/>
                      <a:gd name="connsiteY18" fmla="*/ 938766 h 1049338"/>
                      <a:gd name="connsiteX19" fmla="*/ 57372 w 1257300"/>
                      <a:gd name="connsiteY19" fmla="*/ 950181 h 1049338"/>
                      <a:gd name="connsiteX20" fmla="*/ 140255 w 1257300"/>
                      <a:gd name="connsiteY20" fmla="*/ 950181 h 1049338"/>
                      <a:gd name="connsiteX21" fmla="*/ 111210 w 1257300"/>
                      <a:gd name="connsiteY21" fmla="*/ 980861 h 1049338"/>
                      <a:gd name="connsiteX22" fmla="*/ 111919 w 1257300"/>
                      <a:gd name="connsiteY22" fmla="*/ 997271 h 1049338"/>
                      <a:gd name="connsiteX23" fmla="*/ 119711 w 1257300"/>
                      <a:gd name="connsiteY23" fmla="*/ 1000125 h 1049338"/>
                      <a:gd name="connsiteX24" fmla="*/ 128212 w 1257300"/>
                      <a:gd name="connsiteY24" fmla="*/ 996558 h 1049338"/>
                      <a:gd name="connsiteX25" fmla="*/ 174258 w 1257300"/>
                      <a:gd name="connsiteY25" fmla="*/ 946614 h 1049338"/>
                      <a:gd name="connsiteX26" fmla="*/ 174967 w 1257300"/>
                      <a:gd name="connsiteY26" fmla="*/ 946614 h 1049338"/>
                      <a:gd name="connsiteX27" fmla="*/ 175675 w 1257300"/>
                      <a:gd name="connsiteY27" fmla="*/ 945187 h 1049338"/>
                      <a:gd name="connsiteX28" fmla="*/ 176383 w 1257300"/>
                      <a:gd name="connsiteY28" fmla="*/ 944473 h 1049338"/>
                      <a:gd name="connsiteX29" fmla="*/ 176383 w 1257300"/>
                      <a:gd name="connsiteY29" fmla="*/ 943760 h 1049338"/>
                      <a:gd name="connsiteX30" fmla="*/ 177092 w 1257300"/>
                      <a:gd name="connsiteY30" fmla="*/ 943046 h 1049338"/>
                      <a:gd name="connsiteX31" fmla="*/ 177092 w 1257300"/>
                      <a:gd name="connsiteY31" fmla="*/ 942333 h 1049338"/>
                      <a:gd name="connsiteX32" fmla="*/ 177092 w 1257300"/>
                      <a:gd name="connsiteY32" fmla="*/ 940906 h 1049338"/>
                      <a:gd name="connsiteX33" fmla="*/ 177800 w 1257300"/>
                      <a:gd name="connsiteY33" fmla="*/ 940906 h 1049338"/>
                      <a:gd name="connsiteX34" fmla="*/ 177800 w 1257300"/>
                      <a:gd name="connsiteY34" fmla="*/ 938766 h 1049338"/>
                      <a:gd name="connsiteX35" fmla="*/ 177800 w 1257300"/>
                      <a:gd name="connsiteY35" fmla="*/ 938052 h 1049338"/>
                      <a:gd name="connsiteX36" fmla="*/ 177800 w 1257300"/>
                      <a:gd name="connsiteY36" fmla="*/ 936625 h 1049338"/>
                      <a:gd name="connsiteX37" fmla="*/ 177092 w 1257300"/>
                      <a:gd name="connsiteY37" fmla="*/ 935912 h 1049338"/>
                      <a:gd name="connsiteX38" fmla="*/ 177092 w 1257300"/>
                      <a:gd name="connsiteY38" fmla="*/ 934485 h 1049338"/>
                      <a:gd name="connsiteX39" fmla="*/ 176383 w 1257300"/>
                      <a:gd name="connsiteY39" fmla="*/ 934485 h 1049338"/>
                      <a:gd name="connsiteX40" fmla="*/ 175675 w 1257300"/>
                      <a:gd name="connsiteY40" fmla="*/ 932344 h 1049338"/>
                      <a:gd name="connsiteX41" fmla="*/ 174967 w 1257300"/>
                      <a:gd name="connsiteY41" fmla="*/ 930917 h 1049338"/>
                      <a:gd name="connsiteX42" fmla="*/ 128212 w 1257300"/>
                      <a:gd name="connsiteY42" fmla="*/ 878120 h 1049338"/>
                      <a:gd name="connsiteX43" fmla="*/ 111919 w 1257300"/>
                      <a:gd name="connsiteY43" fmla="*/ 877406 h 1049338"/>
                      <a:gd name="connsiteX44" fmla="*/ 1146614 w 1257300"/>
                      <a:gd name="connsiteY44" fmla="*/ 825500 h 1049338"/>
                      <a:gd name="connsiteX45" fmla="*/ 1197700 w 1257300"/>
                      <a:gd name="connsiteY45" fmla="*/ 838363 h 1049338"/>
                      <a:gd name="connsiteX46" fmla="*/ 1224662 w 1257300"/>
                      <a:gd name="connsiteY46" fmla="*/ 857658 h 1049338"/>
                      <a:gd name="connsiteX47" fmla="*/ 1257300 w 1257300"/>
                      <a:gd name="connsiteY47" fmla="*/ 936982 h 1049338"/>
                      <a:gd name="connsiteX48" fmla="*/ 1146614 w 1257300"/>
                      <a:gd name="connsiteY48" fmla="*/ 1047750 h 1049338"/>
                      <a:gd name="connsiteX49" fmla="*/ 1036637 w 1257300"/>
                      <a:gd name="connsiteY49" fmla="*/ 936268 h 1049338"/>
                      <a:gd name="connsiteX50" fmla="*/ 1146614 w 1257300"/>
                      <a:gd name="connsiteY50" fmla="*/ 825500 h 1049338"/>
                      <a:gd name="connsiteX51" fmla="*/ 111919 w 1257300"/>
                      <a:gd name="connsiteY51" fmla="*/ 825500 h 1049338"/>
                      <a:gd name="connsiteX52" fmla="*/ 223838 w 1257300"/>
                      <a:gd name="connsiteY52" fmla="*/ 937777 h 1049338"/>
                      <a:gd name="connsiteX53" fmla="*/ 179358 w 1257300"/>
                      <a:gd name="connsiteY53" fmla="*/ 1026454 h 1049338"/>
                      <a:gd name="connsiteX54" fmla="*/ 151378 w 1257300"/>
                      <a:gd name="connsiteY54" fmla="*/ 1042187 h 1049338"/>
                      <a:gd name="connsiteX55" fmla="*/ 111919 w 1257300"/>
                      <a:gd name="connsiteY55" fmla="*/ 1049338 h 1049338"/>
                      <a:gd name="connsiteX56" fmla="*/ 0 w 1257300"/>
                      <a:gd name="connsiteY56" fmla="*/ 937062 h 1049338"/>
                      <a:gd name="connsiteX57" fmla="*/ 111919 w 1257300"/>
                      <a:gd name="connsiteY57" fmla="*/ 825500 h 1049338"/>
                      <a:gd name="connsiteX58" fmla="*/ 582076 w 1257300"/>
                      <a:gd name="connsiteY58" fmla="*/ 64618 h 1049338"/>
                      <a:gd name="connsiteX59" fmla="*/ 582076 w 1257300"/>
                      <a:gd name="connsiteY59" fmla="*/ 81074 h 1049338"/>
                      <a:gd name="connsiteX60" fmla="*/ 590528 w 1257300"/>
                      <a:gd name="connsiteY60" fmla="*/ 89660 h 1049338"/>
                      <a:gd name="connsiteX61" fmla="*/ 611657 w 1257300"/>
                      <a:gd name="connsiteY61" fmla="*/ 111841 h 1049338"/>
                      <a:gd name="connsiteX62" fmla="*/ 603206 w 1257300"/>
                      <a:gd name="connsiteY62" fmla="*/ 120427 h 1049338"/>
                      <a:gd name="connsiteX63" fmla="*/ 582076 w 1257300"/>
                      <a:gd name="connsiteY63" fmla="*/ 142607 h 1049338"/>
                      <a:gd name="connsiteX64" fmla="*/ 582076 w 1257300"/>
                      <a:gd name="connsiteY64" fmla="*/ 159063 h 1049338"/>
                      <a:gd name="connsiteX65" fmla="*/ 589824 w 1257300"/>
                      <a:gd name="connsiteY65" fmla="*/ 161925 h 1049338"/>
                      <a:gd name="connsiteX66" fmla="*/ 598275 w 1257300"/>
                      <a:gd name="connsiteY66" fmla="*/ 159063 h 1049338"/>
                      <a:gd name="connsiteX67" fmla="*/ 627857 w 1257300"/>
                      <a:gd name="connsiteY67" fmla="*/ 128297 h 1049338"/>
                      <a:gd name="connsiteX68" fmla="*/ 657438 w 1257300"/>
                      <a:gd name="connsiteY68" fmla="*/ 159063 h 1049338"/>
                      <a:gd name="connsiteX69" fmla="*/ 665890 w 1257300"/>
                      <a:gd name="connsiteY69" fmla="*/ 161925 h 1049338"/>
                      <a:gd name="connsiteX70" fmla="*/ 673637 w 1257300"/>
                      <a:gd name="connsiteY70" fmla="*/ 159063 h 1049338"/>
                      <a:gd name="connsiteX71" fmla="*/ 673637 w 1257300"/>
                      <a:gd name="connsiteY71" fmla="*/ 142607 h 1049338"/>
                      <a:gd name="connsiteX72" fmla="*/ 644056 w 1257300"/>
                      <a:gd name="connsiteY72" fmla="*/ 111841 h 1049338"/>
                      <a:gd name="connsiteX73" fmla="*/ 673637 w 1257300"/>
                      <a:gd name="connsiteY73" fmla="*/ 81074 h 1049338"/>
                      <a:gd name="connsiteX74" fmla="*/ 673637 w 1257300"/>
                      <a:gd name="connsiteY74" fmla="*/ 64618 h 1049338"/>
                      <a:gd name="connsiteX75" fmla="*/ 657438 w 1257300"/>
                      <a:gd name="connsiteY75" fmla="*/ 64618 h 1049338"/>
                      <a:gd name="connsiteX76" fmla="*/ 627857 w 1257300"/>
                      <a:gd name="connsiteY76" fmla="*/ 95384 h 1049338"/>
                      <a:gd name="connsiteX77" fmla="*/ 598275 w 1257300"/>
                      <a:gd name="connsiteY77" fmla="*/ 64618 h 1049338"/>
                      <a:gd name="connsiteX78" fmla="*/ 582076 w 1257300"/>
                      <a:gd name="connsiteY78" fmla="*/ 64618 h 1049338"/>
                      <a:gd name="connsiteX79" fmla="*/ 627856 w 1257300"/>
                      <a:gd name="connsiteY79" fmla="*/ 0 h 1049338"/>
                      <a:gd name="connsiteX80" fmla="*/ 739775 w 1257300"/>
                      <a:gd name="connsiteY80" fmla="*/ 111562 h 1049338"/>
                      <a:gd name="connsiteX81" fmla="*/ 627856 w 1257300"/>
                      <a:gd name="connsiteY81" fmla="*/ 223838 h 1049338"/>
                      <a:gd name="connsiteX82" fmla="*/ 518076 w 1257300"/>
                      <a:gd name="connsiteY82" fmla="*/ 133016 h 1049338"/>
                      <a:gd name="connsiteX83" fmla="*/ 515937 w 1257300"/>
                      <a:gd name="connsiteY83" fmla="*/ 110846 h 1049338"/>
                      <a:gd name="connsiteX84" fmla="*/ 516650 w 1257300"/>
                      <a:gd name="connsiteY84" fmla="*/ 100119 h 1049338"/>
                      <a:gd name="connsiteX85" fmla="*/ 627856 w 1257300"/>
                      <a:gd name="connsiteY85" fmla="*/ 0 h 104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57300" h="1049338">
                        <a:moveTo>
                          <a:pt x="1202365" y="890162"/>
                        </a:moveTo>
                        <a:cubicBezTo>
                          <a:pt x="1199524" y="890073"/>
                          <a:pt x="1196684" y="891145"/>
                          <a:pt x="1194553" y="893290"/>
                        </a:cubicBezTo>
                        <a:cubicBezTo>
                          <a:pt x="1194553" y="893290"/>
                          <a:pt x="1194553" y="893290"/>
                          <a:pt x="1188871" y="899010"/>
                        </a:cubicBezTo>
                        <a:cubicBezTo>
                          <a:pt x="1188871" y="899010"/>
                          <a:pt x="1188871" y="899010"/>
                          <a:pt x="1131345" y="956209"/>
                        </a:cubicBezTo>
                        <a:cubicBezTo>
                          <a:pt x="1131345" y="956209"/>
                          <a:pt x="1131345" y="956209"/>
                          <a:pt x="1099386" y="929754"/>
                        </a:cubicBezTo>
                        <a:cubicBezTo>
                          <a:pt x="1094414" y="925464"/>
                          <a:pt x="1087312" y="926179"/>
                          <a:pt x="1083761" y="931184"/>
                        </a:cubicBezTo>
                        <a:cubicBezTo>
                          <a:pt x="1079500" y="936189"/>
                          <a:pt x="1080210" y="943339"/>
                          <a:pt x="1085182" y="947629"/>
                        </a:cubicBezTo>
                        <a:cubicBezTo>
                          <a:pt x="1085182" y="947629"/>
                          <a:pt x="1085182" y="947629"/>
                          <a:pt x="1124953" y="979803"/>
                        </a:cubicBezTo>
                        <a:cubicBezTo>
                          <a:pt x="1127084" y="981233"/>
                          <a:pt x="1129214" y="982663"/>
                          <a:pt x="1132055" y="982663"/>
                        </a:cubicBezTo>
                        <a:cubicBezTo>
                          <a:pt x="1134186" y="982663"/>
                          <a:pt x="1137026" y="981233"/>
                          <a:pt x="1139157" y="979088"/>
                        </a:cubicBezTo>
                        <a:cubicBezTo>
                          <a:pt x="1139157" y="979088"/>
                          <a:pt x="1139157" y="979088"/>
                          <a:pt x="1210177" y="909735"/>
                        </a:cubicBezTo>
                        <a:cubicBezTo>
                          <a:pt x="1213728" y="906160"/>
                          <a:pt x="1214438" y="900440"/>
                          <a:pt x="1212308" y="896150"/>
                        </a:cubicBezTo>
                        <a:cubicBezTo>
                          <a:pt x="1211597" y="895435"/>
                          <a:pt x="1210887" y="894720"/>
                          <a:pt x="1210177" y="894005"/>
                        </a:cubicBezTo>
                        <a:cubicBezTo>
                          <a:pt x="1208047" y="891503"/>
                          <a:pt x="1205206" y="890251"/>
                          <a:pt x="1202365" y="890162"/>
                        </a:cubicBezTo>
                        <a:close/>
                        <a:moveTo>
                          <a:pt x="111919" y="877406"/>
                        </a:moveTo>
                        <a:cubicBezTo>
                          <a:pt x="107668" y="881687"/>
                          <a:pt x="106960" y="888822"/>
                          <a:pt x="111210" y="893816"/>
                        </a:cubicBezTo>
                        <a:cubicBezTo>
                          <a:pt x="111210" y="893816"/>
                          <a:pt x="111210" y="893816"/>
                          <a:pt x="140963" y="927350"/>
                        </a:cubicBezTo>
                        <a:cubicBezTo>
                          <a:pt x="140963" y="927350"/>
                          <a:pt x="140963" y="927350"/>
                          <a:pt x="57372" y="927350"/>
                        </a:cubicBezTo>
                        <a:cubicBezTo>
                          <a:pt x="50996" y="927350"/>
                          <a:pt x="46037" y="932344"/>
                          <a:pt x="46037" y="938766"/>
                        </a:cubicBezTo>
                        <a:cubicBezTo>
                          <a:pt x="46037" y="945187"/>
                          <a:pt x="50996" y="950181"/>
                          <a:pt x="57372" y="950181"/>
                        </a:cubicBezTo>
                        <a:cubicBezTo>
                          <a:pt x="57372" y="950181"/>
                          <a:pt x="57372" y="950181"/>
                          <a:pt x="140255" y="950181"/>
                        </a:cubicBezTo>
                        <a:cubicBezTo>
                          <a:pt x="140255" y="950181"/>
                          <a:pt x="140255" y="950181"/>
                          <a:pt x="111210" y="980861"/>
                        </a:cubicBezTo>
                        <a:cubicBezTo>
                          <a:pt x="106960" y="985142"/>
                          <a:pt x="106960" y="992990"/>
                          <a:pt x="111919" y="997271"/>
                        </a:cubicBezTo>
                        <a:cubicBezTo>
                          <a:pt x="114044" y="999412"/>
                          <a:pt x="116878" y="1000125"/>
                          <a:pt x="119711" y="1000125"/>
                        </a:cubicBezTo>
                        <a:cubicBezTo>
                          <a:pt x="122545" y="1000125"/>
                          <a:pt x="125378" y="998698"/>
                          <a:pt x="128212" y="996558"/>
                        </a:cubicBezTo>
                        <a:cubicBezTo>
                          <a:pt x="128212" y="996558"/>
                          <a:pt x="128212" y="996558"/>
                          <a:pt x="174258" y="946614"/>
                        </a:cubicBezTo>
                        <a:cubicBezTo>
                          <a:pt x="174967" y="946614"/>
                          <a:pt x="174967" y="946614"/>
                          <a:pt x="174967" y="946614"/>
                        </a:cubicBezTo>
                        <a:cubicBezTo>
                          <a:pt x="174967" y="945900"/>
                          <a:pt x="175675" y="945900"/>
                          <a:pt x="175675" y="945187"/>
                        </a:cubicBezTo>
                        <a:cubicBezTo>
                          <a:pt x="175675" y="945187"/>
                          <a:pt x="175675" y="945187"/>
                          <a:pt x="176383" y="944473"/>
                        </a:cubicBezTo>
                        <a:cubicBezTo>
                          <a:pt x="176383" y="944473"/>
                          <a:pt x="176383" y="944473"/>
                          <a:pt x="176383" y="943760"/>
                        </a:cubicBezTo>
                        <a:cubicBezTo>
                          <a:pt x="177092" y="943760"/>
                          <a:pt x="177092" y="943046"/>
                          <a:pt x="177092" y="943046"/>
                        </a:cubicBezTo>
                        <a:cubicBezTo>
                          <a:pt x="177092" y="943046"/>
                          <a:pt x="177092" y="943046"/>
                          <a:pt x="177092" y="942333"/>
                        </a:cubicBezTo>
                        <a:cubicBezTo>
                          <a:pt x="177092" y="942333"/>
                          <a:pt x="177092" y="941620"/>
                          <a:pt x="177092" y="940906"/>
                        </a:cubicBezTo>
                        <a:cubicBezTo>
                          <a:pt x="177800" y="940906"/>
                          <a:pt x="177800" y="940906"/>
                          <a:pt x="177800" y="940906"/>
                        </a:cubicBezTo>
                        <a:cubicBezTo>
                          <a:pt x="177800" y="940193"/>
                          <a:pt x="177800" y="939479"/>
                          <a:pt x="177800" y="938766"/>
                        </a:cubicBezTo>
                        <a:cubicBezTo>
                          <a:pt x="177800" y="938766"/>
                          <a:pt x="177800" y="938766"/>
                          <a:pt x="177800" y="938052"/>
                        </a:cubicBezTo>
                        <a:cubicBezTo>
                          <a:pt x="177800" y="938052"/>
                          <a:pt x="177800" y="937339"/>
                          <a:pt x="177800" y="936625"/>
                        </a:cubicBezTo>
                        <a:cubicBezTo>
                          <a:pt x="177092" y="936625"/>
                          <a:pt x="177092" y="936625"/>
                          <a:pt x="177092" y="935912"/>
                        </a:cubicBezTo>
                        <a:cubicBezTo>
                          <a:pt x="177092" y="935912"/>
                          <a:pt x="177092" y="935198"/>
                          <a:pt x="177092" y="934485"/>
                        </a:cubicBezTo>
                        <a:cubicBezTo>
                          <a:pt x="177092" y="934485"/>
                          <a:pt x="177092" y="934485"/>
                          <a:pt x="176383" y="934485"/>
                        </a:cubicBezTo>
                        <a:cubicBezTo>
                          <a:pt x="176383" y="933771"/>
                          <a:pt x="176383" y="933058"/>
                          <a:pt x="175675" y="932344"/>
                        </a:cubicBezTo>
                        <a:cubicBezTo>
                          <a:pt x="174967" y="931631"/>
                          <a:pt x="174967" y="931631"/>
                          <a:pt x="174967" y="930917"/>
                        </a:cubicBezTo>
                        <a:cubicBezTo>
                          <a:pt x="174967" y="930917"/>
                          <a:pt x="174967" y="930917"/>
                          <a:pt x="128212" y="878120"/>
                        </a:cubicBezTo>
                        <a:cubicBezTo>
                          <a:pt x="123962" y="873839"/>
                          <a:pt x="116878" y="873125"/>
                          <a:pt x="111919" y="877406"/>
                        </a:cubicBezTo>
                        <a:close/>
                        <a:moveTo>
                          <a:pt x="1146614" y="825500"/>
                        </a:moveTo>
                        <a:cubicBezTo>
                          <a:pt x="1165062" y="825500"/>
                          <a:pt x="1182800" y="829788"/>
                          <a:pt x="1197700" y="838363"/>
                        </a:cubicBezTo>
                        <a:cubicBezTo>
                          <a:pt x="1207633" y="843366"/>
                          <a:pt x="1216857" y="849798"/>
                          <a:pt x="1224662" y="857658"/>
                        </a:cubicBezTo>
                        <a:cubicBezTo>
                          <a:pt x="1245238" y="878383"/>
                          <a:pt x="1257300" y="906253"/>
                          <a:pt x="1257300" y="936982"/>
                        </a:cubicBezTo>
                        <a:cubicBezTo>
                          <a:pt x="1257300" y="997726"/>
                          <a:pt x="1207633" y="1047750"/>
                          <a:pt x="1146614" y="1047750"/>
                        </a:cubicBezTo>
                        <a:cubicBezTo>
                          <a:pt x="1086304" y="1047750"/>
                          <a:pt x="1036637" y="997726"/>
                          <a:pt x="1036637" y="936268"/>
                        </a:cubicBezTo>
                        <a:cubicBezTo>
                          <a:pt x="1036637" y="874810"/>
                          <a:pt x="1086304" y="825500"/>
                          <a:pt x="1146614" y="825500"/>
                        </a:cubicBezTo>
                        <a:close/>
                        <a:moveTo>
                          <a:pt x="111919" y="825500"/>
                        </a:moveTo>
                        <a:cubicBezTo>
                          <a:pt x="173618" y="825500"/>
                          <a:pt x="223838" y="875560"/>
                          <a:pt x="223838" y="937777"/>
                        </a:cubicBezTo>
                        <a:cubicBezTo>
                          <a:pt x="223838" y="974249"/>
                          <a:pt x="205903" y="1006430"/>
                          <a:pt x="179358" y="1026454"/>
                        </a:cubicBezTo>
                        <a:cubicBezTo>
                          <a:pt x="170748" y="1032890"/>
                          <a:pt x="161422" y="1037896"/>
                          <a:pt x="151378" y="1042187"/>
                        </a:cubicBezTo>
                        <a:cubicBezTo>
                          <a:pt x="139182" y="1046478"/>
                          <a:pt x="125550" y="1049338"/>
                          <a:pt x="111919" y="1049338"/>
                        </a:cubicBezTo>
                        <a:cubicBezTo>
                          <a:pt x="50220" y="1049338"/>
                          <a:pt x="0" y="999279"/>
                          <a:pt x="0" y="937062"/>
                        </a:cubicBezTo>
                        <a:cubicBezTo>
                          <a:pt x="0" y="874845"/>
                          <a:pt x="50220" y="825500"/>
                          <a:pt x="111919" y="825500"/>
                        </a:cubicBezTo>
                        <a:close/>
                        <a:moveTo>
                          <a:pt x="582076" y="64618"/>
                        </a:moveTo>
                        <a:cubicBezTo>
                          <a:pt x="577850" y="69627"/>
                          <a:pt x="577850" y="76781"/>
                          <a:pt x="582076" y="81074"/>
                        </a:cubicBezTo>
                        <a:cubicBezTo>
                          <a:pt x="582076" y="81074"/>
                          <a:pt x="582076" y="81074"/>
                          <a:pt x="590528" y="89660"/>
                        </a:cubicBezTo>
                        <a:cubicBezTo>
                          <a:pt x="590528" y="89660"/>
                          <a:pt x="590528" y="89660"/>
                          <a:pt x="611657" y="111841"/>
                        </a:cubicBezTo>
                        <a:cubicBezTo>
                          <a:pt x="611657" y="111841"/>
                          <a:pt x="611657" y="111841"/>
                          <a:pt x="603206" y="120427"/>
                        </a:cubicBezTo>
                        <a:cubicBezTo>
                          <a:pt x="603206" y="120427"/>
                          <a:pt x="603206" y="120427"/>
                          <a:pt x="582076" y="142607"/>
                        </a:cubicBezTo>
                        <a:cubicBezTo>
                          <a:pt x="577850" y="146900"/>
                          <a:pt x="577850" y="154055"/>
                          <a:pt x="582076" y="159063"/>
                        </a:cubicBezTo>
                        <a:cubicBezTo>
                          <a:pt x="584189" y="161210"/>
                          <a:pt x="587006" y="161925"/>
                          <a:pt x="589824" y="161925"/>
                        </a:cubicBezTo>
                        <a:cubicBezTo>
                          <a:pt x="592641" y="161925"/>
                          <a:pt x="595458" y="161210"/>
                          <a:pt x="598275" y="159063"/>
                        </a:cubicBezTo>
                        <a:cubicBezTo>
                          <a:pt x="598275" y="159063"/>
                          <a:pt x="598275" y="159063"/>
                          <a:pt x="627857" y="128297"/>
                        </a:cubicBezTo>
                        <a:cubicBezTo>
                          <a:pt x="627857" y="128297"/>
                          <a:pt x="627857" y="128297"/>
                          <a:pt x="657438" y="159063"/>
                        </a:cubicBezTo>
                        <a:cubicBezTo>
                          <a:pt x="660255" y="161210"/>
                          <a:pt x="663073" y="161925"/>
                          <a:pt x="665890" y="161925"/>
                        </a:cubicBezTo>
                        <a:cubicBezTo>
                          <a:pt x="668707" y="161925"/>
                          <a:pt x="671524" y="161210"/>
                          <a:pt x="673637" y="159063"/>
                        </a:cubicBezTo>
                        <a:cubicBezTo>
                          <a:pt x="677863" y="154055"/>
                          <a:pt x="677863" y="146900"/>
                          <a:pt x="673637" y="142607"/>
                        </a:cubicBezTo>
                        <a:cubicBezTo>
                          <a:pt x="673637" y="142607"/>
                          <a:pt x="673637" y="142607"/>
                          <a:pt x="644056" y="111841"/>
                        </a:cubicBezTo>
                        <a:cubicBezTo>
                          <a:pt x="644056" y="111841"/>
                          <a:pt x="644056" y="111841"/>
                          <a:pt x="673637" y="81074"/>
                        </a:cubicBezTo>
                        <a:cubicBezTo>
                          <a:pt x="677863" y="76781"/>
                          <a:pt x="677863" y="69627"/>
                          <a:pt x="673637" y="64618"/>
                        </a:cubicBezTo>
                        <a:cubicBezTo>
                          <a:pt x="669411" y="60325"/>
                          <a:pt x="662368" y="60325"/>
                          <a:pt x="657438" y="64618"/>
                        </a:cubicBezTo>
                        <a:cubicBezTo>
                          <a:pt x="657438" y="64618"/>
                          <a:pt x="657438" y="64618"/>
                          <a:pt x="627857" y="95384"/>
                        </a:cubicBezTo>
                        <a:cubicBezTo>
                          <a:pt x="627857" y="95384"/>
                          <a:pt x="627857" y="95384"/>
                          <a:pt x="598275" y="64618"/>
                        </a:cubicBezTo>
                        <a:cubicBezTo>
                          <a:pt x="593345" y="60325"/>
                          <a:pt x="586302" y="60325"/>
                          <a:pt x="582076" y="64618"/>
                        </a:cubicBezTo>
                        <a:close/>
                        <a:moveTo>
                          <a:pt x="627856" y="0"/>
                        </a:moveTo>
                        <a:cubicBezTo>
                          <a:pt x="689875" y="0"/>
                          <a:pt x="739775" y="50060"/>
                          <a:pt x="739775" y="111562"/>
                        </a:cubicBezTo>
                        <a:cubicBezTo>
                          <a:pt x="739775" y="173779"/>
                          <a:pt x="689875" y="223838"/>
                          <a:pt x="627856" y="223838"/>
                        </a:cubicBezTo>
                        <a:cubicBezTo>
                          <a:pt x="573679" y="223123"/>
                          <a:pt x="527343" y="184506"/>
                          <a:pt x="518076" y="133016"/>
                        </a:cubicBezTo>
                        <a:cubicBezTo>
                          <a:pt x="516650" y="125149"/>
                          <a:pt x="515937" y="117998"/>
                          <a:pt x="515937" y="110846"/>
                        </a:cubicBezTo>
                        <a:cubicBezTo>
                          <a:pt x="515937" y="107271"/>
                          <a:pt x="515937" y="103695"/>
                          <a:pt x="516650" y="100119"/>
                        </a:cubicBezTo>
                        <a:cubicBezTo>
                          <a:pt x="521640" y="43624"/>
                          <a:pt x="570115" y="0"/>
                          <a:pt x="62785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7" tIns="45683" rIns="91367" bIns="45683" numCol="1" anchor="t" anchorCtr="0" compatLnSpc="1">
                    <a:prstTxWarp prst="textNoShape">
                      <a:avLst/>
                    </a:prstTxWarp>
                    <a:noAutofit/>
                  </a:bodyPr>
                  <a:lstStyle/>
                  <a:p>
                    <a:pPr defTabSz="913659"/>
                    <a:endParaRPr lang="en-US" sz="1799">
                      <a:solidFill>
                        <a:srgbClr val="333333"/>
                      </a:solidFill>
                      <a:latin typeface="Candara"/>
                    </a:endParaRPr>
                  </a:p>
                </p:txBody>
              </p:sp>
            </p:grpSp>
          </p:grpSp>
          <p:cxnSp>
            <p:nvCxnSpPr>
              <p:cNvPr id="37" name="Straight Connector 58">
                <a:extLst>
                  <a:ext uri="{FF2B5EF4-FFF2-40B4-BE49-F238E27FC236}">
                    <a16:creationId xmlns:a16="http://schemas.microsoft.com/office/drawing/2014/main" id="{6D414AFE-C26B-4138-A6B8-272306D59F80}"/>
                  </a:ext>
                </a:extLst>
              </p:cNvPr>
              <p:cNvCxnSpPr/>
              <p:nvPr/>
            </p:nvCxnSpPr>
            <p:spPr>
              <a:xfrm>
                <a:off x="7913091" y="1931011"/>
                <a:ext cx="892564" cy="0"/>
              </a:xfrm>
              <a:prstGeom prst="line">
                <a:avLst/>
              </a:prstGeom>
              <a:ln w="9525" cap="rnd">
                <a:solidFill>
                  <a:srgbClr val="E71C57"/>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Connector: Elbow 59">
                <a:extLst>
                  <a:ext uri="{FF2B5EF4-FFF2-40B4-BE49-F238E27FC236}">
                    <a16:creationId xmlns:a16="http://schemas.microsoft.com/office/drawing/2014/main" id="{A8319635-C2FF-46AB-96FE-6ED662D5E8F3}"/>
                  </a:ext>
                </a:extLst>
              </p:cNvPr>
              <p:cNvCxnSpPr>
                <a:cxnSpLocks/>
                <a:stCxn id="40" idx="0"/>
                <a:endCxn id="41" idx="2"/>
              </p:cNvCxnSpPr>
              <p:nvPr/>
            </p:nvCxnSpPr>
            <p:spPr>
              <a:xfrm rot="5400000" flipH="1" flipV="1">
                <a:off x="7271990" y="1335395"/>
                <a:ext cx="246506" cy="1928263"/>
              </a:xfrm>
              <a:prstGeom prst="bentConnector3">
                <a:avLst>
                  <a:gd name="adj1" fmla="val 50000"/>
                </a:avLst>
              </a:prstGeom>
              <a:ln w="952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sp>
            <p:nvSpPr>
              <p:cNvPr id="39" name="Oval 60">
                <a:extLst>
                  <a:ext uri="{FF2B5EF4-FFF2-40B4-BE49-F238E27FC236}">
                    <a16:creationId xmlns:a16="http://schemas.microsoft.com/office/drawing/2014/main" id="{4E84C0A9-73A6-436D-92DC-461EB5F3B69A}"/>
                  </a:ext>
                </a:extLst>
              </p:cNvPr>
              <p:cNvSpPr/>
              <p:nvPr/>
            </p:nvSpPr>
            <p:spPr>
              <a:xfrm>
                <a:off x="10239815" y="2422778"/>
                <a:ext cx="151544" cy="1563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rgbClr val="29BA74"/>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7" tIns="45683" rIns="91367" bIns="45683" numCol="1" spcCol="0" rtlCol="0" fromWordArt="0" anchor="ctr" anchorCtr="0" forceAA="0" compatLnSpc="1">
                <a:prstTxWarp prst="textNoShape">
                  <a:avLst/>
                </a:prstTxWarp>
                <a:noAutofit/>
              </a:bodyPr>
              <a:lstStyle/>
              <a:p>
                <a:pPr algn="ctr" defTabSz="913659"/>
                <a:endParaRPr lang="en-US" sz="1199">
                  <a:solidFill>
                    <a:srgbClr val="FFFFFF"/>
                  </a:solidFill>
                  <a:latin typeface="Candara"/>
                </a:endParaRPr>
              </a:p>
            </p:txBody>
          </p:sp>
          <p:sp>
            <p:nvSpPr>
              <p:cNvPr id="40" name="Oval 61">
                <a:extLst>
                  <a:ext uri="{FF2B5EF4-FFF2-40B4-BE49-F238E27FC236}">
                    <a16:creationId xmlns:a16="http://schemas.microsoft.com/office/drawing/2014/main" id="{89A2BD82-4E88-4457-8514-8DE94D6EB8B0}"/>
                  </a:ext>
                </a:extLst>
              </p:cNvPr>
              <p:cNvSpPr/>
              <p:nvPr/>
            </p:nvSpPr>
            <p:spPr>
              <a:xfrm>
                <a:off x="6355340" y="2422778"/>
                <a:ext cx="151544" cy="156375"/>
              </a:xfrm>
              <a:prstGeom prst="ellipse">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7" tIns="45683" rIns="91367" bIns="45683" numCol="1" spcCol="0" rtlCol="0" fromWordArt="0" anchor="ctr" anchorCtr="0" forceAA="0" compatLnSpc="1">
                <a:prstTxWarp prst="textNoShape">
                  <a:avLst/>
                </a:prstTxWarp>
                <a:noAutofit/>
              </a:bodyPr>
              <a:lstStyle/>
              <a:p>
                <a:pPr algn="ctr" defTabSz="913659"/>
                <a:endParaRPr lang="en-US" sz="1199">
                  <a:solidFill>
                    <a:srgbClr val="FFFFFF"/>
                  </a:solidFill>
                  <a:latin typeface="Candara"/>
                </a:endParaRPr>
              </a:p>
            </p:txBody>
          </p:sp>
          <p:sp>
            <p:nvSpPr>
              <p:cNvPr id="41" name="TextBox 62">
                <a:extLst>
                  <a:ext uri="{FF2B5EF4-FFF2-40B4-BE49-F238E27FC236}">
                    <a16:creationId xmlns:a16="http://schemas.microsoft.com/office/drawing/2014/main" id="{0A2D392F-3668-42BE-A762-E579A1225A25}"/>
                  </a:ext>
                </a:extLst>
              </p:cNvPr>
              <p:cNvSpPr txBox="1"/>
              <p:nvPr/>
            </p:nvSpPr>
            <p:spPr>
              <a:xfrm>
                <a:off x="7868463" y="1986838"/>
                <a:ext cx="981821" cy="18943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659"/>
                <a:r>
                  <a:rPr lang="en-US" sz="900">
                    <a:solidFill>
                      <a:srgbClr val="2E318F"/>
                    </a:solidFill>
                    <a:latin typeface="Candara"/>
                  </a:rPr>
                  <a:t>Process</a:t>
                </a:r>
              </a:p>
            </p:txBody>
          </p:sp>
          <p:cxnSp>
            <p:nvCxnSpPr>
              <p:cNvPr id="42" name="Connector: Elbow 63">
                <a:extLst>
                  <a:ext uri="{FF2B5EF4-FFF2-40B4-BE49-F238E27FC236}">
                    <a16:creationId xmlns:a16="http://schemas.microsoft.com/office/drawing/2014/main" id="{B3AF1070-C5EF-4F1B-87D1-52397F623B1B}"/>
                  </a:ext>
                </a:extLst>
              </p:cNvPr>
              <p:cNvCxnSpPr>
                <a:cxnSpLocks/>
                <a:stCxn id="41" idx="2"/>
                <a:endCxn id="39" idx="0"/>
              </p:cNvCxnSpPr>
              <p:nvPr/>
            </p:nvCxnSpPr>
            <p:spPr>
              <a:xfrm rot="16200000" flipH="1">
                <a:off x="9214228" y="1321418"/>
                <a:ext cx="246506" cy="1956212"/>
              </a:xfrm>
              <a:prstGeom prst="bentConnector3">
                <a:avLst>
                  <a:gd name="adj1" fmla="val 50000"/>
                </a:avLst>
              </a:prstGeom>
              <a:ln w="952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grpSp>
        <p:sp>
          <p:nvSpPr>
            <p:cNvPr id="95" name="Rechthoek 94">
              <a:extLst>
                <a:ext uri="{FF2B5EF4-FFF2-40B4-BE49-F238E27FC236}">
                  <a16:creationId xmlns:a16="http://schemas.microsoft.com/office/drawing/2014/main" id="{0AA06C30-4232-432A-94C0-25D595F22061}"/>
                </a:ext>
              </a:extLst>
            </p:cNvPr>
            <p:cNvSpPr/>
            <p:nvPr/>
          </p:nvSpPr>
          <p:spPr>
            <a:xfrm>
              <a:off x="200493" y="2829342"/>
              <a:ext cx="3965108" cy="1587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870124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2198EDA-E803-48A7-9A4D-FAFDD3D1AEA8}"/>
              </a:ext>
            </a:extLst>
          </p:cNvPr>
          <p:cNvSpPr/>
          <p:nvPr/>
        </p:nvSpPr>
        <p:spPr>
          <a:xfrm>
            <a:off x="76912" y="871670"/>
            <a:ext cx="12041023" cy="5475371"/>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5B0A1B3-DCC1-4AF7-AE56-4481A12E7539}"/>
              </a:ext>
            </a:extLst>
          </p:cNvPr>
          <p:cNvSpPr>
            <a:spLocks noGrp="1"/>
          </p:cNvSpPr>
          <p:nvPr>
            <p:ph type="title"/>
          </p:nvPr>
        </p:nvSpPr>
        <p:spPr>
          <a:xfrm>
            <a:off x="290557" y="129861"/>
            <a:ext cx="11716283" cy="622419"/>
          </a:xfrm>
        </p:spPr>
        <p:txBody>
          <a:bodyPr/>
          <a:lstStyle/>
          <a:p>
            <a:pPr algn="ctr">
              <a:lnSpc>
                <a:spcPct val="150000"/>
              </a:lnSpc>
            </a:pPr>
            <a:r>
              <a:rPr lang="nl-NL" sz="2800"/>
              <a:t>Inventarisatie kritische data</a:t>
            </a:r>
            <a:br>
              <a:rPr lang="nl-NL" sz="1800"/>
            </a:br>
            <a:br>
              <a:rPr lang="nl-NL" sz="1100" b="0" i="1">
                <a:solidFill>
                  <a:srgbClr val="C00000"/>
                </a:solidFill>
              </a:rPr>
            </a:br>
            <a:endParaRPr lang="nl-NL" sz="1100" b="0" i="1">
              <a:solidFill>
                <a:srgbClr val="C00000"/>
              </a:solidFill>
            </a:endParaRPr>
          </a:p>
        </p:txBody>
      </p:sp>
      <p:sp>
        <p:nvSpPr>
          <p:cNvPr id="4" name="Rectangle 3">
            <a:extLst>
              <a:ext uri="{FF2B5EF4-FFF2-40B4-BE49-F238E27FC236}">
                <a16:creationId xmlns:a16="http://schemas.microsoft.com/office/drawing/2014/main" id="{BE50F2F8-9576-456B-BD15-B5AD97886F26}"/>
              </a:ext>
            </a:extLst>
          </p:cNvPr>
          <p:cNvSpPr/>
          <p:nvPr/>
        </p:nvSpPr>
        <p:spPr>
          <a:xfrm>
            <a:off x="1989142" y="983022"/>
            <a:ext cx="4042157" cy="258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A4CDCC19-69BD-47ED-BC07-08A79215DFEC}"/>
              </a:ext>
              <a:ext uri="{C183D7F6-B498-43B3-948B-1728B52AA6E4}">
                <adec:decorative xmlns:adec="http://schemas.microsoft.com/office/drawing/2017/decorative" val="1"/>
              </a:ext>
            </a:extLst>
          </p:cNvPr>
          <p:cNvSpPr/>
          <p:nvPr/>
        </p:nvSpPr>
        <p:spPr>
          <a:xfrm>
            <a:off x="2117328" y="1068479"/>
            <a:ext cx="3789082" cy="6224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noAutofit/>
          </a:bodyPr>
          <a:lstStyle/>
          <a:p>
            <a:pPr rtl="0"/>
            <a:r>
              <a:rPr lang="nl-NL" sz="1200" b="1">
                <a:solidFill>
                  <a:schemeClr val="bg1"/>
                </a:solidFill>
              </a:rPr>
              <a:t>Kritische data elementen (KDE) voor PvS Invaren</a:t>
            </a:r>
          </a:p>
          <a:p>
            <a:pPr rtl="0"/>
            <a:r>
              <a:rPr lang="nl-NL" sz="1100">
                <a:solidFill>
                  <a:schemeClr val="bg1"/>
                </a:solidFill>
              </a:rPr>
              <a:t>Voor PvS invaren is er reeds een inventarisatie gedaan van de kritische data elementen.</a:t>
            </a:r>
          </a:p>
        </p:txBody>
      </p:sp>
      <p:pic>
        <p:nvPicPr>
          <p:cNvPr id="39" name="Tijdelijke aanduiding voor inhoud 4">
            <a:extLst>
              <a:ext uri="{FF2B5EF4-FFF2-40B4-BE49-F238E27FC236}">
                <a16:creationId xmlns:a16="http://schemas.microsoft.com/office/drawing/2014/main" id="{0CF798F6-AE9B-4DF9-AC67-BD3190517B5F}"/>
              </a:ext>
            </a:extLst>
          </p:cNvPr>
          <p:cNvPicPr>
            <a:picLocks noChangeAspect="1"/>
          </p:cNvPicPr>
          <p:nvPr/>
        </p:nvPicPr>
        <p:blipFill>
          <a:blip r:embed="rId3"/>
          <a:stretch>
            <a:fillRect/>
          </a:stretch>
        </p:blipFill>
        <p:spPr>
          <a:xfrm>
            <a:off x="2117328" y="1737129"/>
            <a:ext cx="3794288" cy="1745372"/>
          </a:xfrm>
          <a:prstGeom prst="rect">
            <a:avLst/>
          </a:prstGeom>
          <a:ln>
            <a:noFill/>
          </a:ln>
        </p:spPr>
      </p:pic>
      <p:sp>
        <p:nvSpPr>
          <p:cNvPr id="23" name="Rectangle 22">
            <a:extLst>
              <a:ext uri="{FF2B5EF4-FFF2-40B4-BE49-F238E27FC236}">
                <a16:creationId xmlns:a16="http://schemas.microsoft.com/office/drawing/2014/main" id="{674E577D-D932-43E5-AC5E-BACA91F840EA}"/>
              </a:ext>
            </a:extLst>
          </p:cNvPr>
          <p:cNvSpPr/>
          <p:nvPr/>
        </p:nvSpPr>
        <p:spPr>
          <a:xfrm>
            <a:off x="6157727" y="983022"/>
            <a:ext cx="4042157" cy="258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tangle 24">
            <a:extLst>
              <a:ext uri="{FF2B5EF4-FFF2-40B4-BE49-F238E27FC236}">
                <a16:creationId xmlns:a16="http://schemas.microsoft.com/office/drawing/2014/main" id="{5BF633D7-80B3-4AA5-949B-7E7F4AB18999}"/>
              </a:ext>
            </a:extLst>
          </p:cNvPr>
          <p:cNvSpPr/>
          <p:nvPr/>
        </p:nvSpPr>
        <p:spPr>
          <a:xfrm>
            <a:off x="172401" y="3675773"/>
            <a:ext cx="3866431" cy="258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tangle 25">
            <a:extLst>
              <a:ext uri="{FF2B5EF4-FFF2-40B4-BE49-F238E27FC236}">
                <a16:creationId xmlns:a16="http://schemas.microsoft.com/office/drawing/2014/main" id="{93CE9DA0-CA52-4E95-87BC-93F521177BDC}"/>
              </a:ext>
            </a:extLst>
          </p:cNvPr>
          <p:cNvSpPr/>
          <p:nvPr/>
        </p:nvSpPr>
        <p:spPr>
          <a:xfrm>
            <a:off x="4162286" y="3675773"/>
            <a:ext cx="3866431" cy="258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tangle 27">
            <a:extLst>
              <a:ext uri="{FF2B5EF4-FFF2-40B4-BE49-F238E27FC236}">
                <a16:creationId xmlns:a16="http://schemas.microsoft.com/office/drawing/2014/main" id="{730F9B48-A03A-43B0-B0E6-E7DEB65F888D}"/>
              </a:ext>
            </a:extLst>
          </p:cNvPr>
          <p:cNvSpPr/>
          <p:nvPr/>
        </p:nvSpPr>
        <p:spPr>
          <a:xfrm>
            <a:off x="8153167" y="3675773"/>
            <a:ext cx="3866431" cy="258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Box 20">
            <a:extLst>
              <a:ext uri="{FF2B5EF4-FFF2-40B4-BE49-F238E27FC236}">
                <a16:creationId xmlns:a16="http://schemas.microsoft.com/office/drawing/2014/main" id="{EFAFDF70-FD56-4F47-B117-277D52797E81}"/>
              </a:ext>
            </a:extLst>
          </p:cNvPr>
          <p:cNvSpPr txBox="1"/>
          <p:nvPr/>
        </p:nvSpPr>
        <p:spPr>
          <a:xfrm>
            <a:off x="6284266" y="1040813"/>
            <a:ext cx="3789082" cy="615553"/>
          </a:xfrm>
          <a:prstGeom prst="rect">
            <a:avLst/>
          </a:prstGeom>
          <a:noFill/>
        </p:spPr>
        <p:txBody>
          <a:bodyPr wrap="square">
            <a:spAutoFit/>
          </a:bodyPr>
          <a:lstStyle/>
          <a:p>
            <a:r>
              <a:rPr lang="nl-NL" sz="1200" b="1">
                <a:solidFill>
                  <a:schemeClr val="bg1"/>
                </a:solidFill>
              </a:rPr>
              <a:t>Datadomeinen</a:t>
            </a:r>
          </a:p>
          <a:p>
            <a:r>
              <a:rPr lang="nl-NL" sz="1100">
                <a:solidFill>
                  <a:schemeClr val="bg1"/>
                </a:solidFill>
              </a:rPr>
              <a:t>Binnen APG onderkennen we 18 data domeinen, gebaseerd op het IAA-referentiemodel.</a:t>
            </a:r>
          </a:p>
        </p:txBody>
      </p:sp>
      <p:pic>
        <p:nvPicPr>
          <p:cNvPr id="22" name="Picture 8" descr="Text&#10;&#10;Description automatically generated with low confidence">
            <a:extLst>
              <a:ext uri="{FF2B5EF4-FFF2-40B4-BE49-F238E27FC236}">
                <a16:creationId xmlns:a16="http://schemas.microsoft.com/office/drawing/2014/main" id="{079E7411-1D58-4A57-8A22-682A7E6D1FC5}"/>
              </a:ext>
            </a:extLst>
          </p:cNvPr>
          <p:cNvPicPr>
            <a:picLocks noChangeAspect="1"/>
          </p:cNvPicPr>
          <p:nvPr/>
        </p:nvPicPr>
        <p:blipFill>
          <a:blip r:embed="rId4"/>
          <a:stretch>
            <a:fillRect/>
          </a:stretch>
        </p:blipFill>
        <p:spPr>
          <a:xfrm>
            <a:off x="6284266" y="1737129"/>
            <a:ext cx="3789081" cy="1113900"/>
          </a:xfrm>
          <a:prstGeom prst="rect">
            <a:avLst/>
          </a:prstGeom>
        </p:spPr>
      </p:pic>
      <p:sp>
        <p:nvSpPr>
          <p:cNvPr id="29" name="TextBox 28">
            <a:extLst>
              <a:ext uri="{FF2B5EF4-FFF2-40B4-BE49-F238E27FC236}">
                <a16:creationId xmlns:a16="http://schemas.microsoft.com/office/drawing/2014/main" id="{55B8F7CA-EE51-4EEC-97CD-4D468350147F}"/>
              </a:ext>
            </a:extLst>
          </p:cNvPr>
          <p:cNvSpPr txBox="1"/>
          <p:nvPr/>
        </p:nvSpPr>
        <p:spPr>
          <a:xfrm>
            <a:off x="341833" y="3744195"/>
            <a:ext cx="3537960" cy="969496"/>
          </a:xfrm>
          <a:prstGeom prst="rect">
            <a:avLst/>
          </a:prstGeom>
          <a:noFill/>
        </p:spPr>
        <p:txBody>
          <a:bodyPr wrap="square">
            <a:spAutoFit/>
          </a:bodyPr>
          <a:lstStyle/>
          <a:p>
            <a:r>
              <a:rPr lang="nl-NL" sz="1200" b="1">
                <a:solidFill>
                  <a:schemeClr val="bg1"/>
                </a:solidFill>
              </a:rPr>
              <a:t>Verdeling datadomeinen over portefeuillehouders en data </a:t>
            </a:r>
            <a:r>
              <a:rPr lang="nl-NL" sz="1200" b="1" err="1">
                <a:solidFill>
                  <a:schemeClr val="bg1"/>
                </a:solidFill>
              </a:rPr>
              <a:t>owners</a:t>
            </a:r>
            <a:endParaRPr lang="nl-NL" sz="1200" b="1">
              <a:solidFill>
                <a:schemeClr val="bg1"/>
              </a:solidFill>
            </a:endParaRPr>
          </a:p>
          <a:p>
            <a:r>
              <a:rPr lang="nl-NL" sz="1100">
                <a:solidFill>
                  <a:schemeClr val="bg1"/>
                </a:solidFill>
              </a:rPr>
              <a:t>De data uit de 18 data domeinen is verdeeld over 4 Portefeuillehouders die vervolgens Data </a:t>
            </a:r>
            <a:r>
              <a:rPr lang="nl-NL" sz="1100" err="1">
                <a:solidFill>
                  <a:schemeClr val="bg1"/>
                </a:solidFill>
              </a:rPr>
              <a:t>Owners</a:t>
            </a:r>
            <a:r>
              <a:rPr lang="nl-NL" sz="1100">
                <a:solidFill>
                  <a:schemeClr val="bg1"/>
                </a:solidFill>
              </a:rPr>
              <a:t> benoemen (per data object).</a:t>
            </a:r>
          </a:p>
        </p:txBody>
      </p:sp>
      <p:pic>
        <p:nvPicPr>
          <p:cNvPr id="30" name="Afbeelding 8">
            <a:extLst>
              <a:ext uri="{FF2B5EF4-FFF2-40B4-BE49-F238E27FC236}">
                <a16:creationId xmlns:a16="http://schemas.microsoft.com/office/drawing/2014/main" id="{639AABA7-9F51-445E-B5B4-E2473C8F7FAB}"/>
              </a:ext>
            </a:extLst>
          </p:cNvPr>
          <p:cNvPicPr>
            <a:picLocks noChangeAspect="1"/>
          </p:cNvPicPr>
          <p:nvPr/>
        </p:nvPicPr>
        <p:blipFill>
          <a:blip r:embed="rId5"/>
          <a:stretch>
            <a:fillRect/>
          </a:stretch>
        </p:blipFill>
        <p:spPr>
          <a:xfrm>
            <a:off x="388554" y="4713691"/>
            <a:ext cx="3434124" cy="1478039"/>
          </a:xfrm>
          <a:prstGeom prst="rect">
            <a:avLst/>
          </a:prstGeom>
        </p:spPr>
      </p:pic>
      <p:sp>
        <p:nvSpPr>
          <p:cNvPr id="35" name="TextBox 34">
            <a:extLst>
              <a:ext uri="{FF2B5EF4-FFF2-40B4-BE49-F238E27FC236}">
                <a16:creationId xmlns:a16="http://schemas.microsoft.com/office/drawing/2014/main" id="{AE176DAD-6DD9-437F-BC1F-67C9A8B4AF91}"/>
              </a:ext>
            </a:extLst>
          </p:cNvPr>
          <p:cNvSpPr txBox="1"/>
          <p:nvPr/>
        </p:nvSpPr>
        <p:spPr>
          <a:xfrm>
            <a:off x="4326521" y="3744195"/>
            <a:ext cx="3537960" cy="615553"/>
          </a:xfrm>
          <a:prstGeom prst="rect">
            <a:avLst/>
          </a:prstGeom>
          <a:noFill/>
        </p:spPr>
        <p:txBody>
          <a:bodyPr wrap="square">
            <a:spAutoFit/>
          </a:bodyPr>
          <a:lstStyle/>
          <a:p>
            <a:pPr rtl="0">
              <a:buNone/>
            </a:pPr>
            <a:r>
              <a:rPr lang="nl-NL" sz="1200" b="1">
                <a:solidFill>
                  <a:schemeClr val="bg1"/>
                </a:solidFill>
              </a:rPr>
              <a:t>Inzicht en overzicht</a:t>
            </a:r>
          </a:p>
          <a:p>
            <a:pPr rtl="0">
              <a:buNone/>
            </a:pPr>
            <a:r>
              <a:rPr lang="nl-NL" sz="1100">
                <a:solidFill>
                  <a:schemeClr val="bg1"/>
                </a:solidFill>
              </a:rPr>
              <a:t>Welke Data Owner verantwoordelijk is voor welke data is terug te vinden in Mikado en </a:t>
            </a:r>
            <a:r>
              <a:rPr lang="nl-NL" sz="1100" err="1">
                <a:solidFill>
                  <a:schemeClr val="bg1"/>
                </a:solidFill>
              </a:rPr>
              <a:t>Collibra</a:t>
            </a:r>
            <a:r>
              <a:rPr lang="nl-NL" sz="1100">
                <a:solidFill>
                  <a:schemeClr val="bg1"/>
                </a:solidFill>
              </a:rPr>
              <a:t>.</a:t>
            </a:r>
          </a:p>
        </p:txBody>
      </p:sp>
      <p:sp>
        <p:nvSpPr>
          <p:cNvPr id="37" name="TextBox 36">
            <a:extLst>
              <a:ext uri="{FF2B5EF4-FFF2-40B4-BE49-F238E27FC236}">
                <a16:creationId xmlns:a16="http://schemas.microsoft.com/office/drawing/2014/main" id="{E5F0E67C-8DC9-47B1-820F-9B47A75D4B44}"/>
              </a:ext>
            </a:extLst>
          </p:cNvPr>
          <p:cNvSpPr txBox="1"/>
          <p:nvPr/>
        </p:nvSpPr>
        <p:spPr>
          <a:xfrm>
            <a:off x="8317402" y="3744195"/>
            <a:ext cx="3537960" cy="784830"/>
          </a:xfrm>
          <a:prstGeom prst="rect">
            <a:avLst/>
          </a:prstGeom>
          <a:noFill/>
        </p:spPr>
        <p:txBody>
          <a:bodyPr wrap="square">
            <a:spAutoFit/>
          </a:bodyPr>
          <a:lstStyle/>
          <a:p>
            <a:pPr rtl="0"/>
            <a:r>
              <a:rPr lang="nl-NL" sz="1200" b="1">
                <a:solidFill>
                  <a:schemeClr val="bg1"/>
                </a:solidFill>
              </a:rPr>
              <a:t>Data </a:t>
            </a:r>
            <a:r>
              <a:rPr lang="nl-NL" sz="1200" b="1" err="1">
                <a:solidFill>
                  <a:schemeClr val="bg1"/>
                </a:solidFill>
              </a:rPr>
              <a:t>lineage</a:t>
            </a:r>
            <a:endParaRPr lang="nl-NL" sz="1200" b="1">
              <a:solidFill>
                <a:schemeClr val="bg1"/>
              </a:solidFill>
            </a:endParaRPr>
          </a:p>
          <a:p>
            <a:pPr rtl="0"/>
            <a:r>
              <a:rPr lang="nl-NL" sz="1100">
                <a:solidFill>
                  <a:schemeClr val="bg1"/>
                </a:solidFill>
              </a:rPr>
              <a:t>In het CDM wordt de ‘route’ die data aflegt vanuit het bronsysteem naar het informatieproduct (inclusief transformaties) vastgelegd en inzichtelijk gemaakt.</a:t>
            </a:r>
          </a:p>
        </p:txBody>
      </p:sp>
      <p:pic>
        <p:nvPicPr>
          <p:cNvPr id="36" name="Afbeelding 10">
            <a:extLst>
              <a:ext uri="{FF2B5EF4-FFF2-40B4-BE49-F238E27FC236}">
                <a16:creationId xmlns:a16="http://schemas.microsoft.com/office/drawing/2014/main" id="{83D4E20E-0926-4A15-82D6-0280D296EC4D}"/>
              </a:ext>
            </a:extLst>
          </p:cNvPr>
          <p:cNvPicPr>
            <a:picLocks noChangeAspect="1"/>
          </p:cNvPicPr>
          <p:nvPr/>
        </p:nvPicPr>
        <p:blipFill rotWithShape="1">
          <a:blip r:embed="rId6"/>
          <a:srcRect b="10082"/>
          <a:stretch/>
        </p:blipFill>
        <p:spPr>
          <a:xfrm>
            <a:off x="4326521" y="4653869"/>
            <a:ext cx="3539448" cy="1478039"/>
          </a:xfrm>
          <a:prstGeom prst="rect">
            <a:avLst/>
          </a:prstGeom>
        </p:spPr>
      </p:pic>
      <p:pic>
        <p:nvPicPr>
          <p:cNvPr id="38" name="Afbeelding 23">
            <a:extLst>
              <a:ext uri="{FF2B5EF4-FFF2-40B4-BE49-F238E27FC236}">
                <a16:creationId xmlns:a16="http://schemas.microsoft.com/office/drawing/2014/main" id="{82B5B74F-A74A-4B53-B510-0D2B3AE62CCD}"/>
              </a:ext>
            </a:extLst>
          </p:cNvPr>
          <p:cNvPicPr>
            <a:picLocks noChangeAspect="1"/>
          </p:cNvPicPr>
          <p:nvPr/>
        </p:nvPicPr>
        <p:blipFill>
          <a:blip r:embed="rId7"/>
          <a:stretch>
            <a:fillRect/>
          </a:stretch>
        </p:blipFill>
        <p:spPr>
          <a:xfrm>
            <a:off x="8254032" y="4653869"/>
            <a:ext cx="3664700" cy="716148"/>
          </a:xfrm>
          <a:prstGeom prst="rect">
            <a:avLst/>
          </a:prstGeom>
        </p:spPr>
      </p:pic>
    </p:spTree>
    <p:extLst>
      <p:ext uri="{BB962C8B-B14F-4D97-AF65-F5344CB8AC3E}">
        <p14:creationId xmlns:p14="http://schemas.microsoft.com/office/powerpoint/2010/main" val="146735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C3B63A3C-2F1F-4D73-9CA5-1B3AE56B1D6C}"/>
              </a:ext>
            </a:extLst>
          </p:cNvPr>
          <p:cNvGrpSpPr/>
          <p:nvPr/>
        </p:nvGrpSpPr>
        <p:grpSpPr>
          <a:xfrm>
            <a:off x="4093028" y="5070077"/>
            <a:ext cx="1293433" cy="588011"/>
            <a:chOff x="632820" y="2084749"/>
            <a:chExt cx="1293433" cy="588011"/>
          </a:xfrm>
          <a:solidFill>
            <a:schemeClr val="accent1"/>
          </a:solidFill>
        </p:grpSpPr>
        <p:sp>
          <p:nvSpPr>
            <p:cNvPr id="37" name="Ovaal 36">
              <a:extLst>
                <a:ext uri="{C183D7F6-B498-43B3-948B-1728B52AA6E4}">
                  <adec:decorative xmlns:adec="http://schemas.microsoft.com/office/drawing/2017/decorative" val="1"/>
                </a:ext>
              </a:extLst>
            </p:cNvPr>
            <p:cNvSpPr/>
            <p:nvPr/>
          </p:nvSpPr>
          <p:spPr>
            <a:xfrm flipH="1">
              <a:off x="632820" y="2084749"/>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132" name="Rechthoek 131">
              <a:extLst>
                <a:ext uri="{C183D7F6-B498-43B3-948B-1728B52AA6E4}">
                  <adec:decorative xmlns:adec="http://schemas.microsoft.com/office/drawing/2017/decorative" val="1"/>
                </a:ext>
              </a:extLst>
            </p:cNvPr>
            <p:cNvSpPr/>
            <p:nvPr/>
          </p:nvSpPr>
          <p:spPr>
            <a:xfrm>
              <a:off x="960341" y="2084750"/>
              <a:ext cx="965912" cy="5880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grpSp>
        <p:nvGrpSpPr>
          <p:cNvPr id="4" name="Groep 3">
            <a:extLst>
              <a:ext uri="{FF2B5EF4-FFF2-40B4-BE49-F238E27FC236}">
                <a16:creationId xmlns:a16="http://schemas.microsoft.com/office/drawing/2014/main" id="{34CFA213-489B-4C85-97B8-4A76E9EAD41C}"/>
              </a:ext>
            </a:extLst>
          </p:cNvPr>
          <p:cNvGrpSpPr/>
          <p:nvPr/>
        </p:nvGrpSpPr>
        <p:grpSpPr>
          <a:xfrm>
            <a:off x="4102653" y="4392481"/>
            <a:ext cx="1340158" cy="588011"/>
            <a:chOff x="632820" y="1002988"/>
            <a:chExt cx="1340158" cy="588011"/>
          </a:xfrm>
          <a:solidFill>
            <a:schemeClr val="accent1"/>
          </a:solidFill>
        </p:grpSpPr>
        <p:sp>
          <p:nvSpPr>
            <p:cNvPr id="36" name="Ovaal 35">
              <a:extLst>
                <a:ext uri="{C183D7F6-B498-43B3-948B-1728B52AA6E4}">
                  <adec:decorative xmlns:adec="http://schemas.microsoft.com/office/drawing/2017/decorative" val="1"/>
                </a:ext>
              </a:extLst>
            </p:cNvPr>
            <p:cNvSpPr/>
            <p:nvPr/>
          </p:nvSpPr>
          <p:spPr>
            <a:xfrm flipH="1">
              <a:off x="632820" y="1002988"/>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131" name="Rechthoek 130">
              <a:extLst>
                <a:ext uri="{C183D7F6-B498-43B3-948B-1728B52AA6E4}">
                  <adec:decorative xmlns:adec="http://schemas.microsoft.com/office/drawing/2017/decorative" val="1"/>
                </a:ext>
              </a:extLst>
            </p:cNvPr>
            <p:cNvSpPr/>
            <p:nvPr/>
          </p:nvSpPr>
          <p:spPr>
            <a:xfrm>
              <a:off x="898356" y="1002988"/>
              <a:ext cx="1027896" cy="588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143" name="Tekstvak 142"/>
            <p:cNvSpPr txBox="1"/>
            <p:nvPr/>
          </p:nvSpPr>
          <p:spPr>
            <a:xfrm>
              <a:off x="912569" y="1126842"/>
              <a:ext cx="1060409" cy="369332"/>
            </a:xfrm>
            <a:prstGeom prst="rect">
              <a:avLst/>
            </a:prstGeom>
            <a:grpFill/>
          </p:spPr>
          <p:txBody>
            <a:bodyPr wrap="square" lIns="0" tIns="0" rIns="0" bIns="0" rtlCol="0">
              <a:spAutoFit/>
            </a:bodyPr>
            <a:lstStyle/>
            <a:p>
              <a:pPr rtl="0"/>
              <a:r>
                <a:rPr lang="nl-NL" sz="1200">
                  <a:solidFill>
                    <a:schemeClr val="bg1"/>
                  </a:solidFill>
                  <a:latin typeface="+mj-lt"/>
                </a:rPr>
                <a:t>Informatie producten </a:t>
              </a:r>
            </a:p>
          </p:txBody>
        </p:sp>
      </p:grpSp>
      <p:grpSp>
        <p:nvGrpSpPr>
          <p:cNvPr id="6" name="Groep 5">
            <a:extLst>
              <a:ext uri="{FF2B5EF4-FFF2-40B4-BE49-F238E27FC236}">
                <a16:creationId xmlns:a16="http://schemas.microsoft.com/office/drawing/2014/main" id="{DB159498-9E61-40DF-8834-C67A4BD98137}"/>
              </a:ext>
            </a:extLst>
          </p:cNvPr>
          <p:cNvGrpSpPr/>
          <p:nvPr/>
        </p:nvGrpSpPr>
        <p:grpSpPr>
          <a:xfrm>
            <a:off x="4091869" y="5785701"/>
            <a:ext cx="1293433" cy="588011"/>
            <a:chOff x="632818" y="3183890"/>
            <a:chExt cx="1293433" cy="588011"/>
          </a:xfrm>
          <a:solidFill>
            <a:schemeClr val="accent1"/>
          </a:solidFill>
        </p:grpSpPr>
        <p:sp>
          <p:nvSpPr>
            <p:cNvPr id="46" name="Ovaal 45">
              <a:extLst>
                <a:ext uri="{C183D7F6-B498-43B3-948B-1728B52AA6E4}">
                  <adec:decorative xmlns:adec="http://schemas.microsoft.com/office/drawing/2017/decorative" val="1"/>
                </a:ext>
              </a:extLst>
            </p:cNvPr>
            <p:cNvSpPr/>
            <p:nvPr/>
          </p:nvSpPr>
          <p:spPr>
            <a:xfrm flipH="1">
              <a:off x="632818" y="3183890"/>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47" name="Rechthoek 46">
              <a:extLst>
                <a:ext uri="{C183D7F6-B498-43B3-948B-1728B52AA6E4}">
                  <adec:decorative xmlns:adec="http://schemas.microsoft.com/office/drawing/2017/decorative" val="1"/>
                </a:ext>
              </a:extLst>
            </p:cNvPr>
            <p:cNvSpPr/>
            <p:nvPr/>
          </p:nvSpPr>
          <p:spPr>
            <a:xfrm>
              <a:off x="925562" y="3183890"/>
              <a:ext cx="1000689" cy="5880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sp>
        <p:nvSpPr>
          <p:cNvPr id="2" name="Titel 1" hidden="1">
            <a:extLst>
              <a:ext uri="{FF2B5EF4-FFF2-40B4-BE49-F238E27FC236}">
                <a16:creationId xmlns:a16="http://schemas.microsoft.com/office/drawing/2014/main" id="{B61803F9-0687-42F2-AD52-B4E217229BB0}"/>
              </a:ext>
            </a:extLst>
          </p:cNvPr>
          <p:cNvSpPr>
            <a:spLocks noGrp="1"/>
          </p:cNvSpPr>
          <p:nvPr>
            <p:ph type="title"/>
          </p:nvPr>
        </p:nvSpPr>
        <p:spPr/>
        <p:txBody>
          <a:bodyPr rtlCol="0"/>
          <a:lstStyle/>
          <a:p>
            <a:pPr rtl="0"/>
            <a:r>
              <a:rPr lang="nl-NL"/>
              <a:t>Dia 7</a:t>
            </a:r>
          </a:p>
        </p:txBody>
      </p:sp>
      <p:grpSp>
        <p:nvGrpSpPr>
          <p:cNvPr id="48" name="Groep 47">
            <a:extLst>
              <a:ext uri="{FF2B5EF4-FFF2-40B4-BE49-F238E27FC236}">
                <a16:creationId xmlns:a16="http://schemas.microsoft.com/office/drawing/2014/main" id="{600BD060-173C-4472-8F12-5CA32D71ACF5}"/>
              </a:ext>
            </a:extLst>
          </p:cNvPr>
          <p:cNvGrpSpPr/>
          <p:nvPr/>
        </p:nvGrpSpPr>
        <p:grpSpPr>
          <a:xfrm flipH="1">
            <a:off x="6514504" y="976931"/>
            <a:ext cx="1439310" cy="588011"/>
            <a:chOff x="632820" y="1002988"/>
            <a:chExt cx="1293432" cy="588011"/>
          </a:xfrm>
          <a:solidFill>
            <a:schemeClr val="accent1"/>
          </a:solidFill>
        </p:grpSpPr>
        <p:sp>
          <p:nvSpPr>
            <p:cNvPr id="49" name="Ovaal 48">
              <a:extLst>
                <a:ext uri="{FF2B5EF4-FFF2-40B4-BE49-F238E27FC236}">
                  <a16:creationId xmlns:a16="http://schemas.microsoft.com/office/drawing/2014/main" id="{91CAA06E-B33E-4A86-8BB6-FD8CA7D7BE5F}"/>
                </a:ext>
                <a:ext uri="{C183D7F6-B498-43B3-948B-1728B52AA6E4}">
                  <adec:decorative xmlns:adec="http://schemas.microsoft.com/office/drawing/2017/decorative" val="1"/>
                </a:ext>
              </a:extLst>
            </p:cNvPr>
            <p:cNvSpPr/>
            <p:nvPr/>
          </p:nvSpPr>
          <p:spPr>
            <a:xfrm flipH="1">
              <a:off x="632820" y="1002988"/>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50" name="Rechthoek 49">
              <a:extLst>
                <a:ext uri="{FF2B5EF4-FFF2-40B4-BE49-F238E27FC236}">
                  <a16:creationId xmlns:a16="http://schemas.microsoft.com/office/drawing/2014/main" id="{5FEFA5A4-A192-41D2-A890-6F0D39C99224}"/>
                </a:ext>
                <a:ext uri="{C183D7F6-B498-43B3-948B-1728B52AA6E4}">
                  <adec:decorative xmlns:adec="http://schemas.microsoft.com/office/drawing/2017/decorative" val="1"/>
                </a:ext>
              </a:extLst>
            </p:cNvPr>
            <p:cNvSpPr/>
            <p:nvPr/>
          </p:nvSpPr>
          <p:spPr>
            <a:xfrm>
              <a:off x="925564" y="1002988"/>
              <a:ext cx="1000688" cy="588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sp>
        <p:nvSpPr>
          <p:cNvPr id="76" name="Tekstvak 75">
            <a:extLst>
              <a:ext uri="{FF2B5EF4-FFF2-40B4-BE49-F238E27FC236}">
                <a16:creationId xmlns:a16="http://schemas.microsoft.com/office/drawing/2014/main" id="{C7EE369B-48E0-4667-A311-15EC2EF382DD}"/>
              </a:ext>
            </a:extLst>
          </p:cNvPr>
          <p:cNvSpPr txBox="1"/>
          <p:nvPr/>
        </p:nvSpPr>
        <p:spPr>
          <a:xfrm>
            <a:off x="4403483" y="5269172"/>
            <a:ext cx="1060409" cy="184666"/>
          </a:xfrm>
          <a:prstGeom prst="rect">
            <a:avLst/>
          </a:prstGeom>
          <a:noFill/>
        </p:spPr>
        <p:txBody>
          <a:bodyPr wrap="square" lIns="0" tIns="0" rIns="0" bIns="0" rtlCol="0">
            <a:spAutoFit/>
          </a:bodyPr>
          <a:lstStyle/>
          <a:p>
            <a:pPr rtl="0"/>
            <a:r>
              <a:rPr lang="nl-NL" sz="1200">
                <a:solidFill>
                  <a:schemeClr val="bg1"/>
                </a:solidFill>
                <a:latin typeface="+mj-lt"/>
              </a:rPr>
              <a:t>Data Shop</a:t>
            </a:r>
          </a:p>
        </p:txBody>
      </p:sp>
      <p:sp>
        <p:nvSpPr>
          <p:cNvPr id="77" name="Tekstvak 76">
            <a:extLst>
              <a:ext uri="{FF2B5EF4-FFF2-40B4-BE49-F238E27FC236}">
                <a16:creationId xmlns:a16="http://schemas.microsoft.com/office/drawing/2014/main" id="{432426FE-B7C8-4059-B661-854A63493E8A}"/>
              </a:ext>
            </a:extLst>
          </p:cNvPr>
          <p:cNvSpPr txBox="1"/>
          <p:nvPr/>
        </p:nvSpPr>
        <p:spPr>
          <a:xfrm>
            <a:off x="4372777" y="5987374"/>
            <a:ext cx="1060409" cy="184666"/>
          </a:xfrm>
          <a:prstGeom prst="rect">
            <a:avLst/>
          </a:prstGeom>
          <a:noFill/>
        </p:spPr>
        <p:txBody>
          <a:bodyPr wrap="square" lIns="0" tIns="0" rIns="0" bIns="0" rtlCol="0">
            <a:spAutoFit/>
          </a:bodyPr>
          <a:lstStyle/>
          <a:p>
            <a:pPr rtl="0"/>
            <a:r>
              <a:rPr lang="nl-NL" sz="1200">
                <a:solidFill>
                  <a:schemeClr val="bg1"/>
                </a:solidFill>
                <a:latin typeface="+mj-lt"/>
              </a:rPr>
              <a:t>Data zoeken</a:t>
            </a:r>
          </a:p>
        </p:txBody>
      </p:sp>
      <p:sp>
        <p:nvSpPr>
          <p:cNvPr id="79" name="Tekstvak 78">
            <a:extLst>
              <a:ext uri="{FF2B5EF4-FFF2-40B4-BE49-F238E27FC236}">
                <a16:creationId xmlns:a16="http://schemas.microsoft.com/office/drawing/2014/main" id="{DA960AC8-71BE-4600-90DB-0BB7F5DDBF60}"/>
              </a:ext>
            </a:extLst>
          </p:cNvPr>
          <p:cNvSpPr txBox="1"/>
          <p:nvPr/>
        </p:nvSpPr>
        <p:spPr>
          <a:xfrm>
            <a:off x="6840383" y="1082008"/>
            <a:ext cx="1060409" cy="369332"/>
          </a:xfrm>
          <a:prstGeom prst="rect">
            <a:avLst/>
          </a:prstGeom>
          <a:noFill/>
        </p:spPr>
        <p:txBody>
          <a:bodyPr wrap="square" lIns="0" tIns="0" rIns="0" bIns="0" rtlCol="0">
            <a:spAutoFit/>
          </a:bodyPr>
          <a:lstStyle/>
          <a:p>
            <a:pPr rtl="0"/>
            <a:r>
              <a:rPr lang="nl-NL" sz="1200" b="1">
                <a:solidFill>
                  <a:schemeClr val="bg1"/>
                </a:solidFill>
                <a:latin typeface="+mj-lt"/>
              </a:rPr>
              <a:t>Status vulling Datakern</a:t>
            </a:r>
          </a:p>
        </p:txBody>
      </p:sp>
      <p:sp>
        <p:nvSpPr>
          <p:cNvPr id="83" name="Title 1">
            <a:extLst>
              <a:ext uri="{FF2B5EF4-FFF2-40B4-BE49-F238E27FC236}">
                <a16:creationId xmlns:a16="http://schemas.microsoft.com/office/drawing/2014/main" id="{F52E7944-5DDE-4188-A735-24D4BC2586EE}"/>
              </a:ext>
            </a:extLst>
          </p:cNvPr>
          <p:cNvSpPr txBox="1">
            <a:spLocks/>
          </p:cNvSpPr>
          <p:nvPr/>
        </p:nvSpPr>
        <p:spPr>
          <a:xfrm>
            <a:off x="377372" y="151312"/>
            <a:ext cx="10972797" cy="527804"/>
          </a:xfrm>
          <a:prstGeom prst="rect">
            <a:avLst/>
          </a:prstGeom>
        </p:spPr>
        <p:txBody>
          <a:bodyPr vert="horz" wrap="square" lIns="0" tIns="0" rIns="0" bIns="0" rtlCol="0" anchor="t" anchorCtr="0">
            <a:noAutofit/>
          </a:bodyPr>
          <a:lst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a:lstStyle>
          <a:p>
            <a:pPr>
              <a:buClrTx/>
              <a:buFontTx/>
            </a:pPr>
            <a:r>
              <a:rPr lang="nl-NL"/>
              <a:t>Data Solution metadata: Mikado / </a:t>
            </a:r>
            <a:r>
              <a:rPr lang="nl-NL" err="1"/>
              <a:t>Collibra</a:t>
            </a:r>
            <a:endParaRPr lang="nl-NL"/>
          </a:p>
        </p:txBody>
      </p:sp>
      <p:grpSp>
        <p:nvGrpSpPr>
          <p:cNvPr id="95" name="Groep 94">
            <a:extLst>
              <a:ext uri="{FF2B5EF4-FFF2-40B4-BE49-F238E27FC236}">
                <a16:creationId xmlns:a16="http://schemas.microsoft.com/office/drawing/2014/main" id="{5DA4AF85-B623-4D5E-871B-974E9A7BF3DF}"/>
              </a:ext>
              <a:ext uri="{C183D7F6-B498-43B3-948B-1728B52AA6E4}">
                <adec:decorative xmlns:adec="http://schemas.microsoft.com/office/drawing/2017/decorative" val="1"/>
              </a:ext>
            </a:extLst>
          </p:cNvPr>
          <p:cNvGrpSpPr/>
          <p:nvPr/>
        </p:nvGrpSpPr>
        <p:grpSpPr>
          <a:xfrm>
            <a:off x="5324475" y="3898458"/>
            <a:ext cx="4205984" cy="3262130"/>
            <a:chOff x="223691" y="1455469"/>
            <a:chExt cx="5660167" cy="4679192"/>
          </a:xfrm>
        </p:grpSpPr>
        <p:pic>
          <p:nvPicPr>
            <p:cNvPr id="96" name="Afbeelding 95" descr="Dit is een computerbeeldscherm.">
              <a:extLst>
                <a:ext uri="{FF2B5EF4-FFF2-40B4-BE49-F238E27FC236}">
                  <a16:creationId xmlns:a16="http://schemas.microsoft.com/office/drawing/2014/main" id="{5177AFCF-A646-4A30-AD77-16130A943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91" y="1455469"/>
              <a:ext cx="5660167" cy="4679192"/>
            </a:xfrm>
            <a:prstGeom prst="rect">
              <a:avLst/>
            </a:prstGeom>
          </p:spPr>
        </p:pic>
        <p:sp>
          <p:nvSpPr>
            <p:cNvPr id="97" name="Rechthoek 96">
              <a:extLst>
                <a:ext uri="{FF2B5EF4-FFF2-40B4-BE49-F238E27FC236}">
                  <a16:creationId xmlns:a16="http://schemas.microsoft.com/office/drawing/2014/main" id="{4D7E96A3-4D69-4518-93DC-DFF265811B47}"/>
                </a:ext>
              </a:extLst>
            </p:cNvPr>
            <p:cNvSpPr/>
            <p:nvPr/>
          </p:nvSpPr>
          <p:spPr>
            <a:xfrm>
              <a:off x="2779454" y="4900079"/>
              <a:ext cx="548640" cy="326575"/>
            </a:xfrm>
            <a:prstGeom prst="rect">
              <a:avLst/>
            </a:prstGeom>
            <a:gradFill flip="none" rotWithShape="1">
              <a:gsLst>
                <a:gs pos="0">
                  <a:srgbClr val="C7C8CB"/>
                </a:gs>
                <a:gs pos="100000">
                  <a:srgbClr val="BCBD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sp>
        <p:nvSpPr>
          <p:cNvPr id="98" name="Rechthoek 97">
            <a:extLst>
              <a:ext uri="{FF2B5EF4-FFF2-40B4-BE49-F238E27FC236}">
                <a16:creationId xmlns:a16="http://schemas.microsoft.com/office/drawing/2014/main" id="{D344B294-7288-4DC4-B017-53B2CEADAC2A}"/>
              </a:ext>
              <a:ext uri="{C183D7F6-B498-43B3-948B-1728B52AA6E4}">
                <adec:decorative xmlns:adec="http://schemas.microsoft.com/office/drawing/2017/decorative" val="1"/>
              </a:ext>
            </a:extLst>
          </p:cNvPr>
          <p:cNvSpPr/>
          <p:nvPr/>
        </p:nvSpPr>
        <p:spPr>
          <a:xfrm>
            <a:off x="5526309" y="4206984"/>
            <a:ext cx="3697192" cy="1759438"/>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99" name="Afbeelding 98">
            <a:extLst>
              <a:ext uri="{FF2B5EF4-FFF2-40B4-BE49-F238E27FC236}">
                <a16:creationId xmlns:a16="http://schemas.microsoft.com/office/drawing/2014/main" id="{453E8405-C8BA-497D-8A6F-28DB8758F7A9}"/>
              </a:ext>
            </a:extLst>
          </p:cNvPr>
          <p:cNvPicPr>
            <a:picLocks noChangeAspect="1"/>
          </p:cNvPicPr>
          <p:nvPr/>
        </p:nvPicPr>
        <p:blipFill>
          <a:blip r:embed="rId4"/>
          <a:stretch>
            <a:fillRect/>
          </a:stretch>
        </p:blipFill>
        <p:spPr>
          <a:xfrm>
            <a:off x="5970543" y="4429552"/>
            <a:ext cx="3082817" cy="1303684"/>
          </a:xfrm>
          <a:prstGeom prst="rect">
            <a:avLst/>
          </a:prstGeom>
        </p:spPr>
      </p:pic>
      <p:sp>
        <p:nvSpPr>
          <p:cNvPr id="103" name="Rechthoek 102">
            <a:extLst>
              <a:ext uri="{FF2B5EF4-FFF2-40B4-BE49-F238E27FC236}">
                <a16:creationId xmlns:a16="http://schemas.microsoft.com/office/drawing/2014/main" id="{0D401684-C132-480A-B395-9E037AC1E442}"/>
              </a:ext>
              <a:ext uri="{C183D7F6-B498-43B3-948B-1728B52AA6E4}">
                <adec:decorative xmlns:adec="http://schemas.microsoft.com/office/drawing/2017/decorative" val="1"/>
              </a:ext>
            </a:extLst>
          </p:cNvPr>
          <p:cNvSpPr/>
          <p:nvPr/>
        </p:nvSpPr>
        <p:spPr>
          <a:xfrm>
            <a:off x="9245168" y="928102"/>
            <a:ext cx="2946832" cy="5940711"/>
          </a:xfrm>
          <a:prstGeom prst="rect">
            <a:avLst/>
          </a:prstGeom>
          <a:solidFill>
            <a:srgbClr val="109F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a:p>
        </p:txBody>
      </p:sp>
      <p:grpSp>
        <p:nvGrpSpPr>
          <p:cNvPr id="104" name="Groep 103">
            <a:extLst>
              <a:ext uri="{FF2B5EF4-FFF2-40B4-BE49-F238E27FC236}">
                <a16:creationId xmlns:a16="http://schemas.microsoft.com/office/drawing/2014/main" id="{B816FC2B-4D54-4073-8685-CE2F0D7BD063}"/>
              </a:ext>
            </a:extLst>
          </p:cNvPr>
          <p:cNvGrpSpPr/>
          <p:nvPr/>
        </p:nvGrpSpPr>
        <p:grpSpPr>
          <a:xfrm>
            <a:off x="10141073" y="5180513"/>
            <a:ext cx="1209096" cy="1143283"/>
            <a:chOff x="10178415" y="257855"/>
            <a:chExt cx="1209096" cy="1143283"/>
          </a:xfrm>
        </p:grpSpPr>
        <p:sp>
          <p:nvSpPr>
            <p:cNvPr id="105" name="Ovaal 104">
              <a:extLst>
                <a:ext uri="{FF2B5EF4-FFF2-40B4-BE49-F238E27FC236}">
                  <a16:creationId xmlns:a16="http://schemas.microsoft.com/office/drawing/2014/main" id="{FDFAAE81-8771-4434-B0F5-F5A393FCB50E}"/>
                </a:ext>
                <a:ext uri="{C183D7F6-B498-43B3-948B-1728B52AA6E4}">
                  <adec:decorative xmlns:adec="http://schemas.microsoft.com/office/drawing/2017/decorative" val="1"/>
                </a:ext>
              </a:extLst>
            </p:cNvPr>
            <p:cNvSpPr/>
            <p:nvPr/>
          </p:nvSpPr>
          <p:spPr>
            <a:xfrm>
              <a:off x="10178415" y="257855"/>
              <a:ext cx="1209096" cy="1133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109" name="Picture 2" descr="Collibra - Tech Stack, Apps, Patents &amp;amp; Trademarks">
              <a:extLst>
                <a:ext uri="{FF2B5EF4-FFF2-40B4-BE49-F238E27FC236}">
                  <a16:creationId xmlns:a16="http://schemas.microsoft.com/office/drawing/2014/main" id="{74CCDC5F-D9C1-41DF-8AA5-936FE8851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7269" y="274315"/>
              <a:ext cx="1126823" cy="1126823"/>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kstvak 109">
            <a:extLst>
              <a:ext uri="{FF2B5EF4-FFF2-40B4-BE49-F238E27FC236}">
                <a16:creationId xmlns:a16="http://schemas.microsoft.com/office/drawing/2014/main" id="{4AAA5CB2-85E5-45B4-8C09-E7422A3D4465}"/>
              </a:ext>
            </a:extLst>
          </p:cNvPr>
          <p:cNvSpPr txBox="1"/>
          <p:nvPr/>
        </p:nvSpPr>
        <p:spPr>
          <a:xfrm>
            <a:off x="9539218" y="1557135"/>
            <a:ext cx="2333629" cy="3493264"/>
          </a:xfrm>
          <a:prstGeom prst="rect">
            <a:avLst/>
          </a:prstGeom>
          <a:noFill/>
        </p:spPr>
        <p:txBody>
          <a:bodyPr wrap="square" lIns="0" tIns="0" rIns="0" bIns="0" rtlCol="0">
            <a:spAutoFit/>
          </a:bodyPr>
          <a:lstStyle/>
          <a:p>
            <a:pPr algn="ctr" rtl="0"/>
            <a:endParaRPr lang="nl-NL">
              <a:solidFill>
                <a:schemeClr val="bg1"/>
              </a:solidFill>
            </a:endParaRPr>
          </a:p>
          <a:p>
            <a:pPr marL="171450" indent="-171450">
              <a:buClr>
                <a:schemeClr val="bg1"/>
              </a:buClr>
              <a:buFont typeface="Wingdings" panose="05000000000000000000" pitchFamily="2" charset="2"/>
              <a:buChar char="v"/>
            </a:pPr>
            <a:r>
              <a:rPr lang="nl-NL" sz="1200">
                <a:solidFill>
                  <a:schemeClr val="bg1"/>
                </a:solidFill>
              </a:rPr>
              <a:t>De betekenis/definities van de data kun je in </a:t>
            </a:r>
            <a:r>
              <a:rPr lang="nl-NL" sz="1200" err="1">
                <a:solidFill>
                  <a:schemeClr val="bg1"/>
                </a:solidFill>
              </a:rPr>
              <a:t>Collibra</a:t>
            </a:r>
            <a:r>
              <a:rPr lang="nl-NL" sz="1200">
                <a:solidFill>
                  <a:schemeClr val="bg1"/>
                </a:solidFill>
              </a:rPr>
              <a:t> vinden.</a:t>
            </a:r>
          </a:p>
          <a:p>
            <a:pPr marL="171450" indent="-171450">
              <a:buClr>
                <a:schemeClr val="bg1"/>
              </a:buClr>
              <a:buFont typeface="Wingdings" panose="05000000000000000000" pitchFamily="2" charset="2"/>
              <a:buChar char="v"/>
            </a:pPr>
            <a:r>
              <a:rPr lang="nl-NL" sz="1200">
                <a:solidFill>
                  <a:schemeClr val="bg1"/>
                </a:solidFill>
              </a:rPr>
              <a:t>Uiteindelijk zal alle informatie die nu nog in Mikado te vinden is overgehaald worden naar </a:t>
            </a:r>
            <a:r>
              <a:rPr lang="nl-NL" sz="1200" err="1">
                <a:solidFill>
                  <a:schemeClr val="bg1"/>
                </a:solidFill>
              </a:rPr>
              <a:t>Collibra</a:t>
            </a:r>
            <a:r>
              <a:rPr lang="nl-NL" sz="1200">
                <a:solidFill>
                  <a:schemeClr val="bg1"/>
                </a:solidFill>
              </a:rPr>
              <a:t>.</a:t>
            </a:r>
          </a:p>
          <a:p>
            <a:pPr marL="171450" indent="-171450">
              <a:buClr>
                <a:schemeClr val="bg1"/>
              </a:buClr>
              <a:buFont typeface="Wingdings" panose="05000000000000000000" pitchFamily="2" charset="2"/>
              <a:buChar char="v"/>
            </a:pPr>
            <a:r>
              <a:rPr lang="nl-NL" sz="1200">
                <a:solidFill>
                  <a:schemeClr val="bg1"/>
                </a:solidFill>
              </a:rPr>
              <a:t>In </a:t>
            </a:r>
            <a:r>
              <a:rPr lang="nl-NL" sz="1200" err="1">
                <a:solidFill>
                  <a:schemeClr val="bg1"/>
                </a:solidFill>
              </a:rPr>
              <a:t>Collibra</a:t>
            </a:r>
            <a:r>
              <a:rPr lang="nl-NL" sz="1200">
                <a:solidFill>
                  <a:schemeClr val="bg1"/>
                </a:solidFill>
              </a:rPr>
              <a:t> zal ook de APG Data Shop gerealiseerd worden. Bekijk </a:t>
            </a:r>
            <a:r>
              <a:rPr lang="nl-NL" sz="1200">
                <a:solidFill>
                  <a:schemeClr val="bg1"/>
                </a:solidFill>
                <a:hlinkClick r:id="rId6">
                  <a:extLst>
                    <a:ext uri="{A12FA001-AC4F-418D-AE19-62706E023703}">
                      <ahyp:hlinkClr xmlns:ahyp="http://schemas.microsoft.com/office/drawing/2018/hyperlinkcolor" val="tx"/>
                    </a:ext>
                  </a:extLst>
                </a:hlinkClick>
              </a:rPr>
              <a:t>dit filmpje </a:t>
            </a:r>
            <a:r>
              <a:rPr lang="nl-NL" sz="1200">
                <a:solidFill>
                  <a:schemeClr val="bg1"/>
                </a:solidFill>
              </a:rPr>
              <a:t>voor meer informatie hierover.</a:t>
            </a:r>
          </a:p>
          <a:p>
            <a:pPr algn="ctr" rtl="0"/>
            <a:endParaRPr lang="nl-NL" sz="1200">
              <a:solidFill>
                <a:schemeClr val="bg1"/>
              </a:solidFill>
            </a:endParaRPr>
          </a:p>
          <a:p>
            <a:pPr algn="ctr" rtl="0"/>
            <a:endParaRPr lang="nl-NL" sz="1200">
              <a:solidFill>
                <a:schemeClr val="bg1"/>
              </a:solidFill>
            </a:endParaRPr>
          </a:p>
          <a:p>
            <a:pPr algn="ctr" rtl="0"/>
            <a:endParaRPr lang="nl-NL" sz="1200">
              <a:solidFill>
                <a:schemeClr val="bg1"/>
              </a:solidFill>
            </a:endParaRPr>
          </a:p>
          <a:p>
            <a:pPr algn="ctr" rtl="0"/>
            <a:endParaRPr lang="nl-NL" sz="1200">
              <a:solidFill>
                <a:schemeClr val="bg1"/>
              </a:solidFill>
            </a:endParaRPr>
          </a:p>
          <a:p>
            <a:pPr algn="ctr" rtl="0"/>
            <a:endParaRPr lang="nl-NL" sz="1200">
              <a:solidFill>
                <a:schemeClr val="bg1"/>
              </a:solidFill>
            </a:endParaRPr>
          </a:p>
          <a:p>
            <a:pPr algn="ctr" rtl="0">
              <a:buNone/>
            </a:pPr>
            <a:endParaRPr lang="nl-NL" sz="1200">
              <a:solidFill>
                <a:schemeClr val="bg1"/>
              </a:solidFill>
            </a:endParaRPr>
          </a:p>
          <a:p>
            <a:pPr algn="ctr" rtl="0"/>
            <a:r>
              <a:rPr lang="nl-NL" sz="2000" b="1">
                <a:solidFill>
                  <a:schemeClr val="bg1"/>
                </a:solidFill>
              </a:rPr>
              <a:t>COLLIBRA</a:t>
            </a:r>
          </a:p>
        </p:txBody>
      </p:sp>
      <p:grpSp>
        <p:nvGrpSpPr>
          <p:cNvPr id="51" name="Groep 50">
            <a:extLst>
              <a:ext uri="{FF2B5EF4-FFF2-40B4-BE49-F238E27FC236}">
                <a16:creationId xmlns:a16="http://schemas.microsoft.com/office/drawing/2014/main" id="{696111E5-858C-436D-8C25-DFA847D7925E}"/>
              </a:ext>
            </a:extLst>
          </p:cNvPr>
          <p:cNvGrpSpPr/>
          <p:nvPr/>
        </p:nvGrpSpPr>
        <p:grpSpPr>
          <a:xfrm flipH="1">
            <a:off x="6514504" y="1618689"/>
            <a:ext cx="1439310" cy="588011"/>
            <a:chOff x="632820" y="1002988"/>
            <a:chExt cx="1293432" cy="588011"/>
          </a:xfrm>
          <a:solidFill>
            <a:schemeClr val="accent1"/>
          </a:solidFill>
        </p:grpSpPr>
        <p:sp>
          <p:nvSpPr>
            <p:cNvPr id="52" name="Ovaal 51">
              <a:extLst>
                <a:ext uri="{FF2B5EF4-FFF2-40B4-BE49-F238E27FC236}">
                  <a16:creationId xmlns:a16="http://schemas.microsoft.com/office/drawing/2014/main" id="{EBB6E098-236E-4471-9F44-06F3330A529E}"/>
                </a:ext>
                <a:ext uri="{C183D7F6-B498-43B3-948B-1728B52AA6E4}">
                  <adec:decorative xmlns:adec="http://schemas.microsoft.com/office/drawing/2017/decorative" val="1"/>
                </a:ext>
              </a:extLst>
            </p:cNvPr>
            <p:cNvSpPr/>
            <p:nvPr/>
          </p:nvSpPr>
          <p:spPr>
            <a:xfrm flipH="1">
              <a:off x="632820" y="1002988"/>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53" name="Rechthoek 52">
              <a:extLst>
                <a:ext uri="{FF2B5EF4-FFF2-40B4-BE49-F238E27FC236}">
                  <a16:creationId xmlns:a16="http://schemas.microsoft.com/office/drawing/2014/main" id="{EAE3BF4F-6F90-428B-9F03-EFB278D50326}"/>
                </a:ext>
                <a:ext uri="{C183D7F6-B498-43B3-948B-1728B52AA6E4}">
                  <adec:decorative xmlns:adec="http://schemas.microsoft.com/office/drawing/2017/decorative" val="1"/>
                </a:ext>
              </a:extLst>
            </p:cNvPr>
            <p:cNvSpPr/>
            <p:nvPr/>
          </p:nvSpPr>
          <p:spPr>
            <a:xfrm>
              <a:off x="925564" y="1002988"/>
              <a:ext cx="1000688" cy="588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grpSp>
        <p:nvGrpSpPr>
          <p:cNvPr id="54" name="Groep 53">
            <a:extLst>
              <a:ext uri="{FF2B5EF4-FFF2-40B4-BE49-F238E27FC236}">
                <a16:creationId xmlns:a16="http://schemas.microsoft.com/office/drawing/2014/main" id="{EE41EB7B-65FE-4B06-85A5-D728343E0AA0}"/>
              </a:ext>
            </a:extLst>
          </p:cNvPr>
          <p:cNvGrpSpPr/>
          <p:nvPr/>
        </p:nvGrpSpPr>
        <p:grpSpPr>
          <a:xfrm flipH="1">
            <a:off x="6514504" y="2260447"/>
            <a:ext cx="1439310" cy="588011"/>
            <a:chOff x="632820" y="1002988"/>
            <a:chExt cx="1293432" cy="588011"/>
          </a:xfrm>
          <a:solidFill>
            <a:schemeClr val="accent1"/>
          </a:solidFill>
        </p:grpSpPr>
        <p:sp>
          <p:nvSpPr>
            <p:cNvPr id="58" name="Ovaal 57">
              <a:extLst>
                <a:ext uri="{FF2B5EF4-FFF2-40B4-BE49-F238E27FC236}">
                  <a16:creationId xmlns:a16="http://schemas.microsoft.com/office/drawing/2014/main" id="{1BFF1B1A-05CC-4D99-B696-340C0C409ED7}"/>
                </a:ext>
                <a:ext uri="{C183D7F6-B498-43B3-948B-1728B52AA6E4}">
                  <adec:decorative xmlns:adec="http://schemas.microsoft.com/office/drawing/2017/decorative" val="1"/>
                </a:ext>
              </a:extLst>
            </p:cNvPr>
            <p:cNvSpPr/>
            <p:nvPr/>
          </p:nvSpPr>
          <p:spPr>
            <a:xfrm flipH="1">
              <a:off x="632820" y="1002988"/>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59" name="Rechthoek 58">
              <a:extLst>
                <a:ext uri="{FF2B5EF4-FFF2-40B4-BE49-F238E27FC236}">
                  <a16:creationId xmlns:a16="http://schemas.microsoft.com/office/drawing/2014/main" id="{AD19B94F-AA64-4549-9C97-AA74F4F4FE78}"/>
                </a:ext>
                <a:ext uri="{C183D7F6-B498-43B3-948B-1728B52AA6E4}">
                  <adec:decorative xmlns:adec="http://schemas.microsoft.com/office/drawing/2017/decorative" val="1"/>
                </a:ext>
              </a:extLst>
            </p:cNvPr>
            <p:cNvSpPr/>
            <p:nvPr/>
          </p:nvSpPr>
          <p:spPr>
            <a:xfrm>
              <a:off x="925564" y="1002988"/>
              <a:ext cx="1000688" cy="588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grpSp>
        <p:nvGrpSpPr>
          <p:cNvPr id="60" name="Groep 59">
            <a:extLst>
              <a:ext uri="{FF2B5EF4-FFF2-40B4-BE49-F238E27FC236}">
                <a16:creationId xmlns:a16="http://schemas.microsoft.com/office/drawing/2014/main" id="{0DE0BE12-1D16-4160-B49A-93C112D33141}"/>
              </a:ext>
            </a:extLst>
          </p:cNvPr>
          <p:cNvGrpSpPr/>
          <p:nvPr/>
        </p:nvGrpSpPr>
        <p:grpSpPr>
          <a:xfrm flipH="1">
            <a:off x="6514504" y="2902206"/>
            <a:ext cx="1439310" cy="588011"/>
            <a:chOff x="632820" y="1002988"/>
            <a:chExt cx="1293432" cy="588011"/>
          </a:xfrm>
          <a:solidFill>
            <a:schemeClr val="accent1"/>
          </a:solidFill>
        </p:grpSpPr>
        <p:sp>
          <p:nvSpPr>
            <p:cNvPr id="61" name="Ovaal 60">
              <a:extLst>
                <a:ext uri="{FF2B5EF4-FFF2-40B4-BE49-F238E27FC236}">
                  <a16:creationId xmlns:a16="http://schemas.microsoft.com/office/drawing/2014/main" id="{62271A50-9C18-46FE-8F71-15CF8199F60D}"/>
                </a:ext>
                <a:ext uri="{C183D7F6-B498-43B3-948B-1728B52AA6E4}">
                  <adec:decorative xmlns:adec="http://schemas.microsoft.com/office/drawing/2017/decorative" val="1"/>
                </a:ext>
              </a:extLst>
            </p:cNvPr>
            <p:cNvSpPr/>
            <p:nvPr/>
          </p:nvSpPr>
          <p:spPr>
            <a:xfrm flipH="1">
              <a:off x="632820" y="1002988"/>
              <a:ext cx="588011" cy="588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62" name="Rechthoek 61">
              <a:extLst>
                <a:ext uri="{FF2B5EF4-FFF2-40B4-BE49-F238E27FC236}">
                  <a16:creationId xmlns:a16="http://schemas.microsoft.com/office/drawing/2014/main" id="{D80EAE20-3B7D-4C61-9B55-15E5645F4FAD}"/>
                </a:ext>
                <a:ext uri="{C183D7F6-B498-43B3-948B-1728B52AA6E4}">
                  <adec:decorative xmlns:adec="http://schemas.microsoft.com/office/drawing/2017/decorative" val="1"/>
                </a:ext>
              </a:extLst>
            </p:cNvPr>
            <p:cNvSpPr/>
            <p:nvPr/>
          </p:nvSpPr>
          <p:spPr>
            <a:xfrm>
              <a:off x="925564" y="1002988"/>
              <a:ext cx="1000688" cy="5880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sp>
        <p:nvSpPr>
          <p:cNvPr id="66" name="Tekstvak 65">
            <a:extLst>
              <a:ext uri="{FF2B5EF4-FFF2-40B4-BE49-F238E27FC236}">
                <a16:creationId xmlns:a16="http://schemas.microsoft.com/office/drawing/2014/main" id="{B745A82B-71C0-4167-AD35-0EB45E534DAA}"/>
              </a:ext>
            </a:extLst>
          </p:cNvPr>
          <p:cNvSpPr txBox="1"/>
          <p:nvPr/>
        </p:nvSpPr>
        <p:spPr>
          <a:xfrm>
            <a:off x="6840383" y="1732705"/>
            <a:ext cx="1060409" cy="369332"/>
          </a:xfrm>
          <a:prstGeom prst="rect">
            <a:avLst/>
          </a:prstGeom>
          <a:noFill/>
        </p:spPr>
        <p:txBody>
          <a:bodyPr wrap="square" lIns="0" tIns="0" rIns="0" bIns="0" rtlCol="0">
            <a:spAutoFit/>
          </a:bodyPr>
          <a:lstStyle/>
          <a:p>
            <a:pPr rtl="0"/>
            <a:r>
              <a:rPr lang="nl-NL" sz="1200" b="1">
                <a:solidFill>
                  <a:schemeClr val="bg1"/>
                </a:solidFill>
                <a:latin typeface="+mj-lt"/>
              </a:rPr>
              <a:t>Data </a:t>
            </a:r>
            <a:r>
              <a:rPr lang="nl-NL" sz="1200" b="1" err="1">
                <a:solidFill>
                  <a:schemeClr val="bg1"/>
                </a:solidFill>
                <a:latin typeface="+mj-lt"/>
              </a:rPr>
              <a:t>Quality</a:t>
            </a:r>
            <a:r>
              <a:rPr lang="nl-NL" sz="1200" b="1">
                <a:solidFill>
                  <a:schemeClr val="bg1"/>
                </a:solidFill>
                <a:latin typeface="+mj-lt"/>
              </a:rPr>
              <a:t> Report</a:t>
            </a:r>
          </a:p>
        </p:txBody>
      </p:sp>
      <p:sp>
        <p:nvSpPr>
          <p:cNvPr id="67" name="Tekstvak 66">
            <a:extLst>
              <a:ext uri="{FF2B5EF4-FFF2-40B4-BE49-F238E27FC236}">
                <a16:creationId xmlns:a16="http://schemas.microsoft.com/office/drawing/2014/main" id="{73276640-AA4C-4725-BCEF-9F8F7F15DD9C}"/>
              </a:ext>
            </a:extLst>
          </p:cNvPr>
          <p:cNvSpPr txBox="1"/>
          <p:nvPr/>
        </p:nvSpPr>
        <p:spPr>
          <a:xfrm>
            <a:off x="6840384" y="2373877"/>
            <a:ext cx="845338" cy="369332"/>
          </a:xfrm>
          <a:prstGeom prst="rect">
            <a:avLst/>
          </a:prstGeom>
          <a:solidFill>
            <a:schemeClr val="accent1"/>
          </a:solidFill>
        </p:spPr>
        <p:txBody>
          <a:bodyPr wrap="square" lIns="0" tIns="0" rIns="0" bIns="0" rtlCol="0">
            <a:spAutoFit/>
          </a:bodyPr>
          <a:lstStyle/>
          <a:p>
            <a:pPr rtl="0"/>
            <a:r>
              <a:rPr lang="nl-NL" sz="1200" b="1">
                <a:solidFill>
                  <a:schemeClr val="bg1"/>
                </a:solidFill>
                <a:latin typeface="+mj-lt"/>
              </a:rPr>
              <a:t>Data </a:t>
            </a:r>
            <a:r>
              <a:rPr lang="nl-NL" sz="1200" b="1" err="1">
                <a:solidFill>
                  <a:schemeClr val="bg1"/>
                </a:solidFill>
                <a:latin typeface="+mj-lt"/>
              </a:rPr>
              <a:t>Owner</a:t>
            </a:r>
            <a:r>
              <a:rPr lang="nl-NL" sz="1200" b="1">
                <a:solidFill>
                  <a:schemeClr val="bg1"/>
                </a:solidFill>
                <a:latin typeface="+mj-lt"/>
              </a:rPr>
              <a:t> Dashboard</a:t>
            </a:r>
          </a:p>
        </p:txBody>
      </p:sp>
      <p:sp>
        <p:nvSpPr>
          <p:cNvPr id="68" name="Tekstvak 67">
            <a:extLst>
              <a:ext uri="{FF2B5EF4-FFF2-40B4-BE49-F238E27FC236}">
                <a16:creationId xmlns:a16="http://schemas.microsoft.com/office/drawing/2014/main" id="{6EADBF4A-0C7C-45FA-9802-97A937BAC0D6}"/>
              </a:ext>
            </a:extLst>
          </p:cNvPr>
          <p:cNvSpPr txBox="1"/>
          <p:nvPr/>
        </p:nvSpPr>
        <p:spPr>
          <a:xfrm>
            <a:off x="6840383" y="3015050"/>
            <a:ext cx="1024569" cy="369332"/>
          </a:xfrm>
          <a:prstGeom prst="rect">
            <a:avLst/>
          </a:prstGeom>
          <a:solidFill>
            <a:schemeClr val="accent1"/>
          </a:solidFill>
        </p:spPr>
        <p:txBody>
          <a:bodyPr wrap="square" lIns="0" tIns="0" rIns="0" bIns="0" rtlCol="0">
            <a:spAutoFit/>
          </a:bodyPr>
          <a:lstStyle/>
          <a:p>
            <a:pPr rtl="0"/>
            <a:r>
              <a:rPr lang="nl-NL" sz="1200" b="1">
                <a:solidFill>
                  <a:schemeClr val="bg1"/>
                </a:solidFill>
                <a:latin typeface="+mj-lt"/>
              </a:rPr>
              <a:t>Controle query Dashboard</a:t>
            </a:r>
          </a:p>
        </p:txBody>
      </p:sp>
      <p:grpSp>
        <p:nvGrpSpPr>
          <p:cNvPr id="69" name="Groep 68">
            <a:extLst>
              <a:ext uri="{FF2B5EF4-FFF2-40B4-BE49-F238E27FC236}">
                <a16:creationId xmlns:a16="http://schemas.microsoft.com/office/drawing/2014/main" id="{99768D07-5033-4E70-85ED-CC6A3662E17B}"/>
              </a:ext>
              <a:ext uri="{C183D7F6-B498-43B3-948B-1728B52AA6E4}">
                <adec:decorative xmlns:adec="http://schemas.microsoft.com/office/drawing/2017/decorative" val="1"/>
              </a:ext>
            </a:extLst>
          </p:cNvPr>
          <p:cNvGrpSpPr/>
          <p:nvPr/>
        </p:nvGrpSpPr>
        <p:grpSpPr>
          <a:xfrm>
            <a:off x="2579102" y="912670"/>
            <a:ext cx="4205984" cy="3262130"/>
            <a:chOff x="223691" y="1455469"/>
            <a:chExt cx="5660167" cy="4679192"/>
          </a:xfrm>
        </p:grpSpPr>
        <p:pic>
          <p:nvPicPr>
            <p:cNvPr id="70" name="Afbeelding 69" descr="Dit is een computerbeeldscherm.">
              <a:extLst>
                <a:ext uri="{FF2B5EF4-FFF2-40B4-BE49-F238E27FC236}">
                  <a16:creationId xmlns:a16="http://schemas.microsoft.com/office/drawing/2014/main" id="{8B342D9E-A6A5-4B52-884B-F11F83F6D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91" y="1455469"/>
              <a:ext cx="5660167" cy="4679192"/>
            </a:xfrm>
            <a:prstGeom prst="rect">
              <a:avLst/>
            </a:prstGeom>
          </p:spPr>
        </p:pic>
        <p:sp>
          <p:nvSpPr>
            <p:cNvPr id="71" name="Rechthoek 70">
              <a:extLst>
                <a:ext uri="{FF2B5EF4-FFF2-40B4-BE49-F238E27FC236}">
                  <a16:creationId xmlns:a16="http://schemas.microsoft.com/office/drawing/2014/main" id="{55EB3F3F-2ED0-48AA-AA9C-0FB12F282404}"/>
                </a:ext>
              </a:extLst>
            </p:cNvPr>
            <p:cNvSpPr/>
            <p:nvPr/>
          </p:nvSpPr>
          <p:spPr>
            <a:xfrm>
              <a:off x="2779454" y="4900079"/>
              <a:ext cx="548640" cy="326575"/>
            </a:xfrm>
            <a:prstGeom prst="rect">
              <a:avLst/>
            </a:prstGeom>
            <a:gradFill flip="none" rotWithShape="1">
              <a:gsLst>
                <a:gs pos="0">
                  <a:srgbClr val="C7C8CB"/>
                </a:gs>
                <a:gs pos="100000">
                  <a:srgbClr val="BCBD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grpSp>
      <p:sp>
        <p:nvSpPr>
          <p:cNvPr id="72" name="Rechthoek 71">
            <a:extLst>
              <a:ext uri="{FF2B5EF4-FFF2-40B4-BE49-F238E27FC236}">
                <a16:creationId xmlns:a16="http://schemas.microsoft.com/office/drawing/2014/main" id="{FD59BFFE-29E3-42B2-AB6E-5282E6982245}"/>
              </a:ext>
              <a:ext uri="{C183D7F6-B498-43B3-948B-1728B52AA6E4}">
                <adec:decorative xmlns:adec="http://schemas.microsoft.com/office/drawing/2017/decorative" val="1"/>
              </a:ext>
            </a:extLst>
          </p:cNvPr>
          <p:cNvSpPr/>
          <p:nvPr/>
        </p:nvSpPr>
        <p:spPr>
          <a:xfrm>
            <a:off x="2702495" y="1254608"/>
            <a:ext cx="3697192" cy="1759438"/>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73" name="Afbeelding 72">
            <a:extLst>
              <a:ext uri="{FF2B5EF4-FFF2-40B4-BE49-F238E27FC236}">
                <a16:creationId xmlns:a16="http://schemas.microsoft.com/office/drawing/2014/main" id="{9069A17B-1538-4C5C-91C8-D39C726AC47D}"/>
              </a:ext>
            </a:extLst>
          </p:cNvPr>
          <p:cNvPicPr>
            <a:picLocks noChangeAspect="1"/>
          </p:cNvPicPr>
          <p:nvPr/>
        </p:nvPicPr>
        <p:blipFill rotWithShape="1">
          <a:blip r:embed="rId7"/>
          <a:srcRect l="8979" t="1040" r="10256" b="60948"/>
          <a:stretch/>
        </p:blipFill>
        <p:spPr>
          <a:xfrm>
            <a:off x="2992903" y="1523514"/>
            <a:ext cx="1788610" cy="1180284"/>
          </a:xfrm>
          <a:prstGeom prst="rect">
            <a:avLst/>
          </a:prstGeom>
        </p:spPr>
      </p:pic>
      <p:pic>
        <p:nvPicPr>
          <p:cNvPr id="74" name="Afbeelding 73">
            <a:extLst>
              <a:ext uri="{FF2B5EF4-FFF2-40B4-BE49-F238E27FC236}">
                <a16:creationId xmlns:a16="http://schemas.microsoft.com/office/drawing/2014/main" id="{B7CE380B-77DB-47BA-B804-512BF6DFD9FF}"/>
              </a:ext>
            </a:extLst>
          </p:cNvPr>
          <p:cNvPicPr>
            <a:picLocks noChangeAspect="1"/>
          </p:cNvPicPr>
          <p:nvPr/>
        </p:nvPicPr>
        <p:blipFill rotWithShape="1">
          <a:blip r:embed="rId8"/>
          <a:srcRect l="26497" r="43902"/>
          <a:stretch/>
        </p:blipFill>
        <p:spPr>
          <a:xfrm>
            <a:off x="4841519" y="1413771"/>
            <a:ext cx="1449035" cy="1406124"/>
          </a:xfrm>
          <a:prstGeom prst="rect">
            <a:avLst/>
          </a:prstGeom>
        </p:spPr>
      </p:pic>
      <p:sp>
        <p:nvSpPr>
          <p:cNvPr id="75" name="Rechthoek 74">
            <a:extLst>
              <a:ext uri="{FF2B5EF4-FFF2-40B4-BE49-F238E27FC236}">
                <a16:creationId xmlns:a16="http://schemas.microsoft.com/office/drawing/2014/main" id="{D774C30B-A5B3-4E51-86B8-F5BCA1159D41}"/>
              </a:ext>
              <a:ext uri="{C183D7F6-B498-43B3-948B-1728B52AA6E4}">
                <adec:decorative xmlns:adec="http://schemas.microsoft.com/office/drawing/2017/decorative" val="1"/>
              </a:ext>
            </a:extLst>
          </p:cNvPr>
          <p:cNvSpPr/>
          <p:nvPr/>
        </p:nvSpPr>
        <p:spPr>
          <a:xfrm>
            <a:off x="0" y="917288"/>
            <a:ext cx="2946832" cy="5382603"/>
          </a:xfrm>
          <a:prstGeom prst="rect">
            <a:avLst/>
          </a:prstGeom>
          <a:solidFill>
            <a:srgbClr val="109FC6"/>
          </a:solidFill>
          <a:ln>
            <a:solidFill>
              <a:srgbClr val="109FC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a:p>
        </p:txBody>
      </p:sp>
      <p:sp>
        <p:nvSpPr>
          <p:cNvPr id="78" name="Tekstvak 77">
            <a:extLst>
              <a:ext uri="{FF2B5EF4-FFF2-40B4-BE49-F238E27FC236}">
                <a16:creationId xmlns:a16="http://schemas.microsoft.com/office/drawing/2014/main" id="{D899F150-F135-4017-93F2-BB1E1A90A791}"/>
              </a:ext>
            </a:extLst>
          </p:cNvPr>
          <p:cNvSpPr txBox="1"/>
          <p:nvPr/>
        </p:nvSpPr>
        <p:spPr>
          <a:xfrm>
            <a:off x="319153" y="2033346"/>
            <a:ext cx="2424302" cy="4462760"/>
          </a:xfrm>
          <a:prstGeom prst="rect">
            <a:avLst/>
          </a:prstGeom>
          <a:noFill/>
        </p:spPr>
        <p:txBody>
          <a:bodyPr wrap="square" lIns="0" tIns="0" rIns="0" bIns="0" rtlCol="0">
            <a:spAutoFit/>
          </a:bodyPr>
          <a:lstStyle/>
          <a:p>
            <a:pPr algn="ctr" rtl="0"/>
            <a:r>
              <a:rPr lang="nl-NL" sz="2000" b="1">
                <a:solidFill>
                  <a:schemeClr val="bg1"/>
                </a:solidFill>
              </a:rPr>
              <a:t>MIKADO </a:t>
            </a:r>
          </a:p>
          <a:p>
            <a:pPr marL="285750" indent="-285750" algn="ctr">
              <a:buClr>
                <a:schemeClr val="bg1"/>
              </a:buClr>
              <a:buFont typeface="Arial" panose="020B0604020202020204" pitchFamily="34" charset="0"/>
              <a:buChar char="•"/>
            </a:pPr>
            <a:endParaRPr lang="nl-NL">
              <a:solidFill>
                <a:schemeClr val="bg1"/>
              </a:solidFill>
            </a:endParaRPr>
          </a:p>
          <a:p>
            <a:pPr marL="171450" indent="-171450">
              <a:buClr>
                <a:schemeClr val="bg1"/>
              </a:buClr>
              <a:buFont typeface="Arial" panose="020B0604020202020204" pitchFamily="34" charset="0"/>
              <a:buChar char="•"/>
            </a:pPr>
            <a:r>
              <a:rPr lang="nl-NL" sz="1200">
                <a:solidFill>
                  <a:schemeClr val="bg1"/>
                </a:solidFill>
              </a:rPr>
              <a:t>Welke data zit er in de datakern? </a:t>
            </a:r>
          </a:p>
          <a:p>
            <a:pPr marL="171450" indent="-171450">
              <a:buClr>
                <a:schemeClr val="bg1"/>
              </a:buClr>
              <a:buFont typeface="Arial" panose="020B0604020202020204" pitchFamily="34" charset="0"/>
              <a:buChar char="•"/>
            </a:pPr>
            <a:r>
              <a:rPr lang="nl-NL" sz="1200">
                <a:solidFill>
                  <a:schemeClr val="bg1"/>
                </a:solidFill>
              </a:rPr>
              <a:t>In welke producten </a:t>
            </a:r>
            <a:r>
              <a:rPr lang="nl-NL" sz="1200" err="1">
                <a:solidFill>
                  <a:schemeClr val="bg1"/>
                </a:solidFill>
              </a:rPr>
              <a:t>API’s</a:t>
            </a:r>
            <a:r>
              <a:rPr lang="nl-NL" sz="1200">
                <a:solidFill>
                  <a:schemeClr val="bg1"/>
                </a:solidFill>
              </a:rPr>
              <a:t> en features vind ik de data attributen terug?</a:t>
            </a:r>
          </a:p>
          <a:p>
            <a:pPr marL="171450" indent="-171450">
              <a:buClr>
                <a:schemeClr val="bg1"/>
              </a:buClr>
              <a:buFont typeface="Arial" panose="020B0604020202020204" pitchFamily="34" charset="0"/>
              <a:buChar char="•"/>
            </a:pPr>
            <a:r>
              <a:rPr lang="nl-NL" sz="1200">
                <a:solidFill>
                  <a:schemeClr val="bg1"/>
                </a:solidFill>
              </a:rPr>
              <a:t>Wie zijn de Portefeuillehouders en Data </a:t>
            </a:r>
            <a:r>
              <a:rPr lang="nl-NL" sz="1200" err="1">
                <a:solidFill>
                  <a:schemeClr val="bg1"/>
                </a:solidFill>
              </a:rPr>
              <a:t>Owners</a:t>
            </a:r>
            <a:r>
              <a:rPr lang="nl-NL" sz="1200">
                <a:solidFill>
                  <a:schemeClr val="bg1"/>
                </a:solidFill>
              </a:rPr>
              <a:t> van de verschillende data? </a:t>
            </a:r>
          </a:p>
          <a:p>
            <a:pPr marL="171450" indent="-171450">
              <a:buClr>
                <a:schemeClr val="bg1"/>
              </a:buClr>
              <a:buFont typeface="Arial" panose="020B0604020202020204" pitchFamily="34" charset="0"/>
              <a:buChar char="•"/>
            </a:pPr>
            <a:r>
              <a:rPr lang="nl-NL" sz="1200">
                <a:solidFill>
                  <a:schemeClr val="bg1"/>
                </a:solidFill>
              </a:rPr>
              <a:t>Welke DQ Rules zijn reeds ingebouwd in de datakern per attribuut?</a:t>
            </a:r>
          </a:p>
          <a:p>
            <a:pPr marL="171450" indent="-171450">
              <a:buClr>
                <a:schemeClr val="bg1"/>
              </a:buClr>
              <a:buFont typeface="Arial" panose="020B0604020202020204" pitchFamily="34" charset="0"/>
              <a:buChar char="•"/>
            </a:pPr>
            <a:r>
              <a:rPr lang="nl-NL" sz="1200">
                <a:solidFill>
                  <a:schemeClr val="bg1"/>
                </a:solidFill>
              </a:rPr>
              <a:t>Wat is de kwaliteit van de data?</a:t>
            </a:r>
          </a:p>
          <a:p>
            <a:pPr marL="171450" indent="-171450">
              <a:buClr>
                <a:schemeClr val="bg1"/>
              </a:buClr>
              <a:buFont typeface="Arial" panose="020B0604020202020204" pitchFamily="34" charset="0"/>
              <a:buChar char="•"/>
            </a:pPr>
            <a:r>
              <a:rPr lang="nl-NL" sz="1200">
                <a:solidFill>
                  <a:schemeClr val="bg1"/>
                </a:solidFill>
              </a:rPr>
              <a:t>Wat zijn de resultaten van de controle </a:t>
            </a:r>
            <a:r>
              <a:rPr lang="nl-NL" sz="1200" err="1">
                <a:solidFill>
                  <a:schemeClr val="bg1"/>
                </a:solidFill>
              </a:rPr>
              <a:t>queries</a:t>
            </a:r>
            <a:r>
              <a:rPr lang="nl-NL" sz="1200">
                <a:solidFill>
                  <a:schemeClr val="bg1"/>
                </a:solidFill>
              </a:rPr>
              <a:t>?</a:t>
            </a:r>
          </a:p>
          <a:p>
            <a:pPr>
              <a:buNone/>
            </a:pPr>
            <a:endParaRPr lang="nl-NL" sz="1200">
              <a:solidFill>
                <a:schemeClr val="bg1"/>
              </a:solidFill>
            </a:endParaRPr>
          </a:p>
          <a:p>
            <a:pPr>
              <a:buNone/>
            </a:pPr>
            <a:r>
              <a:rPr lang="nl-NL" sz="1200">
                <a:solidFill>
                  <a:schemeClr val="bg1"/>
                </a:solidFill>
              </a:rPr>
              <a:t>Antwoord op deze vragen vind je in Mikado.</a:t>
            </a:r>
          </a:p>
          <a:p>
            <a:endParaRPr lang="nl-NL" sz="1200" i="1">
              <a:solidFill>
                <a:schemeClr val="bg1"/>
              </a:solidFill>
            </a:endParaRPr>
          </a:p>
          <a:p>
            <a:r>
              <a:rPr lang="nl-NL" sz="1200" i="1">
                <a:solidFill>
                  <a:schemeClr val="bg1"/>
                </a:solidFill>
              </a:rPr>
              <a:t>(Deze tool is tijdelijk totdat </a:t>
            </a:r>
            <a:r>
              <a:rPr lang="nl-NL" sz="1200" i="1" err="1">
                <a:solidFill>
                  <a:schemeClr val="bg1"/>
                </a:solidFill>
              </a:rPr>
              <a:t>Collibra</a:t>
            </a:r>
            <a:r>
              <a:rPr lang="nl-NL" sz="1200" i="1">
                <a:solidFill>
                  <a:schemeClr val="bg1"/>
                </a:solidFill>
              </a:rPr>
              <a:t> alle informatie en functies van Mikado heeft overgenomen)</a:t>
            </a:r>
          </a:p>
          <a:p>
            <a:pPr algn="ctr" rtl="0"/>
            <a:endParaRPr lang="nl-NL">
              <a:solidFill>
                <a:schemeClr val="bg1"/>
              </a:solidFill>
            </a:endParaRPr>
          </a:p>
        </p:txBody>
      </p:sp>
      <p:pic>
        <p:nvPicPr>
          <p:cNvPr id="82" name="Afbeelding 81">
            <a:extLst>
              <a:ext uri="{FF2B5EF4-FFF2-40B4-BE49-F238E27FC236}">
                <a16:creationId xmlns:a16="http://schemas.microsoft.com/office/drawing/2014/main" id="{759F671E-A67C-488D-95E4-1C0FB3BD34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38916" y="919781"/>
            <a:ext cx="1461715" cy="1206322"/>
          </a:xfrm>
          <a:prstGeom prst="rect">
            <a:avLst/>
          </a:prstGeom>
        </p:spPr>
      </p:pic>
    </p:spTree>
    <p:extLst>
      <p:ext uri="{BB962C8B-B14F-4D97-AF65-F5344CB8AC3E}">
        <p14:creationId xmlns:p14="http://schemas.microsoft.com/office/powerpoint/2010/main" val="1727237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graphicFrame>
        <p:nvGraphicFramePr>
          <p:cNvPr id="3085" name="Google Shape;3085;p13"/>
          <p:cNvGraphicFramePr/>
          <p:nvPr>
            <p:extLst>
              <p:ext uri="{D42A27DB-BD31-4B8C-83A1-F6EECF244321}">
                <p14:modId xmlns:p14="http://schemas.microsoft.com/office/powerpoint/2010/main" val="3385402551"/>
              </p:ext>
            </p:extLst>
          </p:nvPr>
        </p:nvGraphicFramePr>
        <p:xfrm>
          <a:off x="609598" y="3953078"/>
          <a:ext cx="5361125" cy="2185175"/>
        </p:xfrm>
        <a:graphic>
          <a:graphicData uri="http://schemas.openxmlformats.org/drawingml/2006/table">
            <a:tbl>
              <a:tblPr firstRow="1" bandRow="1">
                <a:noFill/>
              </a:tblPr>
              <a:tblGrid>
                <a:gridCol w="829900">
                  <a:extLst>
                    <a:ext uri="{9D8B030D-6E8A-4147-A177-3AD203B41FA5}">
                      <a16:colId xmlns:a16="http://schemas.microsoft.com/office/drawing/2014/main" val="20000"/>
                    </a:ext>
                  </a:extLst>
                </a:gridCol>
                <a:gridCol w="1032100">
                  <a:extLst>
                    <a:ext uri="{9D8B030D-6E8A-4147-A177-3AD203B41FA5}">
                      <a16:colId xmlns:a16="http://schemas.microsoft.com/office/drawing/2014/main" val="20001"/>
                    </a:ext>
                  </a:extLst>
                </a:gridCol>
                <a:gridCol w="1077350">
                  <a:extLst>
                    <a:ext uri="{9D8B030D-6E8A-4147-A177-3AD203B41FA5}">
                      <a16:colId xmlns:a16="http://schemas.microsoft.com/office/drawing/2014/main" val="20002"/>
                    </a:ext>
                  </a:extLst>
                </a:gridCol>
                <a:gridCol w="1113575">
                  <a:extLst>
                    <a:ext uri="{9D8B030D-6E8A-4147-A177-3AD203B41FA5}">
                      <a16:colId xmlns:a16="http://schemas.microsoft.com/office/drawing/2014/main" val="20003"/>
                    </a:ext>
                  </a:extLst>
                </a:gridCol>
                <a:gridCol w="624700">
                  <a:extLst>
                    <a:ext uri="{9D8B030D-6E8A-4147-A177-3AD203B41FA5}">
                      <a16:colId xmlns:a16="http://schemas.microsoft.com/office/drawing/2014/main" val="20004"/>
                    </a:ext>
                  </a:extLst>
                </a:gridCol>
                <a:gridCol w="683500">
                  <a:extLst>
                    <a:ext uri="{9D8B030D-6E8A-4147-A177-3AD203B41FA5}">
                      <a16:colId xmlns:a16="http://schemas.microsoft.com/office/drawing/2014/main" val="20005"/>
                    </a:ext>
                  </a:extLst>
                </a:gridCol>
              </a:tblGrid>
              <a:tr h="332400">
                <a:tc>
                  <a:txBody>
                    <a:bodyPr/>
                    <a:lstStyle/>
                    <a:p>
                      <a:pPr marL="0" marR="0" lvl="0" indent="0" algn="l" rtl="0">
                        <a:lnSpc>
                          <a:spcPct val="122222"/>
                        </a:lnSpc>
                        <a:spcBef>
                          <a:spcPts val="0"/>
                        </a:spcBef>
                        <a:spcAft>
                          <a:spcPts val="0"/>
                        </a:spcAft>
                        <a:buNone/>
                      </a:pPr>
                      <a:r>
                        <a:rPr lang="nl-NL" sz="900"/>
                        <a:t>Risico</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Omschrijving</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Benodigde actie</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Consequentie</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Datum</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Status</a:t>
                      </a:r>
                      <a:endParaRPr lang="nl-NL"/>
                    </a:p>
                  </a:txBody>
                  <a:tcPr marL="91450" marR="91450" marT="45725" marB="45725"/>
                </a:tc>
                <a:extLst>
                  <a:ext uri="{0D108BD9-81ED-4DB2-BD59-A6C34878D82A}">
                    <a16:rowId xmlns:a16="http://schemas.microsoft.com/office/drawing/2014/main" val="10000"/>
                  </a:ext>
                </a:extLst>
              </a:tr>
              <a:tr h="1852775">
                <a:tc>
                  <a:txBody>
                    <a:bodyPr/>
                    <a:lstStyle/>
                    <a:p>
                      <a:pPr marL="0" marR="0" lvl="0" indent="0" algn="l" rtl="0">
                        <a:lnSpc>
                          <a:spcPct val="122222"/>
                        </a:lnSpc>
                        <a:spcBef>
                          <a:spcPts val="0"/>
                        </a:spcBef>
                        <a:spcAft>
                          <a:spcPts val="0"/>
                        </a:spcAft>
                        <a:buClr>
                          <a:srgbClr val="333333"/>
                        </a:buClr>
                        <a:buSzPts val="900"/>
                        <a:buFont typeface="Calibri"/>
                        <a:buNone/>
                      </a:pPr>
                      <a:r>
                        <a:rPr lang="nl-NL" sz="900" b="0" i="0" u="none" strike="noStrike" cap="none">
                          <a:solidFill>
                            <a:srgbClr val="333333"/>
                          </a:solidFill>
                          <a:latin typeface="Calibri"/>
                          <a:ea typeface="Calibri"/>
                          <a:cs typeface="Calibri"/>
                          <a:sym typeface="Calibri"/>
                        </a:rPr>
                        <a:t>GPS kan bepaalde aanspraak-gegevens via de BRE niet beschikbaar stellen aan de datakern</a:t>
                      </a:r>
                      <a:endParaRPr lang="nl-NL"/>
                    </a:p>
                  </a:txBody>
                  <a:tcPr marL="91450" marR="91450" marT="45725" marB="45725"/>
                </a:tc>
                <a:tc>
                  <a:txBody>
                    <a:bodyPr/>
                    <a:lstStyle/>
                    <a:p>
                      <a:pPr marL="0" marR="0" lvl="0" indent="0" algn="l" rtl="0">
                        <a:lnSpc>
                          <a:spcPct val="122222"/>
                        </a:lnSpc>
                        <a:spcBef>
                          <a:spcPts val="0"/>
                        </a:spcBef>
                        <a:spcAft>
                          <a:spcPts val="0"/>
                        </a:spcAft>
                        <a:buClr>
                          <a:srgbClr val="333333"/>
                        </a:buClr>
                        <a:buSzPts val="900"/>
                        <a:buFont typeface="Calibri"/>
                        <a:buNone/>
                      </a:pPr>
                      <a:r>
                        <a:rPr lang="nl-NL" sz="900" b="0" i="0" u="none" strike="noStrike" cap="none">
                          <a:solidFill>
                            <a:srgbClr val="333333"/>
                          </a:solidFill>
                          <a:latin typeface="Calibri"/>
                          <a:ea typeface="Calibri"/>
                          <a:cs typeface="Calibri"/>
                          <a:sym typeface="Calibri"/>
                        </a:rPr>
                        <a:t>POR-287 moet afgerond zijn voordat we de relevante “invaarberekening-attributen” kunnen ontsluiten voor de GPS-fondsen</a:t>
                      </a:r>
                      <a:endParaRPr lang="nl-NL"/>
                    </a:p>
                  </a:txBody>
                  <a:tcPr marL="91450" marR="91450" marT="45725" marB="45725"/>
                </a:tc>
                <a:tc>
                  <a:txBody>
                    <a:bodyPr/>
                    <a:lstStyle/>
                    <a:p>
                      <a:pPr marL="0" marR="0" lvl="0" indent="0" algn="l" rtl="0">
                        <a:lnSpc>
                          <a:spcPct val="122222"/>
                        </a:lnSpc>
                        <a:spcBef>
                          <a:spcPts val="0"/>
                        </a:spcBef>
                        <a:spcAft>
                          <a:spcPts val="0"/>
                        </a:spcAft>
                        <a:buClr>
                          <a:srgbClr val="333333"/>
                        </a:buClr>
                        <a:buSzPts val="900"/>
                        <a:buFont typeface="Calibri"/>
                        <a:buNone/>
                      </a:pPr>
                      <a:r>
                        <a:rPr lang="nl-NL" sz="900">
                          <a:solidFill>
                            <a:srgbClr val="333333"/>
                          </a:solidFill>
                          <a:latin typeface="Calibri"/>
                          <a:ea typeface="Calibri"/>
                          <a:cs typeface="Calibri"/>
                          <a:sym typeface="Calibri"/>
                        </a:rPr>
                        <a:t>Prioriteren Jaarwerk </a:t>
                      </a:r>
                      <a:r>
                        <a:rPr lang="nl-NL" sz="900" err="1">
                          <a:solidFill>
                            <a:srgbClr val="333333"/>
                          </a:solidFill>
                          <a:latin typeface="Calibri"/>
                          <a:ea typeface="Calibri"/>
                          <a:cs typeface="Calibri"/>
                          <a:sym typeface="Calibri"/>
                        </a:rPr>
                        <a:t>Epics</a:t>
                      </a:r>
                      <a:r>
                        <a:rPr lang="nl-NL" sz="900">
                          <a:solidFill>
                            <a:srgbClr val="333333"/>
                          </a:solidFill>
                          <a:latin typeface="Calibri"/>
                          <a:ea typeface="Calibri"/>
                          <a:cs typeface="Calibri"/>
                          <a:sym typeface="Calibri"/>
                        </a:rPr>
                        <a:t> Fonds A en Fonds B en blijven prioriteren van POR-287 vanuit de Business Owner</a:t>
                      </a:r>
                      <a:endParaRPr lang="nl-NL"/>
                    </a:p>
                    <a:p>
                      <a:pPr marL="0" marR="0" lvl="0" indent="0" algn="l" rtl="0">
                        <a:lnSpc>
                          <a:spcPct val="122222"/>
                        </a:lnSpc>
                        <a:spcBef>
                          <a:spcPts val="0"/>
                        </a:spcBef>
                        <a:spcAft>
                          <a:spcPts val="0"/>
                        </a:spcAft>
                        <a:buClr>
                          <a:schemeClr val="dk1"/>
                        </a:buClr>
                        <a:buSzPts val="900"/>
                        <a:buFont typeface="Calibri"/>
                        <a:buNone/>
                      </a:pPr>
                      <a:endParaRPr lang="nl-NL" sz="900">
                        <a:solidFill>
                          <a:srgbClr val="333333"/>
                        </a:solidFill>
                        <a:latin typeface="Calibri"/>
                        <a:ea typeface="Calibri"/>
                        <a:cs typeface="Calibri"/>
                        <a:sym typeface="Calibri"/>
                      </a:endParaRPr>
                    </a:p>
                    <a:p>
                      <a:pPr marL="0" marR="0" lvl="0" indent="0" algn="l" rtl="0">
                        <a:lnSpc>
                          <a:spcPct val="122222"/>
                        </a:lnSpc>
                        <a:spcBef>
                          <a:spcPts val="0"/>
                        </a:spcBef>
                        <a:spcAft>
                          <a:spcPts val="0"/>
                        </a:spcAft>
                        <a:buClr>
                          <a:schemeClr val="dk1"/>
                        </a:buClr>
                        <a:buSzPts val="900"/>
                        <a:buFont typeface="Calibri"/>
                        <a:buNone/>
                      </a:pPr>
                      <a:endParaRPr lang="nl-NL" sz="900" b="1">
                        <a:solidFill>
                          <a:srgbClr val="333333"/>
                        </a:solidFill>
                        <a:latin typeface="Calibri"/>
                        <a:ea typeface="Calibri"/>
                        <a:cs typeface="Calibri"/>
                        <a:sym typeface="Calibri"/>
                      </a:endParaRPr>
                    </a:p>
                  </a:txBody>
                  <a:tcPr marL="91450" marR="91450" marT="45725" marB="45725"/>
                </a:tc>
                <a:tc>
                  <a:txBody>
                    <a:bodyPr/>
                    <a:lstStyle/>
                    <a:p>
                      <a:pPr marL="0" marR="0" lvl="0" indent="0" algn="l" rtl="0">
                        <a:lnSpc>
                          <a:spcPct val="122222"/>
                        </a:lnSpc>
                        <a:spcBef>
                          <a:spcPts val="0"/>
                        </a:spcBef>
                        <a:spcAft>
                          <a:spcPts val="0"/>
                        </a:spcAft>
                        <a:buNone/>
                      </a:pPr>
                      <a:r>
                        <a:rPr lang="nl-NL" sz="900" b="0" i="0" u="sng" strike="noStrike" cap="none">
                          <a:solidFill>
                            <a:srgbClr val="FF0000"/>
                          </a:solidFill>
                          <a:latin typeface="Calibri"/>
                          <a:ea typeface="Calibri"/>
                          <a:cs typeface="Calibri"/>
                          <a:sym typeface="Calibri"/>
                        </a:rPr>
                        <a:t>Voorlopig:</a:t>
                      </a:r>
                      <a:endParaRPr lang="nl-NL"/>
                    </a:p>
                    <a:p>
                      <a:pPr marL="0" marR="0" lvl="0" indent="0" algn="l" rtl="0">
                        <a:lnSpc>
                          <a:spcPct val="122222"/>
                        </a:lnSpc>
                        <a:spcBef>
                          <a:spcPts val="0"/>
                        </a:spcBef>
                        <a:spcAft>
                          <a:spcPts val="0"/>
                        </a:spcAft>
                        <a:buNone/>
                      </a:pPr>
                      <a:endParaRPr lang="nl-NL" sz="900" b="0" i="0" u="sng" strike="noStrike" cap="none">
                        <a:solidFill>
                          <a:srgbClr val="FF0000"/>
                        </a:solidFill>
                        <a:latin typeface="Calibri"/>
                        <a:ea typeface="Calibri"/>
                        <a:cs typeface="Calibri"/>
                        <a:sym typeface="Calibri"/>
                      </a:endParaRPr>
                    </a:p>
                    <a:p>
                      <a:pPr marL="0" marR="0" lvl="0" indent="0" algn="l" rtl="0">
                        <a:lnSpc>
                          <a:spcPct val="122222"/>
                        </a:lnSpc>
                        <a:spcBef>
                          <a:spcPts val="0"/>
                        </a:spcBef>
                        <a:spcAft>
                          <a:spcPts val="0"/>
                        </a:spcAft>
                        <a:buNone/>
                      </a:pPr>
                      <a:r>
                        <a:rPr lang="nl-NL" sz="900" b="0" i="0" u="none" strike="noStrike" cap="none">
                          <a:solidFill>
                            <a:srgbClr val="FF0000"/>
                          </a:solidFill>
                          <a:latin typeface="Calibri"/>
                          <a:ea typeface="Calibri"/>
                          <a:cs typeface="Calibri"/>
                          <a:sym typeface="Calibri"/>
                        </a:rPr>
                        <a:t>Q3 Fonds C &amp; Fonds D beschikbaar</a:t>
                      </a:r>
                      <a:endParaRPr lang="nl-NL"/>
                    </a:p>
                    <a:p>
                      <a:pPr marL="0" marR="0" lvl="0" indent="0" algn="l" rtl="0">
                        <a:lnSpc>
                          <a:spcPct val="122222"/>
                        </a:lnSpc>
                        <a:spcBef>
                          <a:spcPts val="0"/>
                        </a:spcBef>
                        <a:spcAft>
                          <a:spcPts val="0"/>
                        </a:spcAft>
                        <a:buNone/>
                      </a:pPr>
                      <a:endParaRPr lang="nl-NL" sz="900" b="0" i="0" u="none" strike="noStrike" cap="none">
                        <a:solidFill>
                          <a:srgbClr val="FF0000"/>
                        </a:solidFill>
                        <a:latin typeface="Calibri"/>
                        <a:ea typeface="Calibri"/>
                        <a:cs typeface="Calibri"/>
                        <a:sym typeface="Calibri"/>
                      </a:endParaRPr>
                    </a:p>
                    <a:p>
                      <a:pPr marL="0" marR="0" lvl="0" indent="0" algn="l" rtl="0">
                        <a:lnSpc>
                          <a:spcPct val="122222"/>
                        </a:lnSpc>
                        <a:spcBef>
                          <a:spcPts val="0"/>
                        </a:spcBef>
                        <a:spcAft>
                          <a:spcPts val="0"/>
                        </a:spcAft>
                        <a:buNone/>
                      </a:pPr>
                      <a:r>
                        <a:rPr lang="nl-NL" sz="900" b="0" i="0" u="none" strike="noStrike" cap="none">
                          <a:solidFill>
                            <a:srgbClr val="FF0000"/>
                          </a:solidFill>
                          <a:latin typeface="Calibri"/>
                          <a:ea typeface="Calibri"/>
                          <a:cs typeface="Calibri"/>
                          <a:sym typeface="Calibri"/>
                        </a:rPr>
                        <a:t>Q4 Fonds B beschikbaar</a:t>
                      </a:r>
                      <a:endParaRPr lang="nl-NL"/>
                    </a:p>
                    <a:p>
                      <a:pPr marL="0" marR="0" lvl="0" indent="0" algn="l" rtl="0">
                        <a:lnSpc>
                          <a:spcPct val="122222"/>
                        </a:lnSpc>
                        <a:spcBef>
                          <a:spcPts val="0"/>
                        </a:spcBef>
                        <a:spcAft>
                          <a:spcPts val="0"/>
                        </a:spcAft>
                        <a:buNone/>
                      </a:pPr>
                      <a:endParaRPr lang="nl-NL" sz="900" b="0" i="0" u="none" strike="noStrike" cap="none">
                        <a:solidFill>
                          <a:srgbClr val="FF0000"/>
                        </a:solidFill>
                        <a:latin typeface="Calibri"/>
                        <a:ea typeface="Calibri"/>
                        <a:cs typeface="Calibri"/>
                        <a:sym typeface="Calibri"/>
                      </a:endParaRPr>
                    </a:p>
                    <a:p>
                      <a:pPr marL="0" marR="0" lvl="0" indent="0" algn="l" rtl="0">
                        <a:lnSpc>
                          <a:spcPct val="122222"/>
                        </a:lnSpc>
                        <a:spcBef>
                          <a:spcPts val="0"/>
                        </a:spcBef>
                        <a:spcAft>
                          <a:spcPts val="0"/>
                        </a:spcAft>
                        <a:buNone/>
                      </a:pPr>
                      <a:r>
                        <a:rPr lang="nl-NL" sz="900" b="0" i="0" u="none" strike="noStrike" cap="none">
                          <a:solidFill>
                            <a:srgbClr val="FF0000"/>
                          </a:solidFill>
                          <a:latin typeface="Calibri"/>
                          <a:ea typeface="Calibri"/>
                          <a:cs typeface="Calibri"/>
                          <a:sym typeface="Calibri"/>
                        </a:rPr>
                        <a:t>Q1 2023 Fonds A beschikbaar</a:t>
                      </a:r>
                      <a:endParaRPr lang="nl-NL" sz="900">
                        <a:solidFill>
                          <a:srgbClr val="FF0000"/>
                        </a:solidFill>
                      </a:endParaRPr>
                    </a:p>
                  </a:txBody>
                  <a:tcPr marL="91450" marR="91450" marT="45725" marB="45725"/>
                </a:tc>
                <a:tc>
                  <a:txBody>
                    <a:bodyPr/>
                    <a:lstStyle/>
                    <a:p>
                      <a:pPr marL="0" marR="0" lvl="0" indent="0" algn="l" rtl="0">
                        <a:lnSpc>
                          <a:spcPct val="122222"/>
                        </a:lnSpc>
                        <a:spcBef>
                          <a:spcPts val="0"/>
                        </a:spcBef>
                        <a:spcAft>
                          <a:spcPts val="0"/>
                        </a:spcAft>
                        <a:buNone/>
                      </a:pPr>
                      <a:r>
                        <a:rPr lang="nl-NL" sz="900"/>
                        <a:t>15-02-22</a:t>
                      </a:r>
                      <a:endParaRPr lang="nl-NL"/>
                    </a:p>
                  </a:txBody>
                  <a:tcPr marL="91450" marR="91450" marT="45725" marB="45725"/>
                </a:tc>
                <a:tc>
                  <a:txBody>
                    <a:bodyPr/>
                    <a:lstStyle/>
                    <a:p>
                      <a:pPr marL="0" marR="0" lvl="0" indent="0" algn="l" rtl="0">
                        <a:lnSpc>
                          <a:spcPct val="122222"/>
                        </a:lnSpc>
                        <a:spcBef>
                          <a:spcPts val="0"/>
                        </a:spcBef>
                        <a:spcAft>
                          <a:spcPts val="0"/>
                        </a:spcAft>
                        <a:buNone/>
                      </a:pPr>
                      <a:r>
                        <a:rPr lang="nl-NL" sz="900"/>
                        <a:t>gesloten</a:t>
                      </a:r>
                      <a:endParaRPr lang="nl-NL"/>
                    </a:p>
                  </a:txBody>
                  <a:tcPr marL="91450" marR="91450" marT="45725" marB="45725"/>
                </a:tc>
                <a:extLst>
                  <a:ext uri="{0D108BD9-81ED-4DB2-BD59-A6C34878D82A}">
                    <a16:rowId xmlns:a16="http://schemas.microsoft.com/office/drawing/2014/main" val="10001"/>
                  </a:ext>
                </a:extLst>
              </a:tr>
            </a:tbl>
          </a:graphicData>
        </a:graphic>
      </p:graphicFrame>
      <p:cxnSp>
        <p:nvCxnSpPr>
          <p:cNvPr id="3086" name="Google Shape;3086;p13"/>
          <p:cNvCxnSpPr/>
          <p:nvPr/>
        </p:nvCxnSpPr>
        <p:spPr>
          <a:xfrm flipH="1">
            <a:off x="6095998" y="795610"/>
            <a:ext cx="2" cy="5494326"/>
          </a:xfrm>
          <a:prstGeom prst="straightConnector1">
            <a:avLst/>
          </a:prstGeom>
          <a:noFill/>
          <a:ln w="28575" cap="flat" cmpd="sng">
            <a:solidFill>
              <a:schemeClr val="accent2"/>
            </a:solidFill>
            <a:prstDash val="solid"/>
            <a:miter lim="800000"/>
            <a:headEnd type="none" w="sm" len="sm"/>
            <a:tailEnd type="none" w="sm" len="sm"/>
          </a:ln>
        </p:spPr>
      </p:cxnSp>
      <p:cxnSp>
        <p:nvCxnSpPr>
          <p:cNvPr id="3087" name="Google Shape;3087;p13"/>
          <p:cNvCxnSpPr/>
          <p:nvPr/>
        </p:nvCxnSpPr>
        <p:spPr>
          <a:xfrm flipH="1">
            <a:off x="609600" y="3817742"/>
            <a:ext cx="10972797" cy="9004"/>
          </a:xfrm>
          <a:prstGeom prst="straightConnector1">
            <a:avLst/>
          </a:prstGeom>
          <a:noFill/>
          <a:ln w="28575" cap="flat" cmpd="sng">
            <a:solidFill>
              <a:schemeClr val="accent2"/>
            </a:solidFill>
            <a:prstDash val="solid"/>
            <a:miter lim="800000"/>
            <a:headEnd type="none" w="sm" len="sm"/>
            <a:tailEnd type="none" w="sm" len="sm"/>
          </a:ln>
        </p:spPr>
      </p:cxnSp>
      <p:grpSp>
        <p:nvGrpSpPr>
          <p:cNvPr id="3088" name="Google Shape;3088;p13"/>
          <p:cNvGrpSpPr/>
          <p:nvPr/>
        </p:nvGrpSpPr>
        <p:grpSpPr>
          <a:xfrm>
            <a:off x="10577462" y="4744032"/>
            <a:ext cx="1004935" cy="937514"/>
            <a:chOff x="9751430" y="4512581"/>
            <a:chExt cx="1004935" cy="937514"/>
          </a:xfrm>
        </p:grpSpPr>
        <p:sp>
          <p:nvSpPr>
            <p:cNvPr id="3089" name="Google Shape;3089;p13"/>
            <p:cNvSpPr/>
            <p:nvPr/>
          </p:nvSpPr>
          <p:spPr>
            <a:xfrm>
              <a:off x="9751432" y="4512581"/>
              <a:ext cx="1004933" cy="262546"/>
            </a:xfrm>
            <a:prstGeom prst="roundRect">
              <a:avLst>
                <a:gd name="adj" fmla="val 16667"/>
              </a:avLst>
            </a:prstGeom>
            <a:solidFill>
              <a:srgbClr val="00B05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63500" algn="ctr" rtl="0">
                <a:lnSpc>
                  <a:spcPct val="100000"/>
                </a:lnSpc>
                <a:spcBef>
                  <a:spcPts val="0"/>
                </a:spcBef>
                <a:spcAft>
                  <a:spcPts val="0"/>
                </a:spcAft>
                <a:buClr>
                  <a:srgbClr val="109FC6"/>
                </a:buClr>
                <a:buSzPts val="1000"/>
                <a:buFont typeface="Arial"/>
                <a:buChar char="​"/>
              </a:pPr>
              <a:r>
                <a:rPr lang="nl-NL" sz="1000" b="0" i="0" u="none" strike="noStrike" cap="none">
                  <a:solidFill>
                    <a:srgbClr val="FFFFFF"/>
                  </a:solidFill>
                  <a:latin typeface="Candara"/>
                  <a:ea typeface="Candara"/>
                  <a:cs typeface="Candara"/>
                  <a:sym typeface="Candara"/>
                </a:rPr>
                <a:t>Afgerond</a:t>
              </a:r>
              <a:endParaRPr/>
            </a:p>
          </p:txBody>
        </p:sp>
        <p:sp>
          <p:nvSpPr>
            <p:cNvPr id="3090" name="Google Shape;3090;p13"/>
            <p:cNvSpPr/>
            <p:nvPr/>
          </p:nvSpPr>
          <p:spPr>
            <a:xfrm>
              <a:off x="9751431" y="4851272"/>
              <a:ext cx="1004933" cy="262546"/>
            </a:xfrm>
            <a:prstGeom prst="roundRect">
              <a:avLst>
                <a:gd name="adj" fmla="val 16667"/>
              </a:avLst>
            </a:prstGeom>
            <a:solidFill>
              <a:srgbClr val="FFC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09FC6"/>
                </a:buClr>
                <a:buSzPts val="1000"/>
                <a:buFont typeface="Arial"/>
                <a:buNone/>
              </a:pPr>
              <a:r>
                <a:rPr lang="nl-NL" sz="1000" b="0" i="0" u="none" strike="noStrike" cap="none">
                  <a:solidFill>
                    <a:srgbClr val="FFFFFF"/>
                  </a:solidFill>
                  <a:latin typeface="Candara"/>
                  <a:ea typeface="Candara"/>
                  <a:cs typeface="Candara"/>
                  <a:sym typeface="Candara"/>
                </a:rPr>
                <a:t>Onderhanden</a:t>
              </a:r>
              <a:endParaRPr/>
            </a:p>
          </p:txBody>
        </p:sp>
        <p:sp>
          <p:nvSpPr>
            <p:cNvPr id="3091" name="Google Shape;3091;p13"/>
            <p:cNvSpPr/>
            <p:nvPr/>
          </p:nvSpPr>
          <p:spPr>
            <a:xfrm>
              <a:off x="9751430" y="5187549"/>
              <a:ext cx="1004933" cy="262546"/>
            </a:xfrm>
            <a:prstGeom prst="roundRect">
              <a:avLst>
                <a:gd name="adj" fmla="val 16667"/>
              </a:avLst>
            </a:prstGeom>
            <a:solidFill>
              <a:srgbClr val="C0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63500" algn="ctr" rtl="0">
                <a:lnSpc>
                  <a:spcPct val="100000"/>
                </a:lnSpc>
                <a:spcBef>
                  <a:spcPts val="0"/>
                </a:spcBef>
                <a:spcAft>
                  <a:spcPts val="0"/>
                </a:spcAft>
                <a:buClr>
                  <a:srgbClr val="109FC6"/>
                </a:buClr>
                <a:buSzPts val="1000"/>
                <a:buFont typeface="Arial"/>
                <a:buChar char="​"/>
              </a:pPr>
              <a:r>
                <a:rPr lang="nl-NL" sz="1000" b="0" i="0" u="none" strike="noStrike" cap="none">
                  <a:solidFill>
                    <a:srgbClr val="FFFFFF"/>
                  </a:solidFill>
                  <a:latin typeface="Candara"/>
                  <a:ea typeface="Candara"/>
                  <a:cs typeface="Candara"/>
                  <a:sym typeface="Candara"/>
                </a:rPr>
                <a:t>Te gaan</a:t>
              </a:r>
              <a:endParaRPr/>
            </a:p>
          </p:txBody>
        </p:sp>
      </p:grpSp>
      <p:sp>
        <p:nvSpPr>
          <p:cNvPr id="3092" name="Google Shape;3092;p13"/>
          <p:cNvSpPr txBox="1"/>
          <p:nvPr/>
        </p:nvSpPr>
        <p:spPr>
          <a:xfrm>
            <a:off x="609598" y="795610"/>
            <a:ext cx="5486400" cy="218580"/>
          </a:xfrm>
          <a:prstGeom prst="rect">
            <a:avLst/>
          </a:prstGeom>
          <a:noFill/>
          <a:ln>
            <a:noFill/>
          </a:ln>
        </p:spPr>
        <p:txBody>
          <a:bodyPr spcFirstLastPara="1" wrap="square" lIns="76200" tIns="0" rIns="76200" bIns="76200" anchor="t" anchorCtr="0">
            <a:noAutofit/>
          </a:bodyPr>
          <a:lstStyle/>
          <a:p>
            <a:pPr marL="0" marR="0" lvl="0" indent="0" algn="ctr" rtl="0">
              <a:spcBef>
                <a:spcPts val="0"/>
              </a:spcBef>
              <a:spcAft>
                <a:spcPts val="0"/>
              </a:spcAft>
              <a:buNone/>
            </a:pPr>
            <a:r>
              <a:rPr lang="nl-NL" sz="1200" b="1" i="0" u="none" strike="noStrike" cap="none">
                <a:solidFill>
                  <a:schemeClr val="accent2"/>
                </a:solidFill>
                <a:latin typeface="Candara"/>
                <a:ea typeface="Candara"/>
                <a:cs typeface="Candara"/>
                <a:sym typeface="Candara"/>
              </a:rPr>
              <a:t>Planning en voortgang</a:t>
            </a:r>
            <a:endParaRPr lang="nl-NL"/>
          </a:p>
        </p:txBody>
      </p:sp>
      <p:sp>
        <p:nvSpPr>
          <p:cNvPr id="3093" name="Google Shape;3093;p13"/>
          <p:cNvSpPr txBox="1"/>
          <p:nvPr/>
        </p:nvSpPr>
        <p:spPr>
          <a:xfrm>
            <a:off x="6095998" y="3917063"/>
            <a:ext cx="5486400" cy="218580"/>
          </a:xfrm>
          <a:prstGeom prst="rect">
            <a:avLst/>
          </a:prstGeom>
          <a:noFill/>
          <a:ln>
            <a:noFill/>
          </a:ln>
        </p:spPr>
        <p:txBody>
          <a:bodyPr spcFirstLastPara="1" wrap="square" lIns="76200" tIns="0" rIns="76200" bIns="76200" anchor="t" anchorCtr="0">
            <a:noAutofit/>
          </a:bodyPr>
          <a:lstStyle/>
          <a:p>
            <a:pPr marL="0" marR="0" lvl="0" indent="0" algn="ctr" rtl="0">
              <a:spcBef>
                <a:spcPts val="0"/>
              </a:spcBef>
              <a:spcAft>
                <a:spcPts val="0"/>
              </a:spcAft>
              <a:buClr>
                <a:schemeClr val="accent2"/>
              </a:buClr>
              <a:buSzPts val="1200"/>
              <a:buFont typeface="Candara"/>
              <a:buNone/>
            </a:pPr>
            <a:r>
              <a:rPr lang="nl-NL" sz="1200" b="1" i="0" u="none" strike="noStrike" cap="none">
                <a:solidFill>
                  <a:schemeClr val="accent2"/>
                </a:solidFill>
                <a:latin typeface="Candara"/>
                <a:ea typeface="Candara"/>
                <a:cs typeface="Candara"/>
                <a:sym typeface="Candara"/>
              </a:rPr>
              <a:t>Schematische weergave van de benodigde attributen op basis van </a:t>
            </a:r>
            <a:r>
              <a:rPr lang="nl-NL" sz="1200" b="1" i="0" u="none" strike="noStrike" cap="none" err="1">
                <a:solidFill>
                  <a:schemeClr val="accent2"/>
                </a:solidFill>
                <a:latin typeface="Candara"/>
                <a:ea typeface="Candara"/>
                <a:cs typeface="Candara"/>
                <a:sym typeface="Candara"/>
              </a:rPr>
              <a:t>workload</a:t>
            </a:r>
            <a:endParaRPr lang="nl-NL" sz="1200" b="1" i="0" u="none" strike="noStrike" cap="none">
              <a:solidFill>
                <a:schemeClr val="accent2"/>
              </a:solidFill>
              <a:latin typeface="Candara"/>
              <a:ea typeface="Candara"/>
              <a:cs typeface="Candara"/>
              <a:sym typeface="Candara"/>
            </a:endParaRPr>
          </a:p>
        </p:txBody>
      </p:sp>
      <p:sp>
        <p:nvSpPr>
          <p:cNvPr id="3094" name="Google Shape;3094;p13"/>
          <p:cNvSpPr txBox="1">
            <a:spLocks noGrp="1"/>
          </p:cNvSpPr>
          <p:nvPr>
            <p:ph type="title"/>
          </p:nvPr>
        </p:nvSpPr>
        <p:spPr>
          <a:xfrm>
            <a:off x="609600" y="377271"/>
            <a:ext cx="10972797" cy="3429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NL" sz="2400" err="1"/>
              <a:t>Collibra</a:t>
            </a:r>
            <a:r>
              <a:rPr lang="nl-NL" sz="2400"/>
              <a:t> als middel voor het programma</a:t>
            </a:r>
            <a:endParaRPr lang="nl-NL"/>
          </a:p>
        </p:txBody>
      </p:sp>
      <p:sp>
        <p:nvSpPr>
          <p:cNvPr id="3095" name="Google Shape;3095;p13"/>
          <p:cNvSpPr txBox="1"/>
          <p:nvPr/>
        </p:nvSpPr>
        <p:spPr>
          <a:xfrm>
            <a:off x="7005870" y="739235"/>
            <a:ext cx="3666652" cy="261255"/>
          </a:xfrm>
          <a:prstGeom prst="rect">
            <a:avLst/>
          </a:prstGeom>
          <a:noFill/>
          <a:ln>
            <a:noFill/>
          </a:ln>
        </p:spPr>
        <p:txBody>
          <a:bodyPr spcFirstLastPara="1" wrap="square" lIns="76200" tIns="0" rIns="76200" bIns="76200" anchor="ctr" anchorCtr="0">
            <a:noAutofit/>
          </a:bodyPr>
          <a:lstStyle/>
          <a:p>
            <a:pPr marL="0" marR="0" lvl="0" indent="0" algn="ctr" rtl="0">
              <a:lnSpc>
                <a:spcPct val="100000"/>
              </a:lnSpc>
              <a:spcBef>
                <a:spcPts val="0"/>
              </a:spcBef>
              <a:spcAft>
                <a:spcPts val="0"/>
              </a:spcAft>
              <a:buNone/>
            </a:pPr>
            <a:r>
              <a:rPr lang="nl-NL" sz="1200" b="1" i="0" u="none" strike="noStrike" cap="none">
                <a:solidFill>
                  <a:schemeClr val="accent2"/>
                </a:solidFill>
                <a:latin typeface="Candara"/>
                <a:ea typeface="Candara"/>
                <a:cs typeface="Candara"/>
                <a:sym typeface="Candara"/>
              </a:rPr>
              <a:t>Voortgang per attribuut op vulling en volledigheid</a:t>
            </a:r>
            <a:endParaRPr lang="nl-NL"/>
          </a:p>
        </p:txBody>
      </p:sp>
      <p:graphicFrame>
        <p:nvGraphicFramePr>
          <p:cNvPr id="3096" name="Google Shape;3096;p13"/>
          <p:cNvGraphicFramePr/>
          <p:nvPr/>
        </p:nvGraphicFramePr>
        <p:xfrm>
          <a:off x="609598" y="1055341"/>
          <a:ext cx="5361138" cy="2654077"/>
        </p:xfrm>
        <a:graphic>
          <a:graphicData uri="http://schemas.openxmlformats.org/drawingml/2006/chart">
            <c:chart xmlns:c="http://schemas.openxmlformats.org/drawingml/2006/chart" xmlns:r="http://schemas.openxmlformats.org/officeDocument/2006/relationships" r:id="rId3"/>
          </a:graphicData>
        </a:graphic>
      </p:graphicFrame>
      <p:pic>
        <p:nvPicPr>
          <p:cNvPr id="3097" name="Google Shape;3097;p13"/>
          <p:cNvPicPr preferRelativeResize="0"/>
          <p:nvPr/>
        </p:nvPicPr>
        <p:blipFill rotWithShape="1">
          <a:blip r:embed="rId4">
            <a:alphaModFix/>
          </a:blip>
          <a:srcRect/>
          <a:stretch/>
        </p:blipFill>
        <p:spPr>
          <a:xfrm>
            <a:off x="6344951" y="1045649"/>
            <a:ext cx="4880458" cy="2636758"/>
          </a:xfrm>
          <a:prstGeom prst="rect">
            <a:avLst/>
          </a:prstGeom>
          <a:noFill/>
          <a:ln>
            <a:noFill/>
          </a:ln>
        </p:spPr>
      </p:pic>
      <p:pic>
        <p:nvPicPr>
          <p:cNvPr id="3098" name="Google Shape;3098;p13"/>
          <p:cNvPicPr preferRelativeResize="0"/>
          <p:nvPr/>
        </p:nvPicPr>
        <p:blipFill rotWithShape="1">
          <a:blip r:embed="rId5">
            <a:alphaModFix/>
          </a:blip>
          <a:srcRect/>
          <a:stretch/>
        </p:blipFill>
        <p:spPr>
          <a:xfrm>
            <a:off x="6344951" y="4172923"/>
            <a:ext cx="4078891" cy="2117014"/>
          </a:xfrm>
          <a:prstGeom prst="rect">
            <a:avLst/>
          </a:prstGeom>
          <a:noFill/>
          <a:ln>
            <a:noFill/>
          </a:ln>
        </p:spPr>
      </p:pic>
      <p:pic>
        <p:nvPicPr>
          <p:cNvPr id="18" name="Picture 17">
            <a:extLst>
              <a:ext uri="{FF2B5EF4-FFF2-40B4-BE49-F238E27FC236}">
                <a16:creationId xmlns:a16="http://schemas.microsoft.com/office/drawing/2014/main" id="{E7A9BC19-58FD-4394-A123-A86A0B53D4B7}"/>
              </a:ext>
            </a:extLst>
          </p:cNvPr>
          <p:cNvPicPr>
            <a:picLocks noChangeAspect="1"/>
          </p:cNvPicPr>
          <p:nvPr/>
        </p:nvPicPr>
        <p:blipFill>
          <a:blip r:embed="rId6"/>
          <a:stretch>
            <a:fillRect/>
          </a:stretch>
        </p:blipFill>
        <p:spPr>
          <a:xfrm>
            <a:off x="3008240" y="1410698"/>
            <a:ext cx="6175521" cy="4036604"/>
          </a:xfrm>
          <a:prstGeom prst="rect">
            <a:avLst/>
          </a:prstGeom>
        </p:spPr>
      </p:pic>
    </p:spTree>
    <p:extLst>
      <p:ext uri="{BB962C8B-B14F-4D97-AF65-F5344CB8AC3E}">
        <p14:creationId xmlns:p14="http://schemas.microsoft.com/office/powerpoint/2010/main" val="18782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94"/>
                                        </p:tgtEl>
                                        <p:attrNameLst>
                                          <p:attrName>style.visibility</p:attrName>
                                        </p:attrNameLst>
                                      </p:cBhvr>
                                      <p:to>
                                        <p:strVal val="visible"/>
                                      </p:to>
                                    </p:set>
                                    <p:animEffect transition="in" filter="fade">
                                      <p:cBhvr>
                                        <p:cTn id="11" dur="500"/>
                                        <p:tgtEl>
                                          <p:spTgt spid="309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92"/>
                                        </p:tgtEl>
                                        <p:attrNameLst>
                                          <p:attrName>style.visibility</p:attrName>
                                        </p:attrNameLst>
                                      </p:cBhvr>
                                      <p:to>
                                        <p:strVal val="visible"/>
                                      </p:to>
                                    </p:set>
                                    <p:animEffect transition="in" filter="fade">
                                      <p:cBhvr>
                                        <p:cTn id="14" dur="500"/>
                                        <p:tgtEl>
                                          <p:spTgt spid="309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96"/>
                                        </p:tgtEl>
                                        <p:attrNameLst>
                                          <p:attrName>style.visibility</p:attrName>
                                        </p:attrNameLst>
                                      </p:cBhvr>
                                      <p:to>
                                        <p:strVal val="visible"/>
                                      </p:to>
                                    </p:set>
                                    <p:animEffect transition="in" filter="fade">
                                      <p:cBhvr>
                                        <p:cTn id="17" dur="500"/>
                                        <p:tgtEl>
                                          <p:spTgt spid="3096"/>
                                        </p:tgtEl>
                                      </p:cBhvr>
                                    </p:animEffect>
                                  </p:childTnLst>
                                </p:cTn>
                              </p:par>
                              <p:par>
                                <p:cTn id="18" presetID="10" presetClass="entr" presetSubtype="0" fill="hold" nodeType="with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500"/>
                                        <p:tgtEl>
                                          <p:spTgt spid="3086"/>
                                        </p:tgtEl>
                                      </p:cBhvr>
                                    </p:animEffect>
                                  </p:childTnLst>
                                </p:cTn>
                              </p:par>
                              <p:par>
                                <p:cTn id="21" presetID="10" presetClass="entr" presetSubtype="0" fill="hold" nodeType="withEffect">
                                  <p:stCondLst>
                                    <p:cond delay="0"/>
                                  </p:stCondLst>
                                  <p:childTnLst>
                                    <p:set>
                                      <p:cBhvr>
                                        <p:cTn id="22" dur="1" fill="hold">
                                          <p:stCondLst>
                                            <p:cond delay="0"/>
                                          </p:stCondLst>
                                        </p:cTn>
                                        <p:tgtEl>
                                          <p:spTgt spid="3087"/>
                                        </p:tgtEl>
                                        <p:attrNameLst>
                                          <p:attrName>style.visibility</p:attrName>
                                        </p:attrNameLst>
                                      </p:cBhvr>
                                      <p:to>
                                        <p:strVal val="visible"/>
                                      </p:to>
                                    </p:set>
                                    <p:animEffect transition="in" filter="fade">
                                      <p:cBhvr>
                                        <p:cTn id="23" dur="500"/>
                                        <p:tgtEl>
                                          <p:spTgt spid="30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95"/>
                                        </p:tgtEl>
                                        <p:attrNameLst>
                                          <p:attrName>style.visibility</p:attrName>
                                        </p:attrNameLst>
                                      </p:cBhvr>
                                      <p:to>
                                        <p:strVal val="visible"/>
                                      </p:to>
                                    </p:set>
                                    <p:animEffect transition="in" filter="fade">
                                      <p:cBhvr>
                                        <p:cTn id="28" dur="500"/>
                                        <p:tgtEl>
                                          <p:spTgt spid="3095"/>
                                        </p:tgtEl>
                                      </p:cBhvr>
                                    </p:animEffect>
                                  </p:childTnLst>
                                </p:cTn>
                              </p:par>
                              <p:par>
                                <p:cTn id="29" presetID="10" presetClass="entr" presetSubtype="0" fill="hold" nodeType="withEffect">
                                  <p:stCondLst>
                                    <p:cond delay="0"/>
                                  </p:stCondLst>
                                  <p:childTnLst>
                                    <p:set>
                                      <p:cBhvr>
                                        <p:cTn id="30" dur="1" fill="hold">
                                          <p:stCondLst>
                                            <p:cond delay="0"/>
                                          </p:stCondLst>
                                        </p:cTn>
                                        <p:tgtEl>
                                          <p:spTgt spid="3097"/>
                                        </p:tgtEl>
                                        <p:attrNameLst>
                                          <p:attrName>style.visibility</p:attrName>
                                        </p:attrNameLst>
                                      </p:cBhvr>
                                      <p:to>
                                        <p:strVal val="visible"/>
                                      </p:to>
                                    </p:set>
                                    <p:animEffect transition="in" filter="fade">
                                      <p:cBhvr>
                                        <p:cTn id="31" dur="500"/>
                                        <p:tgtEl>
                                          <p:spTgt spid="309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85"/>
                                        </p:tgtEl>
                                        <p:attrNameLst>
                                          <p:attrName>style.visibility</p:attrName>
                                        </p:attrNameLst>
                                      </p:cBhvr>
                                      <p:to>
                                        <p:strVal val="visible"/>
                                      </p:to>
                                    </p:set>
                                    <p:animEffect transition="in" filter="fade">
                                      <p:cBhvr>
                                        <p:cTn id="36" dur="500"/>
                                        <p:tgtEl>
                                          <p:spTgt spid="308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88"/>
                                        </p:tgtEl>
                                        <p:attrNameLst>
                                          <p:attrName>style.visibility</p:attrName>
                                        </p:attrNameLst>
                                      </p:cBhvr>
                                      <p:to>
                                        <p:strVal val="visible"/>
                                      </p:to>
                                    </p:set>
                                    <p:animEffect transition="in" filter="fade">
                                      <p:cBhvr>
                                        <p:cTn id="41" dur="500"/>
                                        <p:tgtEl>
                                          <p:spTgt spid="3088"/>
                                        </p:tgtEl>
                                      </p:cBhvr>
                                    </p:animEffect>
                                  </p:childTnLst>
                                </p:cTn>
                              </p:par>
                              <p:par>
                                <p:cTn id="42" presetID="10" presetClass="entr" presetSubtype="0" fill="hold" nodeType="withEffect">
                                  <p:stCondLst>
                                    <p:cond delay="0"/>
                                  </p:stCondLst>
                                  <p:childTnLst>
                                    <p:set>
                                      <p:cBhvr>
                                        <p:cTn id="43" dur="1" fill="hold">
                                          <p:stCondLst>
                                            <p:cond delay="0"/>
                                          </p:stCondLst>
                                        </p:cTn>
                                        <p:tgtEl>
                                          <p:spTgt spid="3098"/>
                                        </p:tgtEl>
                                        <p:attrNameLst>
                                          <p:attrName>style.visibility</p:attrName>
                                        </p:attrNameLst>
                                      </p:cBhvr>
                                      <p:to>
                                        <p:strVal val="visible"/>
                                      </p:to>
                                    </p:set>
                                    <p:animEffect transition="in" filter="fade">
                                      <p:cBhvr>
                                        <p:cTn id="44" dur="500"/>
                                        <p:tgtEl>
                                          <p:spTgt spid="309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93"/>
                                        </p:tgtEl>
                                        <p:attrNameLst>
                                          <p:attrName>style.visibility</p:attrName>
                                        </p:attrNameLst>
                                      </p:cBhvr>
                                      <p:to>
                                        <p:strVal val="visible"/>
                                      </p:to>
                                    </p:set>
                                    <p:animEffect transition="in" filter="fade">
                                      <p:cBhvr>
                                        <p:cTn id="47"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p:bldP spid="3093" grpId="0"/>
      <p:bldP spid="3094" grpId="0"/>
      <p:bldP spid="3095" grpId="0"/>
      <p:bldGraphic spid="309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9A7F39-FC5E-4E6E-80B1-45150AE56A98}"/>
              </a:ext>
            </a:extLst>
          </p:cNvPr>
          <p:cNvPicPr>
            <a:picLocks noGrp="1" noChangeAspect="1"/>
          </p:cNvPicPr>
          <p:nvPr>
            <p:ph type="pic" sz="quarter" idx="13"/>
          </p:nvPr>
        </p:nvPicPr>
        <p:blipFill>
          <a:blip r:embed="rId2"/>
          <a:srcRect l="51" r="51"/>
          <a:stretch>
            <a:fillRect/>
          </a:stretch>
        </p:blipFill>
        <p:spPr/>
      </p:pic>
      <p:sp>
        <p:nvSpPr>
          <p:cNvPr id="3" name="Title 2">
            <a:extLst>
              <a:ext uri="{FF2B5EF4-FFF2-40B4-BE49-F238E27FC236}">
                <a16:creationId xmlns:a16="http://schemas.microsoft.com/office/drawing/2014/main" id="{01B1005A-C944-4DFF-9CEB-B165042B934E}"/>
              </a:ext>
            </a:extLst>
          </p:cNvPr>
          <p:cNvSpPr>
            <a:spLocks noGrp="1"/>
          </p:cNvSpPr>
          <p:nvPr>
            <p:ph type="title"/>
          </p:nvPr>
        </p:nvSpPr>
        <p:spPr>
          <a:xfrm>
            <a:off x="1207570" y="1700239"/>
            <a:ext cx="8354255" cy="681405"/>
          </a:xfrm>
        </p:spPr>
        <p:txBody>
          <a:bodyPr/>
          <a:lstStyle/>
          <a:p>
            <a:r>
              <a:rPr lang="nl-NL"/>
              <a:t>In gesprek</a:t>
            </a:r>
          </a:p>
        </p:txBody>
      </p:sp>
    </p:spTree>
    <p:extLst>
      <p:ext uri="{BB962C8B-B14F-4D97-AF65-F5344CB8AC3E}">
        <p14:creationId xmlns:p14="http://schemas.microsoft.com/office/powerpoint/2010/main" val="4101532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3282-2E4D-4CD2-AE4C-E2B51C516ABA}"/>
              </a:ext>
            </a:extLst>
          </p:cNvPr>
          <p:cNvSpPr>
            <a:spLocks noGrp="1"/>
          </p:cNvSpPr>
          <p:nvPr>
            <p:ph type="title"/>
          </p:nvPr>
        </p:nvSpPr>
        <p:spPr/>
        <p:txBody>
          <a:bodyPr/>
          <a:lstStyle/>
          <a:p>
            <a:r>
              <a:rPr lang="nl-NL"/>
              <a:t>APG, even voorstellen</a:t>
            </a:r>
          </a:p>
        </p:txBody>
      </p:sp>
      <p:sp>
        <p:nvSpPr>
          <p:cNvPr id="7" name="Text Placeholder 6">
            <a:extLst>
              <a:ext uri="{FF2B5EF4-FFF2-40B4-BE49-F238E27FC236}">
                <a16:creationId xmlns:a16="http://schemas.microsoft.com/office/drawing/2014/main" id="{FDFAD6A8-2BF8-45A0-8BEA-23A49F7D0342}"/>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159010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7D3ADE-3FCC-4F5B-B560-A06CCBA41862}"/>
              </a:ext>
            </a:extLst>
          </p:cNvPr>
          <p:cNvSpPr>
            <a:spLocks noGrp="1"/>
          </p:cNvSpPr>
          <p:nvPr>
            <p:ph sz="half" idx="1"/>
          </p:nvPr>
        </p:nvSpPr>
        <p:spPr>
          <a:xfrm>
            <a:off x="6452400" y="2133600"/>
            <a:ext cx="5290962" cy="3962400"/>
          </a:xfrm>
        </p:spPr>
        <p:txBody>
          <a:bodyPr/>
          <a:lstStyle/>
          <a:p>
            <a:pPr lvl="1"/>
            <a:r>
              <a:rPr lang="nl-NL" sz="1800"/>
              <a:t>APG is de grootste pensioenuitvoerder van Nederland</a:t>
            </a:r>
          </a:p>
          <a:p>
            <a:pPr lvl="1"/>
            <a:r>
              <a:rPr lang="nl-NL" sz="1800"/>
              <a:t>We werken aan het pensioen van 4,7 miljoen mensen in Nederland</a:t>
            </a:r>
          </a:p>
          <a:p>
            <a:pPr lvl="1"/>
            <a:r>
              <a:rPr lang="nl-NL" sz="1800"/>
              <a:t>Wij beheren ruim 600 miljard euro aan pensioenvermogen</a:t>
            </a:r>
          </a:p>
          <a:p>
            <a:pPr lvl="1"/>
            <a:r>
              <a:rPr lang="nl-NL" sz="1800"/>
              <a:t>We werken met ruim 3000 mensen</a:t>
            </a:r>
          </a:p>
          <a:p>
            <a:pPr lvl="1"/>
            <a:r>
              <a:rPr lang="nl-NL" sz="1800"/>
              <a:t>Vanuit thuis en we hebben kantoren in </a:t>
            </a:r>
          </a:p>
          <a:p>
            <a:pPr lvl="3"/>
            <a:r>
              <a:rPr lang="nl-NL" sz="1800"/>
              <a:t>Europa (Heerlen, Amsterdam en Brussel)</a:t>
            </a:r>
          </a:p>
          <a:p>
            <a:pPr lvl="3"/>
            <a:r>
              <a:rPr lang="nl-NL" sz="1800"/>
              <a:t>Noord-Amerika (New York)</a:t>
            </a:r>
          </a:p>
          <a:p>
            <a:pPr lvl="3"/>
            <a:r>
              <a:rPr lang="nl-NL" sz="1800"/>
              <a:t>Azië (Hongkong, Shanghai en Beijing)</a:t>
            </a:r>
          </a:p>
          <a:p>
            <a:pPr lvl="1">
              <a:buNone/>
            </a:pPr>
            <a:endParaRPr lang="nl-NL"/>
          </a:p>
          <a:p>
            <a:pPr lvl="1">
              <a:buNone/>
            </a:pPr>
            <a:endParaRPr lang="nl-NL"/>
          </a:p>
        </p:txBody>
      </p:sp>
      <p:sp>
        <p:nvSpPr>
          <p:cNvPr id="3" name="Titel 2">
            <a:extLst>
              <a:ext uri="{FF2B5EF4-FFF2-40B4-BE49-F238E27FC236}">
                <a16:creationId xmlns:a16="http://schemas.microsoft.com/office/drawing/2014/main" id="{A8BF261D-37DB-46CE-9BF1-92ACD67588D9}"/>
              </a:ext>
            </a:extLst>
          </p:cNvPr>
          <p:cNvSpPr>
            <a:spLocks noGrp="1"/>
          </p:cNvSpPr>
          <p:nvPr>
            <p:ph type="title"/>
          </p:nvPr>
        </p:nvSpPr>
        <p:spPr/>
        <p:txBody>
          <a:bodyPr/>
          <a:lstStyle/>
          <a:p>
            <a:r>
              <a:rPr lang="nl-NL"/>
              <a:t>Wie we zijn?</a:t>
            </a:r>
          </a:p>
        </p:txBody>
      </p:sp>
      <p:pic>
        <p:nvPicPr>
          <p:cNvPr id="6" name="Tijdelijke aanduiding voor afbeelding 5" descr="Afbeelding met persoon, binnen, staand&#10;&#10;Automatisch gegenereerde beschrijving">
            <a:extLst>
              <a:ext uri="{FF2B5EF4-FFF2-40B4-BE49-F238E27FC236}">
                <a16:creationId xmlns:a16="http://schemas.microsoft.com/office/drawing/2014/main" id="{5F47F1DD-DCB0-497C-AF02-260D3B1E80C9}"/>
              </a:ext>
            </a:extLst>
          </p:cNvPr>
          <p:cNvPicPr>
            <a:picLocks noGrp="1" noChangeAspect="1"/>
          </p:cNvPicPr>
          <p:nvPr>
            <p:ph type="pic" sz="quarter" idx="13"/>
          </p:nvPr>
        </p:nvPicPr>
        <p:blipFill>
          <a:blip r:embed="rId2"/>
          <a:srcRect l="11460" r="11460"/>
          <a:stretch>
            <a:fillRect/>
          </a:stretch>
        </p:blipFill>
        <p:spPr/>
      </p:pic>
    </p:spTree>
    <p:extLst>
      <p:ext uri="{BB962C8B-B14F-4D97-AF65-F5344CB8AC3E}">
        <p14:creationId xmlns:p14="http://schemas.microsoft.com/office/powerpoint/2010/main" val="88923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peler&#10;&#10;Automatisch gegenereerde beschrijving">
            <a:extLst>
              <a:ext uri="{FF2B5EF4-FFF2-40B4-BE49-F238E27FC236}">
                <a16:creationId xmlns:a16="http://schemas.microsoft.com/office/drawing/2014/main" id="{D460A734-C492-3845-814D-161EB8AA43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229350"/>
          </a:xfrm>
          <a:prstGeom prst="rect">
            <a:avLst/>
          </a:prstGeom>
        </p:spPr>
      </p:pic>
      <p:sp>
        <p:nvSpPr>
          <p:cNvPr id="38" name="Tekstvak 37">
            <a:extLst>
              <a:ext uri="{FF2B5EF4-FFF2-40B4-BE49-F238E27FC236}">
                <a16:creationId xmlns:a16="http://schemas.microsoft.com/office/drawing/2014/main" id="{03E4E5B9-95D5-2D43-8967-A8607C6DF912}"/>
              </a:ext>
            </a:extLst>
          </p:cNvPr>
          <p:cNvSpPr txBox="1"/>
          <p:nvPr/>
        </p:nvSpPr>
        <p:spPr>
          <a:xfrm>
            <a:off x="576943" y="4038260"/>
            <a:ext cx="2218705" cy="282370"/>
          </a:xfrm>
          <a:prstGeom prst="rect">
            <a:avLst/>
          </a:prstGeom>
        </p:spPr>
        <p:txBody>
          <a:bodyPr vert="horz" wrap="non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en-US" sz="1200" b="1" i="0" u="none" strike="noStrike" kern="1200" cap="none" spc="0" normalizeH="0" baseline="0" noProof="1">
                <a:ln>
                  <a:noFill/>
                </a:ln>
                <a:solidFill>
                  <a:srgbClr val="FFFFFF"/>
                </a:solidFill>
                <a:effectLst/>
                <a:uLnTx/>
                <a:uFillTx/>
                <a:latin typeface="Candara"/>
                <a:ea typeface="+mn-ea"/>
                <a:cs typeface="+mn-cs"/>
              </a:rPr>
              <a:t>Pensioenadministratie</a:t>
            </a:r>
          </a:p>
        </p:txBody>
      </p:sp>
      <p:sp>
        <p:nvSpPr>
          <p:cNvPr id="39" name="Afgeronde rechthoek 38">
            <a:extLst>
              <a:ext uri="{FF2B5EF4-FFF2-40B4-BE49-F238E27FC236}">
                <a16:creationId xmlns:a16="http://schemas.microsoft.com/office/drawing/2014/main" id="{69D650FF-3C4F-914B-AD59-C3401AD6DAA4}"/>
              </a:ext>
            </a:extLst>
          </p:cNvPr>
          <p:cNvSpPr/>
          <p:nvPr/>
        </p:nvSpPr>
        <p:spPr>
          <a:xfrm>
            <a:off x="3036919"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pic>
        <p:nvPicPr>
          <p:cNvPr id="40" name="Graphic 39">
            <a:extLst>
              <a:ext uri="{FF2B5EF4-FFF2-40B4-BE49-F238E27FC236}">
                <a16:creationId xmlns:a16="http://schemas.microsoft.com/office/drawing/2014/main" id="{B15433F9-A837-4747-8F91-11D3470A5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0413" y="3779290"/>
            <a:ext cx="482791" cy="464456"/>
          </a:xfrm>
          <a:prstGeom prst="rect">
            <a:avLst/>
          </a:prstGeom>
        </p:spPr>
      </p:pic>
      <p:sp>
        <p:nvSpPr>
          <p:cNvPr id="41" name="TextBox 54">
            <a:extLst>
              <a:ext uri="{FF2B5EF4-FFF2-40B4-BE49-F238E27FC236}">
                <a16:creationId xmlns:a16="http://schemas.microsoft.com/office/drawing/2014/main" id="{292DFF2F-1B11-F14F-9FDC-B93AA67456C2}"/>
              </a:ext>
            </a:extLst>
          </p:cNvPr>
          <p:cNvSpPr txBox="1"/>
          <p:nvPr/>
        </p:nvSpPr>
        <p:spPr>
          <a:xfrm>
            <a:off x="3023356" y="4628763"/>
            <a:ext cx="1465569" cy="282129"/>
          </a:xfrm>
          <a:prstGeom prst="rect">
            <a:avLst/>
          </a:prstGeom>
          <a:noFill/>
        </p:spPr>
        <p:txBody>
          <a:bodyPr wrap="square" lIns="0" tIns="0" rIns="0" bIns="0" anchor="t" anchorCtr="0">
            <a:spAutoFit/>
          </a:bodyPr>
          <a:lstStyle/>
          <a:p>
            <a:pPr marL="0" marR="0" lvl="0" indent="0" algn="l" defTabSz="914400" rtl="0" eaLnBrk="1" fontAlgn="auto" latinLnBrk="0" hangingPunct="1">
              <a:lnSpc>
                <a:spcPts val="1100"/>
              </a:lnSpc>
              <a:spcBef>
                <a:spcPts val="0"/>
              </a:spcBef>
              <a:spcAft>
                <a:spcPts val="0"/>
              </a:spcAft>
              <a:buClr>
                <a:srgbClr val="109FC6"/>
              </a:buClr>
              <a:buSzTx/>
              <a:buFont typeface="Arial" panose="020B0604020202020204" pitchFamily="34" charset="0"/>
              <a:buChar char="​"/>
              <a:tabLst/>
              <a:defRPr/>
            </a:pPr>
            <a:r>
              <a:rPr kumimoji="0" lang="en-US" sz="1000" b="0" i="0" u="none" strike="noStrike" kern="1200" cap="none" spc="0" normalizeH="0" baseline="0" noProof="1">
                <a:ln>
                  <a:noFill/>
                </a:ln>
                <a:solidFill>
                  <a:srgbClr val="FFFFFF"/>
                </a:solidFill>
                <a:effectLst/>
                <a:uLnTx/>
                <a:uFillTx/>
                <a:latin typeface="Candara"/>
                <a:ea typeface="+mn-ea"/>
                <a:cs typeface="+mn-cs"/>
              </a:rPr>
              <a:t>Schoonmaak en glazenwassers</a:t>
            </a:r>
            <a:endParaRPr kumimoji="0" lang="nl-NL" sz="1000" b="0" i="0" u="none" strike="noStrike" kern="1200" cap="none" spc="0" normalizeH="0" baseline="0" noProof="1">
              <a:ln>
                <a:noFill/>
              </a:ln>
              <a:solidFill>
                <a:srgbClr val="FFFFFF"/>
              </a:solidFill>
              <a:effectLst/>
              <a:uLnTx/>
              <a:uFillTx/>
              <a:latin typeface="Candara"/>
              <a:ea typeface="+mn-ea"/>
              <a:cs typeface="+mn-cs"/>
            </a:endParaRPr>
          </a:p>
        </p:txBody>
      </p:sp>
      <p:sp>
        <p:nvSpPr>
          <p:cNvPr id="42" name="Afgeronde rechthoek 41">
            <a:extLst>
              <a:ext uri="{FF2B5EF4-FFF2-40B4-BE49-F238E27FC236}">
                <a16:creationId xmlns:a16="http://schemas.microsoft.com/office/drawing/2014/main" id="{0FDE9C22-1C67-6A4F-9E16-BEB6F584992E}"/>
              </a:ext>
            </a:extLst>
          </p:cNvPr>
          <p:cNvSpPr/>
          <p:nvPr/>
        </p:nvSpPr>
        <p:spPr>
          <a:xfrm>
            <a:off x="4756113"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pic>
        <p:nvPicPr>
          <p:cNvPr id="43" name="Graphic 42">
            <a:extLst>
              <a:ext uri="{FF2B5EF4-FFF2-40B4-BE49-F238E27FC236}">
                <a16:creationId xmlns:a16="http://schemas.microsoft.com/office/drawing/2014/main" id="{A018777C-FF8D-1347-A191-C602D7A883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1736" y="3734737"/>
            <a:ext cx="1318244" cy="498002"/>
          </a:xfrm>
          <a:prstGeom prst="rect">
            <a:avLst/>
          </a:prstGeom>
        </p:spPr>
      </p:pic>
      <p:sp>
        <p:nvSpPr>
          <p:cNvPr id="44" name="TextBox 55">
            <a:extLst>
              <a:ext uri="{FF2B5EF4-FFF2-40B4-BE49-F238E27FC236}">
                <a16:creationId xmlns:a16="http://schemas.microsoft.com/office/drawing/2014/main" id="{B50275E1-B03B-AD46-A2B0-9396D5E5F95D}"/>
              </a:ext>
            </a:extLst>
          </p:cNvPr>
          <p:cNvSpPr txBox="1"/>
          <p:nvPr/>
        </p:nvSpPr>
        <p:spPr>
          <a:xfrm>
            <a:off x="4762956" y="4614930"/>
            <a:ext cx="1188264" cy="153888"/>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Architectenbureaus</a:t>
            </a:r>
          </a:p>
        </p:txBody>
      </p:sp>
      <p:sp>
        <p:nvSpPr>
          <p:cNvPr id="45" name="Afgeronde rechthoek 44">
            <a:extLst>
              <a:ext uri="{FF2B5EF4-FFF2-40B4-BE49-F238E27FC236}">
                <a16:creationId xmlns:a16="http://schemas.microsoft.com/office/drawing/2014/main" id="{063C400A-2D7A-B445-97B9-63A951074C12}"/>
              </a:ext>
            </a:extLst>
          </p:cNvPr>
          <p:cNvSpPr/>
          <p:nvPr/>
        </p:nvSpPr>
        <p:spPr>
          <a:xfrm>
            <a:off x="6489484"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46" name="Afgeronde rechthoek 45">
            <a:extLst>
              <a:ext uri="{FF2B5EF4-FFF2-40B4-BE49-F238E27FC236}">
                <a16:creationId xmlns:a16="http://schemas.microsoft.com/office/drawing/2014/main" id="{E58A8105-F66B-DB49-A12B-FF26D3F6B8BF}"/>
              </a:ext>
            </a:extLst>
          </p:cNvPr>
          <p:cNvSpPr/>
          <p:nvPr/>
        </p:nvSpPr>
        <p:spPr>
          <a:xfrm>
            <a:off x="8229943"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47" name="TextBox 56">
            <a:extLst>
              <a:ext uri="{FF2B5EF4-FFF2-40B4-BE49-F238E27FC236}">
                <a16:creationId xmlns:a16="http://schemas.microsoft.com/office/drawing/2014/main" id="{952DB925-A905-AA43-BBA7-04E59814BD5F}"/>
              </a:ext>
            </a:extLst>
          </p:cNvPr>
          <p:cNvSpPr txBox="1"/>
          <p:nvPr/>
        </p:nvSpPr>
        <p:spPr>
          <a:xfrm>
            <a:off x="6516263" y="4627297"/>
            <a:ext cx="1465569" cy="141064"/>
          </a:xfrm>
          <a:prstGeom prst="rect">
            <a:avLst/>
          </a:prstGeom>
          <a:noFill/>
        </p:spPr>
        <p:txBody>
          <a:bodyPr wrap="square" lIns="0" tIns="0" rIns="0" bIns="0" anchor="t" anchorCtr="0">
            <a:spAutoFit/>
          </a:bodyPr>
          <a:lstStyle/>
          <a:p>
            <a:pPr marL="0" marR="0" lvl="0" indent="0" algn="l" defTabSz="914400" rtl="0" eaLnBrk="1" fontAlgn="auto" latinLnBrk="0" hangingPunct="1">
              <a:lnSpc>
                <a:spcPts val="11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Werk- en reïntegratie</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sp>
        <p:nvSpPr>
          <p:cNvPr id="48" name="TextBox 57">
            <a:extLst>
              <a:ext uri="{FF2B5EF4-FFF2-40B4-BE49-F238E27FC236}">
                <a16:creationId xmlns:a16="http://schemas.microsoft.com/office/drawing/2014/main" id="{F3DB1CA8-5BFF-C242-95ED-7820D0012012}"/>
              </a:ext>
            </a:extLst>
          </p:cNvPr>
          <p:cNvSpPr txBox="1"/>
          <p:nvPr/>
        </p:nvSpPr>
        <p:spPr>
          <a:xfrm>
            <a:off x="8269571" y="4611531"/>
            <a:ext cx="1465569" cy="153888"/>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Medisch specialisten</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sp>
        <p:nvSpPr>
          <p:cNvPr id="49" name="Afgeronde rechthoek 48">
            <a:extLst>
              <a:ext uri="{FF2B5EF4-FFF2-40B4-BE49-F238E27FC236}">
                <a16:creationId xmlns:a16="http://schemas.microsoft.com/office/drawing/2014/main" id="{E5FEAFDD-82A1-6641-B2A8-1682166D799B}"/>
              </a:ext>
            </a:extLst>
          </p:cNvPr>
          <p:cNvSpPr/>
          <p:nvPr/>
        </p:nvSpPr>
        <p:spPr>
          <a:xfrm>
            <a:off x="8229943"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50" name="TextBox 61">
            <a:extLst>
              <a:ext uri="{FF2B5EF4-FFF2-40B4-BE49-F238E27FC236}">
                <a16:creationId xmlns:a16="http://schemas.microsoft.com/office/drawing/2014/main" id="{AF1F55C7-0BCD-7745-8CDE-63034645CCCC}"/>
              </a:ext>
            </a:extLst>
          </p:cNvPr>
          <p:cNvSpPr txBox="1"/>
          <p:nvPr/>
        </p:nvSpPr>
        <p:spPr>
          <a:xfrm>
            <a:off x="8269571" y="1620000"/>
            <a:ext cx="1465569" cy="158890"/>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Woningcorporaties</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sp>
        <p:nvSpPr>
          <p:cNvPr id="51" name="Afgeronde rechthoek 50">
            <a:extLst>
              <a:ext uri="{FF2B5EF4-FFF2-40B4-BE49-F238E27FC236}">
                <a16:creationId xmlns:a16="http://schemas.microsoft.com/office/drawing/2014/main" id="{2F4F7BAA-7114-6C4E-A8B5-0D0A94129715}"/>
              </a:ext>
            </a:extLst>
          </p:cNvPr>
          <p:cNvSpPr/>
          <p:nvPr/>
        </p:nvSpPr>
        <p:spPr>
          <a:xfrm>
            <a:off x="6486114"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52" name="TextBox 60">
            <a:extLst>
              <a:ext uri="{FF2B5EF4-FFF2-40B4-BE49-F238E27FC236}">
                <a16:creationId xmlns:a16="http://schemas.microsoft.com/office/drawing/2014/main" id="{DE2E01E8-1727-3B40-8178-83801FC98576}"/>
              </a:ext>
            </a:extLst>
          </p:cNvPr>
          <p:cNvSpPr txBox="1"/>
          <p:nvPr/>
        </p:nvSpPr>
        <p:spPr>
          <a:xfrm>
            <a:off x="6516263" y="1620000"/>
            <a:ext cx="1697124" cy="153888"/>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Personeelspensioenfonds</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sp>
        <p:nvSpPr>
          <p:cNvPr id="53" name="Afgeronde rechthoek 52">
            <a:extLst>
              <a:ext uri="{FF2B5EF4-FFF2-40B4-BE49-F238E27FC236}">
                <a16:creationId xmlns:a16="http://schemas.microsoft.com/office/drawing/2014/main" id="{51B186DD-FAFA-D145-9063-72227734BC34}"/>
              </a:ext>
            </a:extLst>
          </p:cNvPr>
          <p:cNvSpPr/>
          <p:nvPr/>
        </p:nvSpPr>
        <p:spPr>
          <a:xfrm>
            <a:off x="4756042"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pic>
        <p:nvPicPr>
          <p:cNvPr id="54" name="Picture 2" descr="PWRI - Pensioenfonds Werk en (re)Integratie">
            <a:extLst>
              <a:ext uri="{FF2B5EF4-FFF2-40B4-BE49-F238E27FC236}">
                <a16:creationId xmlns:a16="http://schemas.microsoft.com/office/drawing/2014/main" id="{2F03719B-8229-3A49-A7B8-6AC39A1BD2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73280" y="3779290"/>
            <a:ext cx="1130863" cy="36453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9">
            <a:extLst>
              <a:ext uri="{FF2B5EF4-FFF2-40B4-BE49-F238E27FC236}">
                <a16:creationId xmlns:a16="http://schemas.microsoft.com/office/drawing/2014/main" id="{BC45AB9C-AD0A-3E4E-9A07-C3AE5D39EECD}"/>
              </a:ext>
            </a:extLst>
          </p:cNvPr>
          <p:cNvSpPr txBox="1"/>
          <p:nvPr/>
        </p:nvSpPr>
        <p:spPr>
          <a:xfrm>
            <a:off x="4762955" y="1620000"/>
            <a:ext cx="1465569" cy="158890"/>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Bouw</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sp>
        <p:nvSpPr>
          <p:cNvPr id="63" name="Afgeronde rechthoek 62">
            <a:extLst>
              <a:ext uri="{FF2B5EF4-FFF2-40B4-BE49-F238E27FC236}">
                <a16:creationId xmlns:a16="http://schemas.microsoft.com/office/drawing/2014/main" id="{515F28DD-CEE6-6249-95AA-4B3555000390}"/>
              </a:ext>
            </a:extLst>
          </p:cNvPr>
          <p:cNvSpPr/>
          <p:nvPr/>
        </p:nvSpPr>
        <p:spPr>
          <a:xfrm>
            <a:off x="3036919"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endParaRPr kumimoji="0" lang="nl-NL" sz="1500" b="0" i="0" u="none" strike="noStrike" kern="1200" cap="none" spc="0" normalizeH="0" baseline="0" noProof="0">
              <a:ln>
                <a:noFill/>
              </a:ln>
              <a:solidFill>
                <a:srgbClr val="FFFFFF"/>
              </a:solidFill>
              <a:effectLst/>
              <a:uLnTx/>
              <a:uFillTx/>
              <a:latin typeface="Candara"/>
              <a:ea typeface="+mn-ea"/>
              <a:cs typeface="+mn-cs"/>
            </a:endParaRPr>
          </a:p>
        </p:txBody>
      </p:sp>
      <p:sp>
        <p:nvSpPr>
          <p:cNvPr id="64" name="TextBox 58">
            <a:extLst>
              <a:ext uri="{FF2B5EF4-FFF2-40B4-BE49-F238E27FC236}">
                <a16:creationId xmlns:a16="http://schemas.microsoft.com/office/drawing/2014/main" id="{080EF3A0-22FD-D94F-A6B2-0DEFF39B5099}"/>
              </a:ext>
            </a:extLst>
          </p:cNvPr>
          <p:cNvSpPr txBox="1"/>
          <p:nvPr/>
        </p:nvSpPr>
        <p:spPr>
          <a:xfrm>
            <a:off x="3023356" y="1620000"/>
            <a:ext cx="1465569" cy="153888"/>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nl-NL" sz="1000" b="0" i="0" u="none" strike="noStrike" kern="1200" cap="none" spc="0" normalizeH="0" baseline="0" noProof="1">
                <a:ln>
                  <a:noFill/>
                </a:ln>
                <a:solidFill>
                  <a:srgbClr val="FFFFFF"/>
                </a:solidFill>
                <a:effectLst/>
                <a:uLnTx/>
                <a:uFillTx/>
                <a:latin typeface="Candara"/>
                <a:ea typeface="+mn-ea"/>
                <a:cs typeface="+mn-cs"/>
              </a:rPr>
              <a:t>Overheid en onderwijs</a:t>
            </a:r>
            <a:endParaRPr kumimoji="0" lang="en-GB" sz="1000" b="0" i="0" u="none" strike="noStrike" kern="1200" cap="none" spc="0" normalizeH="0" baseline="0" noProof="1">
              <a:ln>
                <a:noFill/>
              </a:ln>
              <a:solidFill>
                <a:srgbClr val="FFFFFF"/>
              </a:solidFill>
              <a:effectLst/>
              <a:uLnTx/>
              <a:uFillTx/>
              <a:latin typeface="Candara"/>
              <a:ea typeface="+mn-ea"/>
              <a:cs typeface="+mn-cs"/>
            </a:endParaRPr>
          </a:p>
        </p:txBody>
      </p:sp>
      <p:pic>
        <p:nvPicPr>
          <p:cNvPr id="65" name="Graphic 64">
            <a:extLst>
              <a:ext uri="{FF2B5EF4-FFF2-40B4-BE49-F238E27FC236}">
                <a16:creationId xmlns:a16="http://schemas.microsoft.com/office/drawing/2014/main" id="{321196C7-ED17-8C42-83E3-314D60D9E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74119" y="3777232"/>
            <a:ext cx="986991" cy="366595"/>
          </a:xfrm>
          <a:prstGeom prst="rect">
            <a:avLst/>
          </a:prstGeom>
        </p:spPr>
      </p:pic>
      <p:pic>
        <p:nvPicPr>
          <p:cNvPr id="66" name="Graphic 65">
            <a:extLst>
              <a:ext uri="{FF2B5EF4-FFF2-40B4-BE49-F238E27FC236}">
                <a16:creationId xmlns:a16="http://schemas.microsoft.com/office/drawing/2014/main" id="{303026A2-B795-5C4A-A8AC-E6C03597EC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3664" y="2312290"/>
            <a:ext cx="833599" cy="387328"/>
          </a:xfrm>
          <a:prstGeom prst="rect">
            <a:avLst/>
          </a:prstGeom>
        </p:spPr>
      </p:pic>
      <p:pic>
        <p:nvPicPr>
          <p:cNvPr id="76" name="Graphic 75">
            <a:extLst>
              <a:ext uri="{FF2B5EF4-FFF2-40B4-BE49-F238E27FC236}">
                <a16:creationId xmlns:a16="http://schemas.microsoft.com/office/drawing/2014/main" id="{C8BA16D3-AC8E-E94C-8A5F-80EB6ED7C5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04490" y="2247093"/>
            <a:ext cx="890816" cy="556760"/>
          </a:xfrm>
          <a:prstGeom prst="rect">
            <a:avLst/>
          </a:prstGeom>
        </p:spPr>
      </p:pic>
      <p:pic>
        <p:nvPicPr>
          <p:cNvPr id="78" name="Graphic 77">
            <a:extLst>
              <a:ext uri="{FF2B5EF4-FFF2-40B4-BE49-F238E27FC236}">
                <a16:creationId xmlns:a16="http://schemas.microsoft.com/office/drawing/2014/main" id="{4DE954CE-F6F2-2248-9ACF-539124E44B2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646825" y="2206369"/>
            <a:ext cx="667425" cy="667425"/>
          </a:xfrm>
          <a:prstGeom prst="rect">
            <a:avLst/>
          </a:prstGeom>
        </p:spPr>
      </p:pic>
      <p:pic>
        <p:nvPicPr>
          <p:cNvPr id="80" name="Logo">
            <a:extLst>
              <a:ext uri="{FF2B5EF4-FFF2-40B4-BE49-F238E27FC236}">
                <a16:creationId xmlns:a16="http://schemas.microsoft.com/office/drawing/2014/main" id="{C7220D9C-3E23-3545-9A41-6A2BD15A7582}"/>
              </a:ext>
              <a:ext uri="{C183D7F6-B498-43B3-948B-1728B52AA6E4}">
                <adec:decorative xmlns:adec="http://schemas.microsoft.com/office/drawing/2017/decorative" val="1"/>
              </a:ext>
            </a:extLst>
          </p:cNvPr>
          <p:cNvPicPr>
            <a:picLocks noChangeAspect="1"/>
          </p:cNvPicPr>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10422" r="10422"/>
          <a:stretch/>
        </p:blipFill>
        <p:spPr>
          <a:xfrm>
            <a:off x="6737310" y="2234040"/>
            <a:ext cx="1008806" cy="581996"/>
          </a:xfrm>
          <a:prstGeom prst="rect">
            <a:avLst/>
          </a:prstGeom>
        </p:spPr>
      </p:pic>
      <p:sp>
        <p:nvSpPr>
          <p:cNvPr id="87" name="Tekstvak 86">
            <a:extLst>
              <a:ext uri="{FF2B5EF4-FFF2-40B4-BE49-F238E27FC236}">
                <a16:creationId xmlns:a16="http://schemas.microsoft.com/office/drawing/2014/main" id="{C26F31DE-2BAB-504C-9D94-03764044B276}"/>
              </a:ext>
            </a:extLst>
          </p:cNvPr>
          <p:cNvSpPr txBox="1"/>
          <p:nvPr/>
        </p:nvSpPr>
        <p:spPr>
          <a:xfrm>
            <a:off x="576943" y="2168928"/>
            <a:ext cx="2218705" cy="282370"/>
          </a:xfrm>
          <a:prstGeom prst="rect">
            <a:avLst/>
          </a:prstGeom>
        </p:spPr>
        <p:txBody>
          <a:bodyPr vert="horz" wrap="none" lIns="76200" tIns="76200" rIns="76200" bIns="76200" rtlCol="0" anchor="t" anchorCtr="0">
            <a:noAutofit/>
          </a:bodyPr>
          <a:lstStyle/>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en-US" sz="1200" b="1" i="0" u="none" strike="noStrike" kern="1200" cap="none" spc="0" normalizeH="0" baseline="0" noProof="1">
                <a:ln>
                  <a:noFill/>
                </a:ln>
                <a:solidFill>
                  <a:srgbClr val="FFFFFF"/>
                </a:solidFill>
                <a:effectLst/>
                <a:uLnTx/>
                <a:uFillTx/>
                <a:latin typeface="Candara"/>
                <a:ea typeface="+mn-ea"/>
                <a:cs typeface="+mn-cs"/>
              </a:rPr>
              <a:t>Pensioenadministratie</a:t>
            </a:r>
          </a:p>
          <a:p>
            <a:pPr marL="0" marR="0" lvl="0" indent="0" algn="l" defTabSz="914400" rtl="0" eaLnBrk="1" fontAlgn="auto" latinLnBrk="0" hangingPunct="1">
              <a:lnSpc>
                <a:spcPct val="100000"/>
              </a:lnSpc>
              <a:spcBef>
                <a:spcPts val="0"/>
              </a:spcBef>
              <a:spcAft>
                <a:spcPts val="0"/>
              </a:spcAft>
              <a:buClr>
                <a:srgbClr val="109FC6"/>
              </a:buClr>
              <a:buSzTx/>
              <a:buFont typeface="Arial" panose="020B0604020202020204" pitchFamily="34" charset="0"/>
              <a:buChar char="​"/>
              <a:tabLst/>
              <a:defRPr/>
            </a:pPr>
            <a:r>
              <a:rPr kumimoji="0" lang="en-US" sz="1200" b="1" i="0" u="none" strike="noStrike" kern="1200" cap="none" spc="0" normalizeH="0" baseline="0" noProof="1">
                <a:ln>
                  <a:noFill/>
                </a:ln>
                <a:solidFill>
                  <a:srgbClr val="FFFFFF"/>
                </a:solidFill>
                <a:effectLst/>
                <a:uLnTx/>
                <a:uFillTx/>
                <a:latin typeface="Candara"/>
                <a:ea typeface="+mn-ea"/>
                <a:cs typeface="+mn-cs"/>
              </a:rPr>
              <a:t>&amp; vermogensbeheer</a:t>
            </a:r>
          </a:p>
        </p:txBody>
      </p:sp>
      <p:sp>
        <p:nvSpPr>
          <p:cNvPr id="33" name="Title 1">
            <a:extLst>
              <a:ext uri="{FF2B5EF4-FFF2-40B4-BE49-F238E27FC236}">
                <a16:creationId xmlns:a16="http://schemas.microsoft.com/office/drawing/2014/main" id="{DCDEF665-A1CC-384A-AE3A-ACBF41ABB5FA}"/>
              </a:ext>
            </a:extLst>
          </p:cNvPr>
          <p:cNvSpPr>
            <a:spLocks noGrp="1"/>
          </p:cNvSpPr>
          <p:nvPr>
            <p:ph type="title"/>
          </p:nvPr>
        </p:nvSpPr>
        <p:spPr>
          <a:xfrm>
            <a:off x="609602" y="712583"/>
            <a:ext cx="7381710" cy="859231"/>
          </a:xfrm>
        </p:spPr>
        <p:txBody>
          <a:bodyPr/>
          <a:lstStyle/>
          <a:p>
            <a:r>
              <a:rPr lang="en-GB" sz="3200" err="1">
                <a:solidFill>
                  <a:schemeClr val="bg1"/>
                </a:solidFill>
              </a:rPr>
              <a:t>Onze</a:t>
            </a:r>
            <a:r>
              <a:rPr lang="en-GB" sz="3200">
                <a:solidFill>
                  <a:schemeClr val="bg1"/>
                </a:solidFill>
              </a:rPr>
              <a:t> </a:t>
            </a:r>
            <a:r>
              <a:rPr lang="en-GB" sz="3200" err="1">
                <a:solidFill>
                  <a:schemeClr val="bg1"/>
                </a:solidFill>
              </a:rPr>
              <a:t>klanten</a:t>
            </a:r>
            <a:endParaRPr lang="en-GB" sz="3200">
              <a:solidFill>
                <a:schemeClr val="bg1"/>
              </a:solidFill>
            </a:endParaRPr>
          </a:p>
        </p:txBody>
      </p:sp>
    </p:spTree>
    <p:extLst>
      <p:ext uri="{BB962C8B-B14F-4D97-AF65-F5344CB8AC3E}">
        <p14:creationId xmlns:p14="http://schemas.microsoft.com/office/powerpoint/2010/main" val="204449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3282-2E4D-4CD2-AE4C-E2B51C516ABA}"/>
              </a:ext>
            </a:extLst>
          </p:cNvPr>
          <p:cNvSpPr>
            <a:spLocks noGrp="1"/>
          </p:cNvSpPr>
          <p:nvPr>
            <p:ph type="title"/>
          </p:nvPr>
        </p:nvSpPr>
        <p:spPr/>
        <p:txBody>
          <a:bodyPr/>
          <a:lstStyle/>
          <a:p>
            <a:r>
              <a:rPr lang="nl-NL"/>
              <a:t>Het Nieuwe Pensioen Contract</a:t>
            </a:r>
          </a:p>
        </p:txBody>
      </p:sp>
      <p:sp>
        <p:nvSpPr>
          <p:cNvPr id="7" name="Text Placeholder 6">
            <a:extLst>
              <a:ext uri="{FF2B5EF4-FFF2-40B4-BE49-F238E27FC236}">
                <a16:creationId xmlns:a16="http://schemas.microsoft.com/office/drawing/2014/main" id="{FDFAD6A8-2BF8-45A0-8BEA-23A49F7D0342}"/>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07431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090AB-93E9-4A49-A59C-96EFD23D49CB}"/>
              </a:ext>
            </a:extLst>
          </p:cNvPr>
          <p:cNvSpPr>
            <a:spLocks noGrp="1"/>
          </p:cNvSpPr>
          <p:nvPr>
            <p:ph type="title"/>
          </p:nvPr>
        </p:nvSpPr>
        <p:spPr>
          <a:xfrm>
            <a:off x="609600" y="754152"/>
            <a:ext cx="10972797" cy="607599"/>
          </a:xfrm>
        </p:spPr>
        <p:txBody>
          <a:bodyPr/>
          <a:lstStyle/>
          <a:p>
            <a:r>
              <a:rPr lang="nl-NL"/>
              <a:t>Het huidige pensioenstelsel</a:t>
            </a:r>
            <a:br>
              <a:rPr lang="nl-NL" sz="3600"/>
            </a:br>
            <a:endParaRPr lang="nl-NL" sz="3600"/>
          </a:p>
        </p:txBody>
      </p:sp>
      <p:sp>
        <p:nvSpPr>
          <p:cNvPr id="3" name="Tijdelijke aanduiding voor inhoud 2">
            <a:extLst>
              <a:ext uri="{FF2B5EF4-FFF2-40B4-BE49-F238E27FC236}">
                <a16:creationId xmlns:a16="http://schemas.microsoft.com/office/drawing/2014/main" id="{124EBAE0-0B57-433F-9040-20E3BF938451}"/>
              </a:ext>
            </a:extLst>
          </p:cNvPr>
          <p:cNvSpPr>
            <a:spLocks noGrp="1"/>
          </p:cNvSpPr>
          <p:nvPr>
            <p:ph idx="1"/>
          </p:nvPr>
        </p:nvSpPr>
        <p:spPr>
          <a:xfrm>
            <a:off x="609599" y="1343276"/>
            <a:ext cx="10870195" cy="4760572"/>
          </a:xfrm>
        </p:spPr>
        <p:txBody>
          <a:bodyPr/>
          <a:lstStyle/>
          <a:p>
            <a:pPr>
              <a:buNone/>
            </a:pPr>
            <a:r>
              <a:rPr lang="nl-NL" sz="2000" b="1">
                <a:solidFill>
                  <a:schemeClr val="accent1"/>
                </a:solidFill>
              </a:rPr>
              <a:t>Pensioenovereenkomsten in de tweede pijler:</a:t>
            </a:r>
          </a:p>
          <a:p>
            <a:pPr>
              <a:buNone/>
            </a:pPr>
            <a:endParaRPr lang="nl-NL" sz="2000"/>
          </a:p>
          <a:p>
            <a:pPr>
              <a:buNone/>
            </a:pPr>
            <a:r>
              <a:rPr lang="nl-NL" sz="2000" b="1"/>
              <a:t>Uitkeringsovereenkomst (of </a:t>
            </a:r>
            <a:r>
              <a:rPr lang="nl-NL" sz="2000" b="1" err="1"/>
              <a:t>Defined</a:t>
            </a:r>
            <a:r>
              <a:rPr lang="nl-NL" sz="2000" b="1"/>
              <a:t> benefit - DB)</a:t>
            </a:r>
          </a:p>
          <a:p>
            <a:pPr marL="285750" indent="-285750">
              <a:buFont typeface="Arial" panose="020B0604020202020204" pitchFamily="34" charset="0"/>
              <a:buChar char="•"/>
            </a:pPr>
            <a:r>
              <a:rPr lang="nl-NL" sz="2000"/>
              <a:t>Uitkering is de toezegging</a:t>
            </a:r>
          </a:p>
          <a:p>
            <a:pPr marL="285750" indent="-285750">
              <a:buFont typeface="Arial" panose="020B0604020202020204" pitchFamily="34" charset="0"/>
              <a:buChar char="•"/>
            </a:pPr>
            <a:r>
              <a:rPr lang="nl-NL" sz="2000">
                <a:ea typeface="+mn-lt"/>
                <a:cs typeface="+mn-lt"/>
              </a:rPr>
              <a:t>Premie is de uitkomst</a:t>
            </a:r>
          </a:p>
          <a:p>
            <a:pPr marL="285750" indent="-285750">
              <a:buFont typeface="Arial" panose="020B0604020202020204" pitchFamily="34" charset="0"/>
              <a:buChar char="•"/>
            </a:pPr>
            <a:r>
              <a:rPr lang="nl-NL" sz="2000"/>
              <a:t>Bijvoorbeeld: middelloon- of eindloonregeling </a:t>
            </a:r>
          </a:p>
          <a:p>
            <a:pPr>
              <a:buNone/>
            </a:pPr>
            <a:endParaRPr lang="nl-NL" sz="2000"/>
          </a:p>
          <a:p>
            <a:pPr>
              <a:buNone/>
            </a:pPr>
            <a:r>
              <a:rPr lang="nl-NL" sz="2000" b="1"/>
              <a:t>Beschikbare premieregeling/premieovereenkomst (of </a:t>
            </a:r>
            <a:r>
              <a:rPr lang="nl-NL" sz="2000" b="1" err="1"/>
              <a:t>Defined</a:t>
            </a:r>
            <a:r>
              <a:rPr lang="nl-NL" sz="2000" b="1"/>
              <a:t> </a:t>
            </a:r>
            <a:r>
              <a:rPr lang="nl-NL" sz="2000" b="1" err="1"/>
              <a:t>contribution</a:t>
            </a:r>
            <a:r>
              <a:rPr lang="nl-NL" sz="2000" b="1"/>
              <a:t> - DC)</a:t>
            </a:r>
          </a:p>
          <a:p>
            <a:pPr marL="285750" indent="-285750">
              <a:buFont typeface="Arial" panose="020B0604020202020204" pitchFamily="34" charset="0"/>
              <a:buChar char="•"/>
            </a:pPr>
            <a:r>
              <a:rPr lang="nl-NL" sz="2000"/>
              <a:t>Premie is de toezegging</a:t>
            </a:r>
          </a:p>
          <a:p>
            <a:pPr marL="285750" indent="-285750">
              <a:buFont typeface="Arial" panose="020B0604020202020204" pitchFamily="34" charset="0"/>
              <a:buChar char="•"/>
            </a:pPr>
            <a:r>
              <a:rPr lang="nl-NL" sz="2000"/>
              <a:t>Uitkering is de uitkomst</a:t>
            </a:r>
          </a:p>
          <a:p>
            <a:pPr marL="285750" indent="-285750">
              <a:buFont typeface="Arial" panose="020B0604020202020204" pitchFamily="34" charset="0"/>
              <a:buChar char="•"/>
            </a:pPr>
            <a:r>
              <a:rPr lang="nl-NL" sz="2000"/>
              <a:t>Pensioenpot wordt omgezet in levenslange uitkering</a:t>
            </a:r>
          </a:p>
          <a:p>
            <a:pPr marL="285750" indent="-285750">
              <a:buFont typeface="Arial" panose="020B0604020202020204" pitchFamily="34" charset="0"/>
              <a:buChar char="•"/>
            </a:pPr>
            <a:r>
              <a:rPr lang="nl-NL" sz="2000"/>
              <a:t>Bijvoorbeeld: zuivere premieovereenkomst, premieovereenkomst waarbij premie wordt omgezet in kapitaal</a:t>
            </a:r>
          </a:p>
          <a:p>
            <a:pPr marL="285750" indent="-285750">
              <a:buFont typeface="Arial" panose="020B0604020202020204" pitchFamily="34" charset="0"/>
              <a:buChar char="•"/>
            </a:pPr>
            <a:endParaRPr lang="nl-NL" sz="1400" b="1"/>
          </a:p>
          <a:p>
            <a:pPr marL="285750" indent="-285750">
              <a:buFont typeface="Arial" panose="020B0604020202020204" pitchFamily="34" charset="0"/>
              <a:buChar char="•"/>
            </a:pPr>
            <a:endParaRPr lang="nl-NL" sz="1400" b="1"/>
          </a:p>
        </p:txBody>
      </p:sp>
    </p:spTree>
    <p:extLst>
      <p:ext uri="{BB962C8B-B14F-4D97-AF65-F5344CB8AC3E}">
        <p14:creationId xmlns:p14="http://schemas.microsoft.com/office/powerpoint/2010/main" val="65094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D02142D-D57E-4B85-9B83-EA7756BDB1A0}"/>
              </a:ext>
            </a:extLst>
          </p:cNvPr>
          <p:cNvSpPr>
            <a:spLocks noGrp="1"/>
          </p:cNvSpPr>
          <p:nvPr>
            <p:ph sz="half" idx="1"/>
          </p:nvPr>
        </p:nvSpPr>
        <p:spPr/>
        <p:txBody>
          <a:bodyPr/>
          <a:lstStyle/>
          <a:p>
            <a:r>
              <a:rPr lang="nl-NL" sz="2000"/>
              <a:t>Sinds de totstandkoming van het huidige stelsel (de jaren vijftig) is er </a:t>
            </a:r>
            <a:r>
              <a:rPr lang="nl-NL" sz="2000" b="1">
                <a:solidFill>
                  <a:schemeClr val="accent1"/>
                </a:solidFill>
              </a:rPr>
              <a:t>veel veranderd</a:t>
            </a:r>
            <a:r>
              <a:rPr lang="nl-NL" sz="2000"/>
              <a:t>.</a:t>
            </a:r>
          </a:p>
          <a:p>
            <a:endParaRPr lang="nl-NL" sz="2000"/>
          </a:p>
          <a:p>
            <a:pPr>
              <a:buNone/>
            </a:pPr>
            <a:r>
              <a:rPr lang="nl-NL" sz="2000"/>
              <a:t>Het is belangrijk dat het pensioenstelsel hierop aansluit.</a:t>
            </a:r>
          </a:p>
          <a:p>
            <a:pPr>
              <a:buNone/>
            </a:pPr>
            <a:endParaRPr lang="nl-NL" sz="2000"/>
          </a:p>
          <a:p>
            <a:pPr>
              <a:buNone/>
            </a:pPr>
            <a:r>
              <a:rPr lang="nl-NL" sz="2000"/>
              <a:t>Ook </a:t>
            </a:r>
            <a:r>
              <a:rPr lang="nl-NL" sz="2000" b="1">
                <a:solidFill>
                  <a:schemeClr val="accent1"/>
                </a:solidFill>
              </a:rPr>
              <a:t>uitlegbaarheid</a:t>
            </a:r>
            <a:r>
              <a:rPr lang="nl-NL" sz="2000"/>
              <a:t> speelt een grote rol.</a:t>
            </a:r>
          </a:p>
          <a:p>
            <a:endParaRPr lang="nl-NL" sz="1400"/>
          </a:p>
          <a:p>
            <a:endParaRPr lang="nl-NL" sz="1400"/>
          </a:p>
          <a:p>
            <a:endParaRPr lang="nl-NL" sz="1400"/>
          </a:p>
        </p:txBody>
      </p:sp>
      <p:sp>
        <p:nvSpPr>
          <p:cNvPr id="2" name="Titel 1">
            <a:extLst>
              <a:ext uri="{FF2B5EF4-FFF2-40B4-BE49-F238E27FC236}">
                <a16:creationId xmlns:a16="http://schemas.microsoft.com/office/drawing/2014/main" id="{FC7A9585-A9FB-4C95-AB2A-4C29A2C3D712}"/>
              </a:ext>
            </a:extLst>
          </p:cNvPr>
          <p:cNvSpPr>
            <a:spLocks noGrp="1"/>
          </p:cNvSpPr>
          <p:nvPr>
            <p:ph type="title"/>
          </p:nvPr>
        </p:nvSpPr>
        <p:spPr/>
        <p:txBody>
          <a:bodyPr/>
          <a:lstStyle/>
          <a:p>
            <a:r>
              <a:rPr lang="nl-NL" sz="4200"/>
              <a:t>Aanleiding nieuwe pensioenstelsel</a:t>
            </a:r>
          </a:p>
        </p:txBody>
      </p:sp>
      <p:sp>
        <p:nvSpPr>
          <p:cNvPr id="4" name="Tijdelijke aanduiding voor afbeelding 3">
            <a:extLst>
              <a:ext uri="{FF2B5EF4-FFF2-40B4-BE49-F238E27FC236}">
                <a16:creationId xmlns:a16="http://schemas.microsoft.com/office/drawing/2014/main" id="{3CFC92E3-4296-4E30-8F96-EFB6E3C4B657}"/>
              </a:ext>
            </a:extLst>
          </p:cNvPr>
          <p:cNvSpPr>
            <a:spLocks noGrp="1"/>
          </p:cNvSpPr>
          <p:nvPr>
            <p:ph type="pic" sz="quarter" idx="13"/>
          </p:nvPr>
        </p:nvSpPr>
        <p:spPr/>
      </p:sp>
      <p:pic>
        <p:nvPicPr>
          <p:cNvPr id="5" name="Afbeelding 4" descr="Afbeelding met tekst&#10;&#10;Automatisch gegenereerde beschrijving">
            <a:extLst>
              <a:ext uri="{FF2B5EF4-FFF2-40B4-BE49-F238E27FC236}">
                <a16:creationId xmlns:a16="http://schemas.microsoft.com/office/drawing/2014/main" id="{C52D33D1-4A87-4123-970A-57F2CC668DA1}"/>
              </a:ext>
            </a:extLst>
          </p:cNvPr>
          <p:cNvPicPr>
            <a:picLocks noChangeAspect="1"/>
          </p:cNvPicPr>
          <p:nvPr/>
        </p:nvPicPr>
        <p:blipFill>
          <a:blip r:embed="rId3"/>
          <a:stretch>
            <a:fillRect/>
          </a:stretch>
        </p:blipFill>
        <p:spPr>
          <a:xfrm>
            <a:off x="0" y="0"/>
            <a:ext cx="6265333" cy="6265333"/>
          </a:xfrm>
          <a:prstGeom prst="rect">
            <a:avLst/>
          </a:prstGeom>
          <a:noFill/>
        </p:spPr>
      </p:pic>
    </p:spTree>
    <p:extLst>
      <p:ext uri="{BB962C8B-B14F-4D97-AF65-F5344CB8AC3E}">
        <p14:creationId xmlns:p14="http://schemas.microsoft.com/office/powerpoint/2010/main" val="373312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hop&#10;&#10;Description automatically generated">
            <a:extLst>
              <a:ext uri="{FF2B5EF4-FFF2-40B4-BE49-F238E27FC236}">
                <a16:creationId xmlns:a16="http://schemas.microsoft.com/office/drawing/2014/main" id="{A9668F4D-84CF-4F8E-B116-182647EB580C}"/>
              </a:ext>
            </a:extLst>
          </p:cNvPr>
          <p:cNvPicPr>
            <a:picLocks noGrp="1" noChangeAspect="1"/>
          </p:cNvPicPr>
          <p:nvPr>
            <p:ph type="pic" sz="quarter" idx="13"/>
          </p:nvPr>
        </p:nvPicPr>
        <p:blipFill rotWithShape="1">
          <a:blip r:embed="rId3"/>
          <a:srcRect l="61" r="61"/>
          <a:stretch/>
        </p:blipFill>
        <p:spPr/>
      </p:pic>
      <p:sp>
        <p:nvSpPr>
          <p:cNvPr id="6" name="Content Placeholder 5">
            <a:extLst>
              <a:ext uri="{FF2B5EF4-FFF2-40B4-BE49-F238E27FC236}">
                <a16:creationId xmlns:a16="http://schemas.microsoft.com/office/drawing/2014/main" id="{B3C8164F-A567-4F00-AC0B-4E47CCE0F19D}"/>
              </a:ext>
            </a:extLst>
          </p:cNvPr>
          <p:cNvSpPr>
            <a:spLocks noGrp="1"/>
          </p:cNvSpPr>
          <p:nvPr>
            <p:ph sz="half" idx="1"/>
          </p:nvPr>
        </p:nvSpPr>
        <p:spPr/>
        <p:txBody>
          <a:bodyPr/>
          <a:lstStyle/>
          <a:p>
            <a:pPr marL="342900" lvl="0" indent="-342900">
              <a:lnSpc>
                <a:spcPct val="150000"/>
              </a:lnSpc>
              <a:spcBef>
                <a:spcPts val="200"/>
              </a:spcBef>
              <a:buClr>
                <a:srgbClr val="109FC6"/>
              </a:buClr>
              <a:buFont typeface="Wingdings" panose="05000000000000000000" pitchFamily="2" charset="2"/>
              <a:buChar char="§"/>
            </a:pPr>
            <a:r>
              <a:rPr lang="nl-NL" sz="1600" b="0" dirty="0"/>
              <a:t>Levenslang pensioen</a:t>
            </a:r>
          </a:p>
          <a:p>
            <a:pPr marL="342900" lvl="0" indent="-342900">
              <a:lnSpc>
                <a:spcPct val="150000"/>
              </a:lnSpc>
              <a:spcBef>
                <a:spcPts val="200"/>
              </a:spcBef>
              <a:buClr>
                <a:srgbClr val="109FC6"/>
              </a:buClr>
              <a:buFont typeface="Wingdings" panose="05000000000000000000" pitchFamily="2" charset="2"/>
              <a:buChar char="§"/>
            </a:pPr>
            <a:r>
              <a:rPr lang="nl-NL" sz="1600" dirty="0"/>
              <a:t>AOW blijft behouden</a:t>
            </a:r>
          </a:p>
          <a:p>
            <a:pPr marL="342900" lvl="0" indent="-342900">
              <a:lnSpc>
                <a:spcPct val="150000"/>
              </a:lnSpc>
              <a:spcBef>
                <a:spcPts val="200"/>
              </a:spcBef>
              <a:buClr>
                <a:srgbClr val="109FC6"/>
              </a:buClr>
              <a:buFont typeface="Wingdings" panose="05000000000000000000" pitchFamily="2" charset="2"/>
              <a:buChar char="§"/>
            </a:pPr>
            <a:r>
              <a:rPr lang="nl-NL" sz="1600" dirty="0"/>
              <a:t>Solidariteit</a:t>
            </a:r>
          </a:p>
          <a:p>
            <a:pPr marL="342900" lvl="0" indent="-342900">
              <a:lnSpc>
                <a:spcPct val="150000"/>
              </a:lnSpc>
              <a:spcBef>
                <a:spcPts val="200"/>
              </a:spcBef>
              <a:buClr>
                <a:srgbClr val="109FC6"/>
              </a:buClr>
              <a:buFont typeface="Wingdings" panose="05000000000000000000" pitchFamily="2" charset="2"/>
              <a:buChar char="§"/>
            </a:pPr>
            <a:r>
              <a:rPr lang="nl-NL" sz="1600" dirty="0"/>
              <a:t>Bestaande rolverdeling tussen overheid en sociale partners</a:t>
            </a:r>
          </a:p>
          <a:p>
            <a:pPr marL="342900" lvl="0" indent="-342900">
              <a:lnSpc>
                <a:spcPct val="150000"/>
              </a:lnSpc>
              <a:spcBef>
                <a:spcPts val="200"/>
              </a:spcBef>
              <a:buClr>
                <a:srgbClr val="109FC6"/>
              </a:buClr>
              <a:buFont typeface="Wingdings" panose="05000000000000000000" pitchFamily="2" charset="2"/>
              <a:buChar char="§"/>
            </a:pPr>
            <a:r>
              <a:rPr lang="nl-NL" sz="1600" dirty="0"/>
              <a:t>Verplichtstelling</a:t>
            </a:r>
          </a:p>
          <a:p>
            <a:endParaRPr lang="nl-NL" dirty="0"/>
          </a:p>
        </p:txBody>
      </p:sp>
      <p:sp>
        <p:nvSpPr>
          <p:cNvPr id="2" name="Titel 1">
            <a:extLst>
              <a:ext uri="{FF2B5EF4-FFF2-40B4-BE49-F238E27FC236}">
                <a16:creationId xmlns:a16="http://schemas.microsoft.com/office/drawing/2014/main" id="{7DDCB297-11E1-4534-8A25-B2F6FE6FABB0}"/>
              </a:ext>
            </a:extLst>
          </p:cNvPr>
          <p:cNvSpPr>
            <a:spLocks noGrp="1"/>
          </p:cNvSpPr>
          <p:nvPr>
            <p:ph type="title"/>
          </p:nvPr>
        </p:nvSpPr>
        <p:spPr/>
        <p:txBody>
          <a:bodyPr wrap="square" anchor="t">
            <a:normAutofit/>
          </a:bodyPr>
          <a:lstStyle/>
          <a:p>
            <a:r>
              <a:rPr lang="nl-NL" sz="4200"/>
              <a:t>Sterke elementen blijven bestaan</a:t>
            </a:r>
          </a:p>
        </p:txBody>
      </p:sp>
    </p:spTree>
    <p:extLst>
      <p:ext uri="{BB962C8B-B14F-4D97-AF65-F5344CB8AC3E}">
        <p14:creationId xmlns:p14="http://schemas.microsoft.com/office/powerpoint/2010/main" val="3241222007"/>
      </p:ext>
    </p:extLst>
  </p:cSld>
  <p:clrMapOvr>
    <a:masterClrMapping/>
  </p:clrMapOvr>
</p:sld>
</file>

<file path=ppt/theme/theme1.xml><?xml version="1.0" encoding="utf-8"?>
<a:theme xmlns:a="http://schemas.openxmlformats.org/drawingml/2006/main" name="APG Template 16x9">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NL_Template_16x9.potx" id="{8780A44A-DEBD-494F-9E90-D586F8BB57A1}" vid="{CD6394D3-EE84-4B9B-B3DF-7221FEBC53B9}"/>
    </a:ext>
  </a:extLst>
</a:theme>
</file>

<file path=ppt/theme/theme2.xml><?xml version="1.0" encoding="utf-8"?>
<a:theme xmlns:a="http://schemas.openxmlformats.org/drawingml/2006/main" name="1_APG Template 16x9">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NL_Template_16x9.potx" id="{8780A44A-DEBD-494F-9E90-D586F8BB57A1}" vid="{CD6394D3-EE84-4B9B-B3DF-7221FEBC53B9}"/>
    </a:ext>
  </a:extLst>
</a:theme>
</file>

<file path=ppt/theme/theme3.xml><?xml version="1.0" encoding="utf-8"?>
<a:theme xmlns:a="http://schemas.openxmlformats.org/drawingml/2006/main" name="Office Theme">
  <a:themeElements>
    <a:clrScheme name="APG 2020">
      <a:dk1>
        <a:srgbClr val="333333"/>
      </a:dk1>
      <a:lt1>
        <a:srgbClr val="FFFFFF"/>
      </a:lt1>
      <a:dk2>
        <a:srgbClr val="2E318F"/>
      </a:dk2>
      <a:lt2>
        <a:srgbClr val="F2F0EB"/>
      </a:lt2>
      <a:accent1>
        <a:srgbClr val="109FC6"/>
      </a:accent1>
      <a:accent2>
        <a:srgbClr val="B9E0F8"/>
      </a:accent2>
      <a:accent3>
        <a:srgbClr val="DFAE41"/>
      </a:accent3>
      <a:accent4>
        <a:srgbClr val="2E318F"/>
      </a:accent4>
      <a:accent5>
        <a:srgbClr val="CE5368"/>
      </a:accent5>
      <a:accent6>
        <a:srgbClr val="333333"/>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APG 2020">
      <a:dk1>
        <a:srgbClr val="333333"/>
      </a:dk1>
      <a:lt1>
        <a:srgbClr val="FFFFFF"/>
      </a:lt1>
      <a:dk2>
        <a:srgbClr val="2E318F"/>
      </a:dk2>
      <a:lt2>
        <a:srgbClr val="F2F0EB"/>
      </a:lt2>
      <a:accent1>
        <a:srgbClr val="109FC6"/>
      </a:accent1>
      <a:accent2>
        <a:srgbClr val="B9E0F8"/>
      </a:accent2>
      <a:accent3>
        <a:srgbClr val="DFAE41"/>
      </a:accent3>
      <a:accent4>
        <a:srgbClr val="2E318F"/>
      </a:accent4>
      <a:accent5>
        <a:srgbClr val="CE5368"/>
      </a:accent5>
      <a:accent6>
        <a:srgbClr val="333333"/>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E41495-6B16-4CB6-A49D-1A68A5A2B022}">
  <we:reference id="wa200000729" version="3.6.75.0" store="en-US" storeType="OMEX"/>
  <we:alternateReferences>
    <we:reference id="WA200000729" version="3.6.75.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FC26844C0F204085C15762FC7EC48C" ma:contentTypeVersion="13" ma:contentTypeDescription="Een nieuw document maken." ma:contentTypeScope="" ma:versionID="1feaf38f754f8b10c0819576beb58448">
  <xsd:schema xmlns:xsd="http://www.w3.org/2001/XMLSchema" xmlns:xs="http://www.w3.org/2001/XMLSchema" xmlns:p="http://schemas.microsoft.com/office/2006/metadata/properties" xmlns:ns2="78f70a06-0436-4f2a-bfc5-309360998010" xmlns:ns3="8320e4ac-f89f-479c-b1d3-64b165d7b93a" targetNamespace="http://schemas.microsoft.com/office/2006/metadata/properties" ma:root="true" ma:fieldsID="a25918b85b4de7a4f8560b168c57d523" ns2:_="" ns3:_="">
    <xsd:import namespace="78f70a06-0436-4f2a-bfc5-309360998010"/>
    <xsd:import namespace="8320e4ac-f89f-479c-b1d3-64b165d7b9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f70a06-0436-4f2a-bfc5-3093609980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20e4ac-f89f-479c-b1d3-64b165d7b93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D096FE-5315-4B87-9515-A5C50DFD7766}">
  <ds:schemaRefs>
    <ds:schemaRef ds:uri="78f70a06-0436-4f2a-bfc5-309360998010"/>
    <ds:schemaRef ds:uri="8320e4ac-f89f-479c-b1d3-64b165d7b9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92C8E2-BB4D-4E27-B874-472592999A0E}">
  <ds:schemaRefs>
    <ds:schemaRef ds:uri="http://schemas.microsoft.com/sharepoint/v3/contenttype/forms"/>
  </ds:schemaRefs>
</ds:datastoreItem>
</file>

<file path=customXml/itemProps3.xml><?xml version="1.0" encoding="utf-8"?>
<ds:datastoreItem xmlns:ds="http://schemas.openxmlformats.org/officeDocument/2006/customXml" ds:itemID="{A36F27DE-1355-49FE-B15B-D46CEB305809}">
  <ds:schemaRefs>
    <ds:schemaRef ds:uri="78f70a06-0436-4f2a-bfc5-309360998010"/>
    <ds:schemaRef ds:uri="8320e4ac-f89f-479c-b1d3-64b165d7b9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APG_PP_NL_Template_16x9</Template>
  <TotalTime>0</TotalTime>
  <Words>2641</Words>
  <Application>Microsoft Office PowerPoint</Application>
  <PresentationFormat>Breedbeeld</PresentationFormat>
  <Paragraphs>345</Paragraphs>
  <Slides>24</Slides>
  <Notes>15</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24</vt:i4>
      </vt:variant>
    </vt:vector>
  </HeadingPairs>
  <TitlesOfParts>
    <vt:vector size="30" baseType="lpstr">
      <vt:lpstr>Arial</vt:lpstr>
      <vt:lpstr>Calibri</vt:lpstr>
      <vt:lpstr>Candara</vt:lpstr>
      <vt:lpstr>Wingdings</vt:lpstr>
      <vt:lpstr>APG Template 16x9</vt:lpstr>
      <vt:lpstr>1_APG Template 16x9</vt:lpstr>
      <vt:lpstr>Het nieuwe pensioencontract, een use case voor Collibra</vt:lpstr>
      <vt:lpstr>Even voorstellen…</vt:lpstr>
      <vt:lpstr>APG, even voorstellen</vt:lpstr>
      <vt:lpstr>Wie we zijn?</vt:lpstr>
      <vt:lpstr>Onze klanten</vt:lpstr>
      <vt:lpstr>Het Nieuwe Pensioen Contract</vt:lpstr>
      <vt:lpstr>Het huidige pensioenstelsel </vt:lpstr>
      <vt:lpstr>Aanleiding nieuwe pensioenstelsel</vt:lpstr>
      <vt:lpstr>Sterke elementen blijven bestaan</vt:lpstr>
      <vt:lpstr>Verschillen huidig en nieuw</vt:lpstr>
      <vt:lpstr>Het oude en nieuwe contract vergeleken</vt:lpstr>
      <vt:lpstr>Welke stappen moeten de Pensioenfondsen en hun uitvoerder zetten?</vt:lpstr>
      <vt:lpstr>Wat is invaren? </vt:lpstr>
      <vt:lpstr>Wat moet er nog gebeuren de komende 9 maanden?</vt:lpstr>
      <vt:lpstr>Welke rol kan datamanagement hier in spelen en hoe zetten we Collibra hier voor in?</vt:lpstr>
      <vt:lpstr>Thema Data Management | Conform DAMA DMBOK</vt:lpstr>
      <vt:lpstr>Verankering datakwaliteit </vt:lpstr>
      <vt:lpstr>Data solution data platform: Datakern</vt:lpstr>
      <vt:lpstr>Data Solution generiek model: CDM</vt:lpstr>
      <vt:lpstr>Thema Information Assurance</vt:lpstr>
      <vt:lpstr>Inventarisatie kritische data  </vt:lpstr>
      <vt:lpstr>Dia 7</vt:lpstr>
      <vt:lpstr>Collibra als middel voor het programma</vt:lpstr>
      <vt:lpstr>In gesprek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nieuwe pensioencontract, een use case voor Collibra</dc:title>
  <dc:creator>Bouman, Arjen</dc:creator>
  <dc:description>September 2020 v1.0</dc:description>
  <cp:lastModifiedBy>Bouman, Arjen</cp:lastModifiedBy>
  <cp:revision>1</cp:revision>
  <dcterms:created xsi:type="dcterms:W3CDTF">2022-03-04T08:59:09Z</dcterms:created>
  <dcterms:modified xsi:type="dcterms:W3CDTF">2022-03-07T20:04:25Z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APG_PP_NL_Template_16x9</vt:lpwstr>
  </property>
  <property fmtid="{D5CDD505-2E9C-101B-9397-08002B2CF9AE}" pid="3" name="do_LanguageID">
    <vt:lpwstr>1043</vt:lpwstr>
  </property>
  <property fmtid="{D5CDD505-2E9C-101B-9397-08002B2CF9AE}" pid="4" name="CoverPage">
    <vt:lpwstr>0</vt:lpwstr>
  </property>
  <property fmtid="{D5CDD505-2E9C-101B-9397-08002B2CF9AE}" pid="5" name="ContentTypeId">
    <vt:lpwstr>0x01010071FC26844C0F204085C15762FC7EC48C</vt:lpwstr>
  </property>
</Properties>
</file>