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29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37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35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33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131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128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36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34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3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30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78" r:id="rId5"/>
    <p:sldMasterId id="2147483705" r:id="rId6"/>
    <p:sldMasterId id="2147483733" r:id="rId7"/>
    <p:sldMasterId id="2147483760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0" r:id="rId54"/>
    <p:sldId id="301" r:id="rId55"/>
  </p:sldIdLst>
  <p:sldSz cy="5143500" cx="9144000"/>
  <p:notesSz cx="6858000" cy="9144000"/>
  <p:embeddedFontLst>
    <p:embeddedFont>
      <p:font typeface="Roboto Medium"/>
      <p:regular r:id="rId56"/>
      <p:bold r:id="rId57"/>
      <p:italic r:id="rId58"/>
      <p:boldItalic r:id="rId59"/>
    </p:embeddedFont>
    <p:embeddedFont>
      <p:font typeface="Roboto"/>
      <p:regular r:id="rId60"/>
      <p:bold r:id="rId61"/>
      <p:italic r:id="rId62"/>
      <p:boldItalic r:id="rId63"/>
    </p:embeddedFont>
    <p:embeddedFont>
      <p:font typeface="Titillium Web"/>
      <p:regular r:id="rId64"/>
      <p:bold r:id="rId65"/>
      <p:italic r:id="rId66"/>
      <p:boldItalic r:id="rId67"/>
    </p:embeddedFont>
    <p:embeddedFont>
      <p:font typeface="Karla"/>
      <p:regular r:id="rId68"/>
      <p:bold r:id="rId69"/>
      <p:italic r:id="rId70"/>
      <p:boldItalic r:id="rId7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837">
          <p15:clr>
            <a:srgbClr val="000000"/>
          </p15:clr>
        </p15:guide>
        <p15:guide id="2" orient="horz" pos="643">
          <p15:clr>
            <a:srgbClr val="000000"/>
          </p15:clr>
        </p15:guide>
        <p15:guide id="3" orient="horz" pos="421">
          <p15:clr>
            <a:srgbClr val="000000"/>
          </p15:clr>
        </p15:guide>
        <p15:guide id="4" orient="horz" pos="815">
          <p15:clr>
            <a:srgbClr val="000000"/>
          </p15:clr>
        </p15:guide>
        <p15:guide id="5" orient="horz" pos="2961">
          <p15:clr>
            <a:srgbClr val="000000"/>
          </p15:clr>
        </p15:guide>
        <p15:guide id="6" orient="horz" pos="2879">
          <p15:clr>
            <a:srgbClr val="000000"/>
          </p15:clr>
        </p15:guide>
        <p15:guide id="7" orient="horz" pos="3157">
          <p15:clr>
            <a:srgbClr val="000000"/>
          </p15:clr>
        </p15:guide>
        <p15:guide id="8" pos="3024">
          <p15:clr>
            <a:srgbClr val="000000"/>
          </p15:clr>
        </p15:guide>
        <p15:guide id="9" pos="302">
          <p15:clr>
            <a:srgbClr val="000000"/>
          </p15:clr>
        </p15:guide>
        <p15:guide id="10" pos="5376">
          <p15:clr>
            <a:srgbClr val="000000"/>
          </p15:clr>
        </p15:guide>
        <p15:guide id="11" pos="2886">
          <p15:clr>
            <a:srgbClr val="000000"/>
          </p15:clr>
        </p15:guide>
        <p15:guide id="12" pos="3846">
          <p15:clr>
            <a:srgbClr val="000000"/>
          </p15:clr>
        </p15:guide>
        <p15:guide id="13" pos="5600">
          <p15:clr>
            <a:srgbClr val="000000"/>
          </p15:clr>
        </p15:guide>
      </p15:sldGuideLst>
    </p:ext>
    <p:ext uri="{2D200454-40CA-4A62-9FC3-DE9A4176ACB9}">
      <p15:notesGuideLst>
        <p15:guide id="1" orient="horz" pos="2160">
          <p15:clr>
            <a:srgbClr val="000000"/>
          </p15:clr>
        </p15:guide>
        <p15:guide id="2" pos="1995">
          <p15:clr>
            <a:srgbClr val="000000"/>
          </p15:clr>
        </p15:guide>
      </p15:notesGuideLst>
    </p:ext>
    <p:ext uri="GoogleSlidesCustomDataVersion2">
      <go:slidesCustomData xmlns:go="http://customooxmlschemas.google.com/" r:id="rId72" roundtripDataSignature="AMtx7miY1EsKMvuBG5uDgZ00WHg8BF/as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837" orient="horz"/>
        <p:guide pos="643" orient="horz"/>
        <p:guide pos="421" orient="horz"/>
        <p:guide pos="815" orient="horz"/>
        <p:guide pos="2961" orient="horz"/>
        <p:guide pos="2879" orient="horz"/>
        <p:guide pos="3157" orient="horz"/>
        <p:guide pos="3024"/>
        <p:guide pos="302"/>
        <p:guide pos="5376"/>
        <p:guide pos="2886"/>
        <p:guide pos="3846"/>
        <p:guide pos="560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1995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1.xml"/><Relationship Id="rId42" Type="http://schemas.openxmlformats.org/officeDocument/2006/relationships/slide" Target="slides/slide33.xml"/><Relationship Id="rId41" Type="http://schemas.openxmlformats.org/officeDocument/2006/relationships/slide" Target="slides/slide32.xml"/><Relationship Id="rId44" Type="http://schemas.openxmlformats.org/officeDocument/2006/relationships/slide" Target="slides/slide35.xml"/><Relationship Id="rId43" Type="http://schemas.openxmlformats.org/officeDocument/2006/relationships/slide" Target="slides/slide34.xml"/><Relationship Id="rId46" Type="http://schemas.openxmlformats.org/officeDocument/2006/relationships/slide" Target="slides/slide37.xml"/><Relationship Id="rId45" Type="http://schemas.openxmlformats.org/officeDocument/2006/relationships/slide" Target="slides/slide36.xml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48" Type="http://schemas.openxmlformats.org/officeDocument/2006/relationships/slide" Target="slides/slide39.xml"/><Relationship Id="rId47" Type="http://schemas.openxmlformats.org/officeDocument/2006/relationships/slide" Target="slides/slide38.xml"/><Relationship Id="rId49" Type="http://schemas.openxmlformats.org/officeDocument/2006/relationships/slide" Target="slides/slide40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72" Type="http://customschemas.google.com/relationships/presentationmetadata" Target="metadata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3" Type="http://schemas.openxmlformats.org/officeDocument/2006/relationships/slide" Target="slides/slide24.xml"/><Relationship Id="rId32" Type="http://schemas.openxmlformats.org/officeDocument/2006/relationships/slide" Target="slides/slide23.xml"/><Relationship Id="rId35" Type="http://schemas.openxmlformats.org/officeDocument/2006/relationships/slide" Target="slides/slide26.xml"/><Relationship Id="rId34" Type="http://schemas.openxmlformats.org/officeDocument/2006/relationships/slide" Target="slides/slide25.xml"/><Relationship Id="rId71" Type="http://schemas.openxmlformats.org/officeDocument/2006/relationships/font" Target="fonts/Karla-boldItalic.fntdata"/><Relationship Id="rId70" Type="http://schemas.openxmlformats.org/officeDocument/2006/relationships/font" Target="fonts/Karla-italic.fntdata"/><Relationship Id="rId37" Type="http://schemas.openxmlformats.org/officeDocument/2006/relationships/slide" Target="slides/slide28.xml"/><Relationship Id="rId36" Type="http://schemas.openxmlformats.org/officeDocument/2006/relationships/slide" Target="slides/slide27.xml"/><Relationship Id="rId39" Type="http://schemas.openxmlformats.org/officeDocument/2006/relationships/slide" Target="slides/slide30.xml"/><Relationship Id="rId38" Type="http://schemas.openxmlformats.org/officeDocument/2006/relationships/slide" Target="slides/slide29.xml"/><Relationship Id="rId62" Type="http://schemas.openxmlformats.org/officeDocument/2006/relationships/font" Target="fonts/Roboto-italic.fntdata"/><Relationship Id="rId61" Type="http://schemas.openxmlformats.org/officeDocument/2006/relationships/font" Target="fonts/Roboto-bold.fntdata"/><Relationship Id="rId20" Type="http://schemas.openxmlformats.org/officeDocument/2006/relationships/slide" Target="slides/slide11.xml"/><Relationship Id="rId64" Type="http://schemas.openxmlformats.org/officeDocument/2006/relationships/font" Target="fonts/TitilliumWeb-regular.fntdata"/><Relationship Id="rId63" Type="http://schemas.openxmlformats.org/officeDocument/2006/relationships/font" Target="fonts/Roboto-boldItalic.fntdata"/><Relationship Id="rId22" Type="http://schemas.openxmlformats.org/officeDocument/2006/relationships/slide" Target="slides/slide13.xml"/><Relationship Id="rId66" Type="http://schemas.openxmlformats.org/officeDocument/2006/relationships/font" Target="fonts/TitilliumWeb-italic.fntdata"/><Relationship Id="rId21" Type="http://schemas.openxmlformats.org/officeDocument/2006/relationships/slide" Target="slides/slide12.xml"/><Relationship Id="rId65" Type="http://schemas.openxmlformats.org/officeDocument/2006/relationships/font" Target="fonts/TitilliumWeb-bold.fntdata"/><Relationship Id="rId24" Type="http://schemas.openxmlformats.org/officeDocument/2006/relationships/slide" Target="slides/slide15.xml"/><Relationship Id="rId68" Type="http://schemas.openxmlformats.org/officeDocument/2006/relationships/font" Target="fonts/Karla-regular.fntdata"/><Relationship Id="rId23" Type="http://schemas.openxmlformats.org/officeDocument/2006/relationships/slide" Target="slides/slide14.xml"/><Relationship Id="rId67" Type="http://schemas.openxmlformats.org/officeDocument/2006/relationships/font" Target="fonts/TitilliumWeb-boldItalic.fntdata"/><Relationship Id="rId60" Type="http://schemas.openxmlformats.org/officeDocument/2006/relationships/font" Target="fonts/Roboto-regular.fntdata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69" Type="http://schemas.openxmlformats.org/officeDocument/2006/relationships/font" Target="fonts/Karla-bold.fntdata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9" Type="http://schemas.openxmlformats.org/officeDocument/2006/relationships/slide" Target="slides/slide20.xml"/><Relationship Id="rId51" Type="http://schemas.openxmlformats.org/officeDocument/2006/relationships/slide" Target="slides/slide42.xml"/><Relationship Id="rId50" Type="http://schemas.openxmlformats.org/officeDocument/2006/relationships/slide" Target="slides/slide41.xml"/><Relationship Id="rId53" Type="http://schemas.openxmlformats.org/officeDocument/2006/relationships/slide" Target="slides/slide44.xml"/><Relationship Id="rId52" Type="http://schemas.openxmlformats.org/officeDocument/2006/relationships/slide" Target="slides/slide43.xml"/><Relationship Id="rId11" Type="http://schemas.openxmlformats.org/officeDocument/2006/relationships/slide" Target="slides/slide2.xml"/><Relationship Id="rId55" Type="http://schemas.openxmlformats.org/officeDocument/2006/relationships/slide" Target="slides/slide46.xml"/><Relationship Id="rId10" Type="http://schemas.openxmlformats.org/officeDocument/2006/relationships/slide" Target="slides/slide1.xml"/><Relationship Id="rId54" Type="http://schemas.openxmlformats.org/officeDocument/2006/relationships/slide" Target="slides/slide45.xml"/><Relationship Id="rId13" Type="http://schemas.openxmlformats.org/officeDocument/2006/relationships/slide" Target="slides/slide4.xml"/><Relationship Id="rId57" Type="http://schemas.openxmlformats.org/officeDocument/2006/relationships/font" Target="fonts/RobotoMedium-bold.fntdata"/><Relationship Id="rId12" Type="http://schemas.openxmlformats.org/officeDocument/2006/relationships/slide" Target="slides/slide3.xml"/><Relationship Id="rId56" Type="http://schemas.openxmlformats.org/officeDocument/2006/relationships/font" Target="fonts/RobotoMedium-regular.fntdata"/><Relationship Id="rId15" Type="http://schemas.openxmlformats.org/officeDocument/2006/relationships/slide" Target="slides/slide6.xml"/><Relationship Id="rId59" Type="http://schemas.openxmlformats.org/officeDocument/2006/relationships/font" Target="fonts/RobotoMedium-boldItalic.fntdata"/><Relationship Id="rId14" Type="http://schemas.openxmlformats.org/officeDocument/2006/relationships/slide" Target="slides/slide5.xml"/><Relationship Id="rId58" Type="http://schemas.openxmlformats.org/officeDocument/2006/relationships/font" Target="fonts/RobotoMedium-italic.fntdata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484" y="685800"/>
            <a:ext cx="60951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61ba9024b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1" name="Google Shape;751;g61ba9024b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g2be7a46257a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4" name="Google Shape;834;g2be7a46257a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2b9750f9512_0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2" name="Google Shape;842;g2b9750f9512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g2b9750f9512_0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9" name="Google Shape;849;g2b9750f9512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284b2865b11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6" name="Google Shape;856;g284b2865b11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2b9750f9512_0_3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1" name="Google Shape;871;g2b9750f9512_0_3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2b9750f9512_0_8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2" name="Google Shape;882;g2b9750f9512_0_8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2b9750f9512_0_5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9" name="Google Shape;889;g2b9750f9512_0_5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2b9750f9512_0_8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4" name="Google Shape;904;g2b9750f9512_0_8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g2b9750f9512_0_1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0" name="Google Shape;910;g2b9750f9512_0_1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2b9750f9512_0_16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8" name="Google Shape;918;g2b9750f9512_0_16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284b2865b1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2" name="Google Shape;772;g284b2865b1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2b9750f9512_0_1788:notes"/>
          <p:cNvSpPr/>
          <p:nvPr>
            <p:ph idx="2" type="sldImg"/>
          </p:nvPr>
        </p:nvSpPr>
        <p:spPr>
          <a:xfrm>
            <a:off x="381484" y="685800"/>
            <a:ext cx="60951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2b9750f9512_0_17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0" name="Google Shape;930;g2b9750f9512_0_1788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2b9750f9512_0_22:notes"/>
          <p:cNvSpPr/>
          <p:nvPr>
            <p:ph idx="2" type="sldImg"/>
          </p:nvPr>
        </p:nvSpPr>
        <p:spPr>
          <a:xfrm>
            <a:off x="381484" y="685800"/>
            <a:ext cx="60951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2b9750f9512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7" name="Google Shape;937;g2b9750f9512_0_22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2b9750f9512_0_17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3" name="Google Shape;943;g2b9750f9512_0_17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2b9750f9512_0_18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9" name="Google Shape;949;g2b9750f9512_0_18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2b9750f9512_0_18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7" name="Google Shape;957;g2b9750f9512_0_18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2b9750f9512_0_18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4" name="Google Shape;964;g2b9750f9512_0_18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2b9750f9512_0_18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1" name="Google Shape;971;g2b9750f9512_0_18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2b9750f9512_0_2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9" name="Google Shape;979;g2b9750f9512_0_2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2b9750f9512_0_23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6" name="Google Shape;996;g2b9750f9512_0_2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285d1c74c4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3" name="Google Shape;1003;g285d1c74c4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284b2865b11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7" name="Google Shape;777;g284b2865b11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2bb8548bb7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3" name="Google Shape;1013;g2bb8548bb7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8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g2bb8548bb75_0_8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0" name="Google Shape;1020;g2bb8548bb75_0_8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5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g2b9750f9512_0_40:notes"/>
          <p:cNvSpPr/>
          <p:nvPr>
            <p:ph idx="2" type="sldImg"/>
          </p:nvPr>
        </p:nvSpPr>
        <p:spPr>
          <a:xfrm>
            <a:off x="381484" y="685800"/>
            <a:ext cx="60951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7" name="Google Shape;1027;g2b9750f9512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8" name="Google Shape;1028;g2b9750f9512_0_40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g2be7a46257a_0_8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4" name="Google Shape;1034;g2be7a46257a_0_8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3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2b9750f9512_0_23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5" name="Google Shape;1045;g2b9750f9512_0_23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2bb8548bb75_0_6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6" name="Google Shape;1056;g2bb8548bb75_0_6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8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2bb8548bb75_0_3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0" name="Google Shape;1070;g2bb8548bb75_0_3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2bb8548bb75_0_3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6" name="Google Shape;1076;g2bb8548bb75_0_3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g2bb8548bb75_0_3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3" name="Google Shape;1083;g2bb8548bb75_0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2bb8548bb75_0_3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0" name="Google Shape;1090;g2bb8548bb75_0_3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284b2865b11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5" name="Google Shape;785;g284b2865b11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5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2bb8548bb75_0_3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7" name="Google Shape;1097;g2bb8548bb75_0_3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2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2bb8548bb75_0_3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4" name="Google Shape;1104;g2bb8548bb75_0_3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9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g2bb8548bb75_0_3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1" name="Google Shape;1111;g2bb8548bb75_0_3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6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g2bb8548bb75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8" name="Google Shape;1118;g2bb8548bb75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g2b9750f951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3" name="Google Shape;1133;g2b9750f951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6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g2bb94382fb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8" name="Google Shape;1138;g2bb94382fb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7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18c6cad5bdf_0_8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9" name="Google Shape;1149;g18c6cad5bdf_0_8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284b2865b11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6" name="Google Shape;796;g284b2865b11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284b2865b11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2" name="Google Shape;802;g284b2865b11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284b2865b11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8" name="Google Shape;808;g284b2865b11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284b2865b11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4" name="Google Shape;814;g284b2865b11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2b9750f9512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3" name="Google Shape;823;g2b9750f9512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jpg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jp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jp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3 1">
  <p:cSld name="CUSTOM_12_3_1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g61ba9024b4_0_159"/>
          <p:cNvSpPr/>
          <p:nvPr/>
        </p:nvSpPr>
        <p:spPr>
          <a:xfrm>
            <a:off x="253325" y="2161325"/>
            <a:ext cx="3095400" cy="2857800"/>
          </a:xfrm>
          <a:prstGeom prst="rect">
            <a:avLst/>
          </a:prstGeom>
          <a:solidFill>
            <a:srgbClr val="FFFFFF">
              <a:alpha val="8431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g61ba9024b4_0_159"/>
          <p:cNvSpPr txBox="1"/>
          <p:nvPr>
            <p:ph type="title"/>
          </p:nvPr>
        </p:nvSpPr>
        <p:spPr>
          <a:xfrm>
            <a:off x="621875" y="2682875"/>
            <a:ext cx="2358300" cy="11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None/>
              <a:defRPr b="1" sz="1400"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5" name="Google Shape;15;g61ba9024b4_0_159"/>
          <p:cNvSpPr txBox="1"/>
          <p:nvPr>
            <p:ph idx="2" type="title"/>
          </p:nvPr>
        </p:nvSpPr>
        <p:spPr>
          <a:xfrm>
            <a:off x="539550" y="3769825"/>
            <a:ext cx="2523000" cy="11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with title and text left">
  <p:cSld name="CUSTOM_9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61ba9024b4_0_70"/>
          <p:cNvSpPr txBox="1"/>
          <p:nvPr>
            <p:ph type="title"/>
          </p:nvPr>
        </p:nvSpPr>
        <p:spPr>
          <a:xfrm>
            <a:off x="5083800" y="341650"/>
            <a:ext cx="3638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67" name="Google Shape;67;g61ba9024b4_0_70"/>
          <p:cNvSpPr txBox="1"/>
          <p:nvPr>
            <p:ph idx="1" type="body"/>
          </p:nvPr>
        </p:nvSpPr>
        <p:spPr>
          <a:xfrm>
            <a:off x="5083800" y="14881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8" name="Google Shape;68;g61ba9024b4_0_70"/>
          <p:cNvSpPr txBox="1"/>
          <p:nvPr>
            <p:ph idx="2" type="body"/>
          </p:nvPr>
        </p:nvSpPr>
        <p:spPr>
          <a:xfrm>
            <a:off x="5083800" y="38173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○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■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●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○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■"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9" name="Google Shape;69;g61ba9024b4_0_70"/>
          <p:cNvSpPr/>
          <p:nvPr/>
        </p:nvSpPr>
        <p:spPr>
          <a:xfrm>
            <a:off x="5074251" y="3817300"/>
            <a:ext cx="3760500" cy="10608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g61ba9024b4_0_70"/>
          <p:cNvSpPr txBox="1"/>
          <p:nvPr>
            <p:ph idx="3" type="subTitle"/>
          </p:nvPr>
        </p:nvSpPr>
        <p:spPr>
          <a:xfrm>
            <a:off x="5191125" y="3836250"/>
            <a:ext cx="3526800" cy="104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with title and text right">
  <p:cSld name="CUSTOM_4"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2b9750f9512_0_1738"/>
          <p:cNvSpPr txBox="1"/>
          <p:nvPr>
            <p:ph hasCustomPrompt="1" type="title"/>
          </p:nvPr>
        </p:nvSpPr>
        <p:spPr>
          <a:xfrm>
            <a:off x="3830850" y="675225"/>
            <a:ext cx="53010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4800"/>
              <a:buNone/>
              <a:defRPr sz="4800">
                <a:solidFill>
                  <a:srgbClr val="01010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8" name="Google Shape;548;g2b9750f9512_0_1738"/>
          <p:cNvSpPr txBox="1"/>
          <p:nvPr>
            <p:ph idx="1" type="subTitle"/>
          </p:nvPr>
        </p:nvSpPr>
        <p:spPr>
          <a:xfrm>
            <a:off x="3399300" y="1400175"/>
            <a:ext cx="61641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A5B7C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A5B7C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A5B7C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A5B7C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A5B7C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A5B7C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A5B7C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A5B7C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549" name="Google Shape;549;g2b9750f9512_0_1738"/>
          <p:cNvSpPr txBox="1"/>
          <p:nvPr>
            <p:ph hasCustomPrompt="1" idx="2" type="title"/>
          </p:nvPr>
        </p:nvSpPr>
        <p:spPr>
          <a:xfrm>
            <a:off x="3830850" y="1939575"/>
            <a:ext cx="53010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4800"/>
              <a:buNone/>
              <a:defRPr sz="4800">
                <a:solidFill>
                  <a:srgbClr val="01010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0" name="Google Shape;550;g2b9750f9512_0_1738"/>
          <p:cNvSpPr txBox="1"/>
          <p:nvPr>
            <p:ph idx="3" type="subTitle"/>
          </p:nvPr>
        </p:nvSpPr>
        <p:spPr>
          <a:xfrm>
            <a:off x="3399300" y="2664525"/>
            <a:ext cx="61641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A5B7C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A5B7C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A5B7C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A5B7C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A5B7C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A5B7C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A5B7C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A5B7C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551" name="Google Shape;551;g2b9750f9512_0_1738"/>
          <p:cNvSpPr txBox="1"/>
          <p:nvPr>
            <p:ph hasCustomPrompt="1" idx="4" type="title"/>
          </p:nvPr>
        </p:nvSpPr>
        <p:spPr>
          <a:xfrm>
            <a:off x="3830850" y="3203925"/>
            <a:ext cx="53010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4800"/>
              <a:buNone/>
              <a:defRPr sz="4800">
                <a:solidFill>
                  <a:srgbClr val="01010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2" name="Google Shape;552;g2b9750f9512_0_1738"/>
          <p:cNvSpPr txBox="1"/>
          <p:nvPr>
            <p:ph idx="5" type="subTitle"/>
          </p:nvPr>
        </p:nvSpPr>
        <p:spPr>
          <a:xfrm>
            <a:off x="3399300" y="3928875"/>
            <a:ext cx="61641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A5B7C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A5B7C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A5B7C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A5B7C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A5B7C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A5B7C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A5B7C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A5B7C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A5B7C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with text">
  <p:cSld name="CUSTOM_15"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2b9750f9512_0_1745"/>
          <p:cNvSpPr txBox="1"/>
          <p:nvPr>
            <p:ph type="title"/>
          </p:nvPr>
        </p:nvSpPr>
        <p:spPr>
          <a:xfrm>
            <a:off x="227550" y="297175"/>
            <a:ext cx="8688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400">
                <a:solidFill>
                  <a:srgbClr val="19344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555" name="Google Shape;555;g2b9750f9512_0_1745"/>
          <p:cNvSpPr txBox="1"/>
          <p:nvPr>
            <p:ph idx="1" type="subTitle"/>
          </p:nvPr>
        </p:nvSpPr>
        <p:spPr>
          <a:xfrm>
            <a:off x="5340273" y="1175975"/>
            <a:ext cx="3095100" cy="147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56" name="Google Shape;556;g2b9750f9512_0_1745"/>
          <p:cNvSpPr txBox="1"/>
          <p:nvPr>
            <p:ph idx="2" type="subTitle"/>
          </p:nvPr>
        </p:nvSpPr>
        <p:spPr>
          <a:xfrm>
            <a:off x="5340273" y="3191751"/>
            <a:ext cx="3095100" cy="147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 slide">
  <p:cSld name="CUSTOM_5"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2b9750f9512_0_1749"/>
          <p:cNvSpPr txBox="1"/>
          <p:nvPr>
            <p:ph idx="1" type="subTitle"/>
          </p:nvPr>
        </p:nvSpPr>
        <p:spPr>
          <a:xfrm>
            <a:off x="489475" y="1571650"/>
            <a:ext cx="2082300" cy="84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559" name="Google Shape;559;g2b9750f9512_0_1749"/>
          <p:cNvSpPr txBox="1"/>
          <p:nvPr>
            <p:ph idx="2" type="subTitle"/>
          </p:nvPr>
        </p:nvSpPr>
        <p:spPr>
          <a:xfrm>
            <a:off x="489475" y="3634900"/>
            <a:ext cx="2082300" cy="84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560" name="Google Shape;560;g2b9750f9512_0_1749"/>
          <p:cNvSpPr txBox="1"/>
          <p:nvPr>
            <p:ph idx="3" type="subTitle"/>
          </p:nvPr>
        </p:nvSpPr>
        <p:spPr>
          <a:xfrm>
            <a:off x="2879225" y="1571650"/>
            <a:ext cx="2082300" cy="84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561" name="Google Shape;561;g2b9750f9512_0_1749"/>
          <p:cNvSpPr txBox="1"/>
          <p:nvPr>
            <p:ph idx="4" type="subTitle"/>
          </p:nvPr>
        </p:nvSpPr>
        <p:spPr>
          <a:xfrm>
            <a:off x="2879225" y="3634900"/>
            <a:ext cx="2082300" cy="84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562" name="Google Shape;562;g2b9750f9512_0_1749"/>
          <p:cNvSpPr txBox="1"/>
          <p:nvPr>
            <p:ph idx="5" type="subTitle"/>
          </p:nvPr>
        </p:nvSpPr>
        <p:spPr>
          <a:xfrm>
            <a:off x="182025" y="1273000"/>
            <a:ext cx="2697300" cy="43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A5B7C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563" name="Google Shape;563;g2b9750f9512_0_1749"/>
          <p:cNvSpPr txBox="1"/>
          <p:nvPr>
            <p:ph idx="6" type="subTitle"/>
          </p:nvPr>
        </p:nvSpPr>
        <p:spPr>
          <a:xfrm>
            <a:off x="182025" y="3336025"/>
            <a:ext cx="2697300" cy="43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A5B7C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564" name="Google Shape;564;g2b9750f9512_0_1749"/>
          <p:cNvSpPr txBox="1"/>
          <p:nvPr>
            <p:ph idx="7" type="subTitle"/>
          </p:nvPr>
        </p:nvSpPr>
        <p:spPr>
          <a:xfrm>
            <a:off x="2571725" y="1273000"/>
            <a:ext cx="2697300" cy="43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A5B7C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565" name="Google Shape;565;g2b9750f9512_0_1749"/>
          <p:cNvSpPr txBox="1"/>
          <p:nvPr>
            <p:ph idx="8" type="subTitle"/>
          </p:nvPr>
        </p:nvSpPr>
        <p:spPr>
          <a:xfrm>
            <a:off x="2571725" y="3336025"/>
            <a:ext cx="2697300" cy="43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A5B7C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images &amp; two column">
  <p:cSld name="CUSTOM_13"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2b9750f9512_0_1758"/>
          <p:cNvSpPr txBox="1"/>
          <p:nvPr>
            <p:ph type="title"/>
          </p:nvPr>
        </p:nvSpPr>
        <p:spPr>
          <a:xfrm>
            <a:off x="377250" y="2734400"/>
            <a:ext cx="38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000">
                <a:solidFill>
                  <a:srgbClr val="19344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568" name="Google Shape;568;g2b9750f9512_0_1758"/>
          <p:cNvSpPr txBox="1"/>
          <p:nvPr>
            <p:ph idx="2" type="title"/>
          </p:nvPr>
        </p:nvSpPr>
        <p:spPr>
          <a:xfrm>
            <a:off x="4949250" y="2734400"/>
            <a:ext cx="38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000">
                <a:solidFill>
                  <a:srgbClr val="19344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569" name="Google Shape;569;g2b9750f9512_0_1758"/>
          <p:cNvSpPr txBox="1"/>
          <p:nvPr>
            <p:ph idx="3" type="title"/>
          </p:nvPr>
        </p:nvSpPr>
        <p:spPr>
          <a:xfrm>
            <a:off x="674850" y="3463275"/>
            <a:ext cx="32223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570" name="Google Shape;570;g2b9750f9512_0_1758"/>
          <p:cNvSpPr txBox="1"/>
          <p:nvPr>
            <p:ph idx="4" type="title"/>
          </p:nvPr>
        </p:nvSpPr>
        <p:spPr>
          <a:xfrm>
            <a:off x="5246850" y="3463275"/>
            <a:ext cx="32223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571" name="Google Shape;571;g2b9750f9512_0_1758"/>
          <p:cNvCxnSpPr/>
          <p:nvPr/>
        </p:nvCxnSpPr>
        <p:spPr>
          <a:xfrm>
            <a:off x="4583875" y="2747150"/>
            <a:ext cx="0" cy="18792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image and title">
  <p:cSld name="CUSTOM_14"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2b9750f9512_0_1764"/>
          <p:cNvSpPr txBox="1"/>
          <p:nvPr>
            <p:ph type="title"/>
          </p:nvPr>
        </p:nvSpPr>
        <p:spPr>
          <a:xfrm>
            <a:off x="5083800" y="1332250"/>
            <a:ext cx="3638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574" name="Google Shape;574;g2b9750f9512_0_1764"/>
          <p:cNvSpPr txBox="1"/>
          <p:nvPr>
            <p:ph idx="1" type="body"/>
          </p:nvPr>
        </p:nvSpPr>
        <p:spPr>
          <a:xfrm>
            <a:off x="5083800" y="24787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75" name="Google Shape;575;g2b9750f9512_0_1764"/>
          <p:cNvSpPr/>
          <p:nvPr/>
        </p:nvSpPr>
        <p:spPr>
          <a:xfrm>
            <a:off x="0" y="0"/>
            <a:ext cx="4457400" cy="5143500"/>
          </a:xfrm>
          <a:prstGeom prst="rect">
            <a:avLst/>
          </a:prstGeom>
          <a:solidFill>
            <a:srgbClr val="435D7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6" name="Google Shape;576;g2b9750f9512_0_1764"/>
          <p:cNvCxnSpPr/>
          <p:nvPr/>
        </p:nvCxnSpPr>
        <p:spPr>
          <a:xfrm>
            <a:off x="5161825" y="1160825"/>
            <a:ext cx="1140000" cy="0"/>
          </a:xfrm>
          <a:prstGeom prst="straightConnector1">
            <a:avLst/>
          </a:prstGeom>
          <a:noFill/>
          <a:ln cap="flat" cmpd="sng" w="19050">
            <a:solidFill>
              <a:srgbClr val="19344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image and title 1">
  <p:cSld name="CUSTOM_14_1"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2b9750f9512_0_1769"/>
          <p:cNvSpPr txBox="1"/>
          <p:nvPr>
            <p:ph type="title"/>
          </p:nvPr>
        </p:nvSpPr>
        <p:spPr>
          <a:xfrm>
            <a:off x="5083800" y="1332250"/>
            <a:ext cx="3638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579" name="Google Shape;579;g2b9750f9512_0_1769"/>
          <p:cNvSpPr txBox="1"/>
          <p:nvPr>
            <p:ph idx="1" type="body"/>
          </p:nvPr>
        </p:nvSpPr>
        <p:spPr>
          <a:xfrm>
            <a:off x="5083800" y="24787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cxnSp>
        <p:nvCxnSpPr>
          <p:cNvPr id="580" name="Google Shape;580;g2b9750f9512_0_1769"/>
          <p:cNvCxnSpPr/>
          <p:nvPr/>
        </p:nvCxnSpPr>
        <p:spPr>
          <a:xfrm>
            <a:off x="5161825" y="1160825"/>
            <a:ext cx="1140000" cy="0"/>
          </a:xfrm>
          <a:prstGeom prst="straightConnector1">
            <a:avLst/>
          </a:prstGeom>
          <a:noFill/>
          <a:ln cap="flat" cmpd="sng" w="19050">
            <a:solidFill>
              <a:srgbClr val="19344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with text right" type="titleOnly">
  <p:cSld name="TITLE_ONLY"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2b9750f9512_0_1773"/>
          <p:cNvSpPr/>
          <p:nvPr/>
        </p:nvSpPr>
        <p:spPr>
          <a:xfrm>
            <a:off x="4722150" y="1619525"/>
            <a:ext cx="4449000" cy="7107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g2b9750f9512_0_1773"/>
          <p:cNvSpPr txBox="1"/>
          <p:nvPr>
            <p:ph type="title"/>
          </p:nvPr>
        </p:nvSpPr>
        <p:spPr>
          <a:xfrm>
            <a:off x="5109900" y="1688525"/>
            <a:ext cx="3599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Roboto Medium"/>
              <a:buNone/>
              <a:defRPr sz="2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584" name="Google Shape;584;g2b9750f9512_0_1773"/>
          <p:cNvSpPr txBox="1"/>
          <p:nvPr>
            <p:ph idx="2" type="title"/>
          </p:nvPr>
        </p:nvSpPr>
        <p:spPr>
          <a:xfrm>
            <a:off x="5109900" y="2569100"/>
            <a:ext cx="28428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585" name="Google Shape;585;g2b9750f9512_0_1773"/>
          <p:cNvCxnSpPr/>
          <p:nvPr/>
        </p:nvCxnSpPr>
        <p:spPr>
          <a:xfrm>
            <a:off x="7703150" y="4021750"/>
            <a:ext cx="506700" cy="5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and text left">
  <p:cSld name="CUSTOM_2"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2b9750f9512_0_1778"/>
          <p:cNvSpPr/>
          <p:nvPr/>
        </p:nvSpPr>
        <p:spPr>
          <a:xfrm flipH="1">
            <a:off x="0" y="1619525"/>
            <a:ext cx="4449000" cy="7107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g2b9750f9512_0_1778"/>
          <p:cNvSpPr txBox="1"/>
          <p:nvPr>
            <p:ph type="title"/>
          </p:nvPr>
        </p:nvSpPr>
        <p:spPr>
          <a:xfrm flipH="1">
            <a:off x="462150" y="1688525"/>
            <a:ext cx="3599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Roboto Medium"/>
              <a:buNone/>
              <a:defRPr sz="2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589" name="Google Shape;589;g2b9750f9512_0_1778"/>
          <p:cNvSpPr txBox="1"/>
          <p:nvPr>
            <p:ph idx="2" type="title"/>
          </p:nvPr>
        </p:nvSpPr>
        <p:spPr>
          <a:xfrm flipH="1">
            <a:off x="1218450" y="2569100"/>
            <a:ext cx="28428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590" name="Google Shape;590;g2b9750f9512_0_1778"/>
          <p:cNvCxnSpPr/>
          <p:nvPr/>
        </p:nvCxnSpPr>
        <p:spPr>
          <a:xfrm flipH="1">
            <a:off x="961300" y="4021750"/>
            <a:ext cx="506700" cy="5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and text left 1">
  <p:cSld name="CUSTOM_2_1"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2b9750f9512_0_1783"/>
          <p:cNvSpPr/>
          <p:nvPr/>
        </p:nvSpPr>
        <p:spPr>
          <a:xfrm flipH="1">
            <a:off x="0" y="1619525"/>
            <a:ext cx="4449000" cy="7107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g2b9750f9512_0_1783"/>
          <p:cNvSpPr txBox="1"/>
          <p:nvPr>
            <p:ph type="title"/>
          </p:nvPr>
        </p:nvSpPr>
        <p:spPr>
          <a:xfrm flipH="1">
            <a:off x="462150" y="1688525"/>
            <a:ext cx="3599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Roboto Medium"/>
              <a:buNone/>
              <a:defRPr sz="2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594" name="Google Shape;594;g2b9750f9512_0_1783"/>
          <p:cNvSpPr txBox="1"/>
          <p:nvPr>
            <p:ph idx="2" type="title"/>
          </p:nvPr>
        </p:nvSpPr>
        <p:spPr>
          <a:xfrm flipH="1">
            <a:off x="1218550" y="2569100"/>
            <a:ext cx="69558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6 columns slide">
  <p:cSld name="CUSTOM_3"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2be7a46257a_0_171"/>
          <p:cNvSpPr txBox="1"/>
          <p:nvPr>
            <p:ph type="title"/>
          </p:nvPr>
        </p:nvSpPr>
        <p:spPr>
          <a:xfrm>
            <a:off x="795448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600" name="Google Shape;600;g2be7a46257a_0_171"/>
          <p:cNvSpPr txBox="1"/>
          <p:nvPr>
            <p:ph idx="2" type="title"/>
          </p:nvPr>
        </p:nvSpPr>
        <p:spPr>
          <a:xfrm>
            <a:off x="795300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601" name="Google Shape;601;g2be7a46257a_0_171"/>
          <p:cNvSpPr txBox="1"/>
          <p:nvPr>
            <p:ph idx="3" type="title"/>
          </p:nvPr>
        </p:nvSpPr>
        <p:spPr>
          <a:xfrm>
            <a:off x="3543711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602" name="Google Shape;602;g2be7a46257a_0_171"/>
          <p:cNvSpPr txBox="1"/>
          <p:nvPr>
            <p:ph idx="4" type="title"/>
          </p:nvPr>
        </p:nvSpPr>
        <p:spPr>
          <a:xfrm>
            <a:off x="3543638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603" name="Google Shape;603;g2be7a46257a_0_171"/>
          <p:cNvSpPr txBox="1"/>
          <p:nvPr>
            <p:ph idx="5" type="title"/>
          </p:nvPr>
        </p:nvSpPr>
        <p:spPr>
          <a:xfrm>
            <a:off x="6292048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604" name="Google Shape;604;g2be7a46257a_0_171"/>
          <p:cNvSpPr txBox="1"/>
          <p:nvPr>
            <p:ph idx="6" type="title"/>
          </p:nvPr>
        </p:nvSpPr>
        <p:spPr>
          <a:xfrm>
            <a:off x="6291975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605" name="Google Shape;605;g2be7a46257a_0_171"/>
          <p:cNvCxnSpPr/>
          <p:nvPr/>
        </p:nvCxnSpPr>
        <p:spPr>
          <a:xfrm>
            <a:off x="3363025" y="1735807"/>
            <a:ext cx="0" cy="29736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6" name="Google Shape;606;g2be7a46257a_0_171"/>
          <p:cNvCxnSpPr/>
          <p:nvPr/>
        </p:nvCxnSpPr>
        <p:spPr>
          <a:xfrm>
            <a:off x="6082550" y="1735807"/>
            <a:ext cx="0" cy="29736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07" name="Google Shape;607;g2be7a46257a_0_171"/>
          <p:cNvSpPr txBox="1"/>
          <p:nvPr>
            <p:ph idx="7" type="title"/>
          </p:nvPr>
        </p:nvSpPr>
        <p:spPr>
          <a:xfrm>
            <a:off x="795448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608" name="Google Shape;608;g2be7a46257a_0_171"/>
          <p:cNvSpPr txBox="1"/>
          <p:nvPr>
            <p:ph idx="8" type="title"/>
          </p:nvPr>
        </p:nvSpPr>
        <p:spPr>
          <a:xfrm>
            <a:off x="795300" y="37698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609" name="Google Shape;609;g2be7a46257a_0_171"/>
          <p:cNvSpPr txBox="1"/>
          <p:nvPr>
            <p:ph idx="9" type="title"/>
          </p:nvPr>
        </p:nvSpPr>
        <p:spPr>
          <a:xfrm>
            <a:off x="3543711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610" name="Google Shape;610;g2be7a46257a_0_171"/>
          <p:cNvSpPr txBox="1"/>
          <p:nvPr>
            <p:ph idx="13" type="title"/>
          </p:nvPr>
        </p:nvSpPr>
        <p:spPr>
          <a:xfrm>
            <a:off x="3543638" y="37698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611" name="Google Shape;611;g2be7a46257a_0_171"/>
          <p:cNvSpPr txBox="1"/>
          <p:nvPr>
            <p:ph idx="14" type="title"/>
          </p:nvPr>
        </p:nvSpPr>
        <p:spPr>
          <a:xfrm>
            <a:off x="6292048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612" name="Google Shape;612;g2be7a46257a_0_171"/>
          <p:cNvSpPr txBox="1"/>
          <p:nvPr>
            <p:ph idx="15" type="title"/>
          </p:nvPr>
        </p:nvSpPr>
        <p:spPr>
          <a:xfrm>
            <a:off x="6291975" y="37698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613" name="Google Shape;613;g2be7a46257a_0_171"/>
          <p:cNvSpPr txBox="1"/>
          <p:nvPr>
            <p:ph idx="16" type="title"/>
          </p:nvPr>
        </p:nvSpPr>
        <p:spPr>
          <a:xfrm>
            <a:off x="1202925" y="4666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3000"/>
              <a:buFont typeface="Roboto"/>
              <a:buNone/>
              <a:defRPr b="1" sz="3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two column slide" type="twoColTx">
  <p:cSld name="TITLE_AND_TWO_COLUMNS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61ba9024b4_0_76"/>
          <p:cNvSpPr txBox="1"/>
          <p:nvPr>
            <p:ph type="title"/>
          </p:nvPr>
        </p:nvSpPr>
        <p:spPr>
          <a:xfrm>
            <a:off x="1202925" y="4666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3000"/>
              <a:buFont typeface="Roboto"/>
              <a:buNone/>
              <a:defRPr b="1" sz="3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3" name="Google Shape;73;g61ba9024b4_0_76"/>
          <p:cNvSpPr txBox="1"/>
          <p:nvPr>
            <p:ph idx="2" type="title"/>
          </p:nvPr>
        </p:nvSpPr>
        <p:spPr>
          <a:xfrm>
            <a:off x="1677450" y="2135900"/>
            <a:ext cx="23994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74" name="Google Shape;74;g61ba9024b4_0_76"/>
          <p:cNvSpPr txBox="1"/>
          <p:nvPr>
            <p:ph idx="3" type="title"/>
          </p:nvPr>
        </p:nvSpPr>
        <p:spPr>
          <a:xfrm>
            <a:off x="1266000" y="2632400"/>
            <a:ext cx="3222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75" name="Google Shape;75;g61ba9024b4_0_76"/>
          <p:cNvCxnSpPr/>
          <p:nvPr/>
        </p:nvCxnSpPr>
        <p:spPr>
          <a:xfrm>
            <a:off x="4567200" y="2261250"/>
            <a:ext cx="9600" cy="20013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6" name="Google Shape;76;g61ba9024b4_0_76"/>
          <p:cNvSpPr txBox="1"/>
          <p:nvPr>
            <p:ph idx="4" type="title"/>
          </p:nvPr>
        </p:nvSpPr>
        <p:spPr>
          <a:xfrm>
            <a:off x="5067200" y="2135900"/>
            <a:ext cx="23994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77" name="Google Shape;77;g61ba9024b4_0_76"/>
          <p:cNvSpPr txBox="1"/>
          <p:nvPr>
            <p:ph idx="5" type="title"/>
          </p:nvPr>
        </p:nvSpPr>
        <p:spPr>
          <a:xfrm>
            <a:off x="4655750" y="2632400"/>
            <a:ext cx="3222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3 column slide">
  <p:cSld name="CUSTOM_1"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2be7a46257a_0_187"/>
          <p:cNvSpPr txBox="1"/>
          <p:nvPr>
            <p:ph type="title"/>
          </p:nvPr>
        </p:nvSpPr>
        <p:spPr>
          <a:xfrm>
            <a:off x="795448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616" name="Google Shape;616;g2be7a46257a_0_187"/>
          <p:cNvSpPr txBox="1"/>
          <p:nvPr>
            <p:ph idx="2" type="title"/>
          </p:nvPr>
        </p:nvSpPr>
        <p:spPr>
          <a:xfrm>
            <a:off x="795300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617" name="Google Shape;617;g2be7a46257a_0_187"/>
          <p:cNvSpPr txBox="1"/>
          <p:nvPr>
            <p:ph idx="3" type="title"/>
          </p:nvPr>
        </p:nvSpPr>
        <p:spPr>
          <a:xfrm>
            <a:off x="3543711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618" name="Google Shape;618;g2be7a46257a_0_187"/>
          <p:cNvSpPr txBox="1"/>
          <p:nvPr>
            <p:ph idx="4" type="title"/>
          </p:nvPr>
        </p:nvSpPr>
        <p:spPr>
          <a:xfrm>
            <a:off x="3543638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619" name="Google Shape;619;g2be7a46257a_0_187"/>
          <p:cNvSpPr txBox="1"/>
          <p:nvPr>
            <p:ph idx="5" type="title"/>
          </p:nvPr>
        </p:nvSpPr>
        <p:spPr>
          <a:xfrm>
            <a:off x="6292048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620" name="Google Shape;620;g2be7a46257a_0_187"/>
          <p:cNvSpPr txBox="1"/>
          <p:nvPr>
            <p:ph idx="6" type="title"/>
          </p:nvPr>
        </p:nvSpPr>
        <p:spPr>
          <a:xfrm>
            <a:off x="6291975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621" name="Google Shape;621;g2be7a46257a_0_187"/>
          <p:cNvCxnSpPr/>
          <p:nvPr/>
        </p:nvCxnSpPr>
        <p:spPr>
          <a:xfrm>
            <a:off x="3363029" y="2443344"/>
            <a:ext cx="0" cy="13911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2" name="Google Shape;622;g2be7a46257a_0_187"/>
          <p:cNvCxnSpPr/>
          <p:nvPr/>
        </p:nvCxnSpPr>
        <p:spPr>
          <a:xfrm>
            <a:off x="6082548" y="2443344"/>
            <a:ext cx="0" cy="13911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3" name="Google Shape;623;g2be7a46257a_0_187"/>
          <p:cNvSpPr txBox="1"/>
          <p:nvPr>
            <p:ph idx="7" type="title"/>
          </p:nvPr>
        </p:nvSpPr>
        <p:spPr>
          <a:xfrm>
            <a:off x="1202925" y="4666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3000"/>
              <a:buFont typeface="Roboto"/>
              <a:buNone/>
              <a:defRPr b="1" sz="3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 slide">
  <p:cSld name="CUSTOM"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" name="Google Shape;625;g2be7a46257a_0_197"/>
          <p:cNvPicPr preferRelativeResize="0"/>
          <p:nvPr/>
        </p:nvPicPr>
        <p:blipFill rotWithShape="1">
          <a:blip r:embed="rId2">
            <a:alphaModFix/>
          </a:blip>
          <a:srcRect b="0" l="0" r="0" t="6568"/>
          <a:stretch/>
        </p:blipFill>
        <p:spPr>
          <a:xfrm>
            <a:off x="345025" y="350313"/>
            <a:ext cx="8453950" cy="4442876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g2be7a46257a_0_197"/>
          <p:cNvSpPr/>
          <p:nvPr/>
        </p:nvSpPr>
        <p:spPr>
          <a:xfrm>
            <a:off x="-7650" y="3024500"/>
            <a:ext cx="7654500" cy="14742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g2be7a46257a_0_197"/>
          <p:cNvSpPr txBox="1"/>
          <p:nvPr>
            <p:ph type="title"/>
          </p:nvPr>
        </p:nvSpPr>
        <p:spPr>
          <a:xfrm>
            <a:off x="476300" y="1944525"/>
            <a:ext cx="8322600" cy="1913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b="1" sz="2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28" name="Google Shape;628;g2be7a46257a_0_197"/>
          <p:cNvSpPr txBox="1"/>
          <p:nvPr>
            <p:ph idx="1" type="subTitle"/>
          </p:nvPr>
        </p:nvSpPr>
        <p:spPr>
          <a:xfrm>
            <a:off x="554050" y="3770575"/>
            <a:ext cx="74937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lide" type="tx">
  <p:cSld name="TITLE_AND_BODY">
    <p:bg>
      <p:bgPr>
        <a:solidFill>
          <a:srgbClr val="193441"/>
        </a:solidFill>
      </p:bgPr>
    </p:bg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2be7a46257a_0_202"/>
          <p:cNvSpPr txBox="1"/>
          <p:nvPr>
            <p:ph type="title"/>
          </p:nvPr>
        </p:nvSpPr>
        <p:spPr>
          <a:xfrm>
            <a:off x="795300" y="1710575"/>
            <a:ext cx="7553400" cy="21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31" name="Google Shape;631;g2be7a46257a_0_202"/>
          <p:cNvSpPr/>
          <p:nvPr/>
        </p:nvSpPr>
        <p:spPr>
          <a:xfrm>
            <a:off x="4062450" y="691475"/>
            <a:ext cx="1019100" cy="1019100"/>
          </a:xfrm>
          <a:prstGeom prst="flowChartConnector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g2be7a46257a_0_202"/>
          <p:cNvSpPr txBox="1"/>
          <p:nvPr>
            <p:ph idx="1" type="subTitle"/>
          </p:nvPr>
        </p:nvSpPr>
        <p:spPr>
          <a:xfrm>
            <a:off x="825150" y="4084163"/>
            <a:ext cx="74937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A5B7C6"/>
                </a:solidFill>
              </a:defRPr>
            </a:lvl1pPr>
            <a:lvl2pPr lvl="1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2pPr>
            <a:lvl3pPr lvl="2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3pPr>
            <a:lvl4pPr lvl="3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4pPr>
            <a:lvl5pPr lvl="4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7pPr>
            <a:lvl8pPr lvl="7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8pPr>
            <a:lvl9pPr lvl="8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- Right">
  <p:cSld name="CUSTOM_8"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2be7a46257a_0_206"/>
          <p:cNvSpPr txBox="1"/>
          <p:nvPr>
            <p:ph type="title"/>
          </p:nvPr>
        </p:nvSpPr>
        <p:spPr>
          <a:xfrm>
            <a:off x="355975" y="2412225"/>
            <a:ext cx="4248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5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635" name="Google Shape;635;g2be7a46257a_0_206"/>
          <p:cNvSpPr txBox="1"/>
          <p:nvPr>
            <p:ph idx="2" type="title"/>
          </p:nvPr>
        </p:nvSpPr>
        <p:spPr>
          <a:xfrm>
            <a:off x="463975" y="2826650"/>
            <a:ext cx="4032000" cy="20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A0A0"/>
              </a:buClr>
              <a:buSzPts val="1600"/>
              <a:buFont typeface="Roboto"/>
              <a:buNone/>
              <a:defRPr sz="1600">
                <a:solidFill>
                  <a:srgbClr val="A0A0A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 slide">
  <p:cSld name="CUSTOM_7"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2be7a46257a_0_209"/>
          <p:cNvSpPr txBox="1"/>
          <p:nvPr>
            <p:ph type="title"/>
          </p:nvPr>
        </p:nvSpPr>
        <p:spPr>
          <a:xfrm>
            <a:off x="367675" y="413175"/>
            <a:ext cx="8703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638" name="Google Shape;638;g2be7a46257a_0_209"/>
          <p:cNvSpPr txBox="1"/>
          <p:nvPr>
            <p:ph idx="2" type="title"/>
          </p:nvPr>
        </p:nvSpPr>
        <p:spPr>
          <a:xfrm>
            <a:off x="367675" y="909675"/>
            <a:ext cx="755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A0A0"/>
              </a:buClr>
              <a:buSzPts val="2600"/>
              <a:buNone/>
              <a:defRPr sz="2000">
                <a:solidFill>
                  <a:srgbClr val="A0A0A0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with title and text left">
  <p:cSld name="CUSTOM_9"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2be7a46257a_0_212"/>
          <p:cNvSpPr txBox="1"/>
          <p:nvPr>
            <p:ph type="title"/>
          </p:nvPr>
        </p:nvSpPr>
        <p:spPr>
          <a:xfrm>
            <a:off x="5083800" y="341650"/>
            <a:ext cx="3638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641" name="Google Shape;641;g2be7a46257a_0_212"/>
          <p:cNvSpPr txBox="1"/>
          <p:nvPr>
            <p:ph idx="1" type="body"/>
          </p:nvPr>
        </p:nvSpPr>
        <p:spPr>
          <a:xfrm>
            <a:off x="5083800" y="14881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42" name="Google Shape;642;g2be7a46257a_0_212"/>
          <p:cNvSpPr txBox="1"/>
          <p:nvPr>
            <p:ph idx="2" type="body"/>
          </p:nvPr>
        </p:nvSpPr>
        <p:spPr>
          <a:xfrm>
            <a:off x="5083800" y="38173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○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■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●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○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■"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43" name="Google Shape;643;g2be7a46257a_0_212"/>
          <p:cNvSpPr/>
          <p:nvPr/>
        </p:nvSpPr>
        <p:spPr>
          <a:xfrm>
            <a:off x="5074251" y="3817300"/>
            <a:ext cx="3760500" cy="10608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g2be7a46257a_0_212"/>
          <p:cNvSpPr txBox="1"/>
          <p:nvPr>
            <p:ph idx="3" type="subTitle"/>
          </p:nvPr>
        </p:nvSpPr>
        <p:spPr>
          <a:xfrm>
            <a:off x="5191125" y="3836250"/>
            <a:ext cx="3526800" cy="104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1pPr>
            <a:lvl2pPr lvl="1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2pPr>
            <a:lvl3pPr lvl="2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3pPr>
            <a:lvl4pPr lvl="3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4pPr>
            <a:lvl5pPr lvl="4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7pPr>
            <a:lvl8pPr lvl="7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8pPr>
            <a:lvl9pPr lvl="8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two column slide" type="twoColTx">
  <p:cSld name="TITLE_AND_TWO_COLUMNS"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2be7a46257a_0_218"/>
          <p:cNvSpPr txBox="1"/>
          <p:nvPr>
            <p:ph type="title"/>
          </p:nvPr>
        </p:nvSpPr>
        <p:spPr>
          <a:xfrm>
            <a:off x="1202925" y="4666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3000"/>
              <a:buFont typeface="Roboto"/>
              <a:buNone/>
              <a:defRPr b="1" sz="3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47" name="Google Shape;647;g2be7a46257a_0_218"/>
          <p:cNvSpPr txBox="1"/>
          <p:nvPr>
            <p:ph idx="2" type="title"/>
          </p:nvPr>
        </p:nvSpPr>
        <p:spPr>
          <a:xfrm>
            <a:off x="1677450" y="2135900"/>
            <a:ext cx="23994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648" name="Google Shape;648;g2be7a46257a_0_218"/>
          <p:cNvSpPr txBox="1"/>
          <p:nvPr>
            <p:ph idx="3" type="title"/>
          </p:nvPr>
        </p:nvSpPr>
        <p:spPr>
          <a:xfrm>
            <a:off x="1266000" y="2632400"/>
            <a:ext cx="3222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649" name="Google Shape;649;g2be7a46257a_0_218"/>
          <p:cNvCxnSpPr/>
          <p:nvPr/>
        </p:nvCxnSpPr>
        <p:spPr>
          <a:xfrm>
            <a:off x="4567200" y="2261250"/>
            <a:ext cx="9600" cy="20013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50" name="Google Shape;650;g2be7a46257a_0_218"/>
          <p:cNvSpPr txBox="1"/>
          <p:nvPr>
            <p:ph idx="4" type="title"/>
          </p:nvPr>
        </p:nvSpPr>
        <p:spPr>
          <a:xfrm>
            <a:off x="5067200" y="2135900"/>
            <a:ext cx="23994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651" name="Google Shape;651;g2be7a46257a_0_218"/>
          <p:cNvSpPr txBox="1"/>
          <p:nvPr>
            <p:ph idx="5" type="title"/>
          </p:nvPr>
        </p:nvSpPr>
        <p:spPr>
          <a:xfrm>
            <a:off x="4655750" y="2632400"/>
            <a:ext cx="3222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">
  <p:cSld name="CUSTOM_12"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2be7a46257a_0_225"/>
          <p:cNvSpPr/>
          <p:nvPr/>
        </p:nvSpPr>
        <p:spPr>
          <a:xfrm>
            <a:off x="0" y="3617125"/>
            <a:ext cx="2826300" cy="4434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g2be7a46257a_0_225"/>
          <p:cNvSpPr/>
          <p:nvPr/>
        </p:nvSpPr>
        <p:spPr>
          <a:xfrm>
            <a:off x="0" y="4094200"/>
            <a:ext cx="3633900" cy="4434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g2be7a46257a_0_225"/>
          <p:cNvSpPr txBox="1"/>
          <p:nvPr>
            <p:ph type="title"/>
          </p:nvPr>
        </p:nvSpPr>
        <p:spPr>
          <a:xfrm>
            <a:off x="415625" y="3696723"/>
            <a:ext cx="4213800" cy="92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b="1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5">
  <p:cSld name="CUSTOM_12_5"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2be7a46257a_0_229"/>
          <p:cNvSpPr/>
          <p:nvPr/>
        </p:nvSpPr>
        <p:spPr>
          <a:xfrm>
            <a:off x="-45500" y="3921450"/>
            <a:ext cx="9198600" cy="12219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g2be7a46257a_0_229"/>
          <p:cNvSpPr/>
          <p:nvPr/>
        </p:nvSpPr>
        <p:spPr>
          <a:xfrm>
            <a:off x="0" y="499375"/>
            <a:ext cx="2826300" cy="4434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g2be7a46257a_0_229"/>
          <p:cNvSpPr/>
          <p:nvPr/>
        </p:nvSpPr>
        <p:spPr>
          <a:xfrm>
            <a:off x="0" y="976450"/>
            <a:ext cx="3633900" cy="4434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g2be7a46257a_0_229"/>
          <p:cNvSpPr txBox="1"/>
          <p:nvPr>
            <p:ph type="title"/>
          </p:nvPr>
        </p:nvSpPr>
        <p:spPr>
          <a:xfrm>
            <a:off x="415625" y="578973"/>
            <a:ext cx="4213800" cy="92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b="1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61" name="Google Shape;661;g2be7a46257a_0_229"/>
          <p:cNvSpPr txBox="1"/>
          <p:nvPr>
            <p:ph idx="2" type="title"/>
          </p:nvPr>
        </p:nvSpPr>
        <p:spPr>
          <a:xfrm>
            <a:off x="955299" y="4366675"/>
            <a:ext cx="71970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1" sz="1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4">
  <p:cSld name="CUSTOM_12_4"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3" name="Google Shape;663;g2be7a46257a_0_235"/>
          <p:cNvGrpSpPr/>
          <p:nvPr/>
        </p:nvGrpSpPr>
        <p:grpSpPr>
          <a:xfrm>
            <a:off x="3783969" y="-23750"/>
            <a:ext cx="5375861" cy="5177700"/>
            <a:chOff x="3768189" y="-23750"/>
            <a:chExt cx="5375861" cy="5177700"/>
          </a:xfrm>
        </p:grpSpPr>
        <p:sp>
          <p:nvSpPr>
            <p:cNvPr id="664" name="Google Shape;664;g2be7a46257a_0_235"/>
            <p:cNvSpPr/>
            <p:nvPr/>
          </p:nvSpPr>
          <p:spPr>
            <a:xfrm>
              <a:off x="4148450" y="-23750"/>
              <a:ext cx="4995600" cy="5177700"/>
            </a:xfrm>
            <a:prstGeom prst="rect">
              <a:avLst/>
            </a:prstGeom>
            <a:solidFill>
              <a:srgbClr val="1934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g2be7a46257a_0_235"/>
            <p:cNvSpPr/>
            <p:nvPr/>
          </p:nvSpPr>
          <p:spPr>
            <a:xfrm rot="-5400000">
              <a:off x="3510939" y="349631"/>
              <a:ext cx="902400" cy="387900"/>
            </a:xfrm>
            <a:prstGeom prst="triangle">
              <a:avLst>
                <a:gd fmla="val 50000" name="adj"/>
              </a:avLst>
            </a:prstGeom>
            <a:solidFill>
              <a:srgbClr val="1934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6" name="Google Shape;666;g2be7a46257a_0_235"/>
          <p:cNvSpPr txBox="1"/>
          <p:nvPr>
            <p:ph type="title"/>
          </p:nvPr>
        </p:nvSpPr>
        <p:spPr>
          <a:xfrm>
            <a:off x="5083800" y="206100"/>
            <a:ext cx="3638400" cy="1282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b="1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67" name="Google Shape;667;g2be7a46257a_0_235"/>
          <p:cNvSpPr txBox="1"/>
          <p:nvPr>
            <p:ph idx="1" type="body"/>
          </p:nvPr>
        </p:nvSpPr>
        <p:spPr>
          <a:xfrm>
            <a:off x="5083800" y="1488100"/>
            <a:ext cx="3638400" cy="30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○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■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●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○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■"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">
  <p:cSld name="CUSTOM_12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61ba9024b4_0_83"/>
          <p:cNvSpPr/>
          <p:nvPr/>
        </p:nvSpPr>
        <p:spPr>
          <a:xfrm>
            <a:off x="0" y="3617125"/>
            <a:ext cx="2826300" cy="4434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g61ba9024b4_0_83"/>
          <p:cNvSpPr/>
          <p:nvPr/>
        </p:nvSpPr>
        <p:spPr>
          <a:xfrm>
            <a:off x="0" y="4094200"/>
            <a:ext cx="3633900" cy="4434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g61ba9024b4_0_83"/>
          <p:cNvSpPr txBox="1"/>
          <p:nvPr>
            <p:ph type="title"/>
          </p:nvPr>
        </p:nvSpPr>
        <p:spPr>
          <a:xfrm>
            <a:off x="415625" y="3696723"/>
            <a:ext cx="4213800" cy="92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b="1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3">
  <p:cSld name="CUSTOM_12_3"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2be7a46257a_0_241"/>
          <p:cNvSpPr/>
          <p:nvPr/>
        </p:nvSpPr>
        <p:spPr>
          <a:xfrm>
            <a:off x="253325" y="2161325"/>
            <a:ext cx="3095400" cy="2857800"/>
          </a:xfrm>
          <a:prstGeom prst="rect">
            <a:avLst/>
          </a:prstGeom>
          <a:solidFill>
            <a:srgbClr val="FFFFFF">
              <a:alpha val="870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g2be7a46257a_0_241"/>
          <p:cNvSpPr txBox="1"/>
          <p:nvPr>
            <p:ph type="title"/>
          </p:nvPr>
        </p:nvSpPr>
        <p:spPr>
          <a:xfrm>
            <a:off x="621875" y="2682875"/>
            <a:ext cx="2358300" cy="11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None/>
              <a:defRPr b="1" sz="1400"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671" name="Google Shape;671;g2be7a46257a_0_241"/>
          <p:cNvSpPr txBox="1"/>
          <p:nvPr>
            <p:ph idx="2" type="title"/>
          </p:nvPr>
        </p:nvSpPr>
        <p:spPr>
          <a:xfrm>
            <a:off x="539550" y="3769825"/>
            <a:ext cx="2523000" cy="11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2">
  <p:cSld name="CUSTOM_12_2"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2be7a46257a_0_245"/>
          <p:cNvSpPr txBox="1"/>
          <p:nvPr>
            <p:ph type="title"/>
          </p:nvPr>
        </p:nvSpPr>
        <p:spPr>
          <a:xfrm>
            <a:off x="4245650" y="1568125"/>
            <a:ext cx="4482600" cy="212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400"/>
              <a:buNone/>
              <a:defRPr sz="2400">
                <a:solidFill>
                  <a:srgbClr val="19344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74" name="Google Shape;674;g2be7a46257a_0_245"/>
          <p:cNvSpPr txBox="1"/>
          <p:nvPr>
            <p:ph idx="1" type="subTitle"/>
          </p:nvPr>
        </p:nvSpPr>
        <p:spPr>
          <a:xfrm>
            <a:off x="4879550" y="3694525"/>
            <a:ext cx="32148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3E606F"/>
                </a:solidFill>
              </a:defRPr>
            </a:lvl1pPr>
            <a:lvl2pPr lvl="1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2pPr>
            <a:lvl3pPr lvl="2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3pPr>
            <a:lvl4pPr lvl="3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4pPr>
            <a:lvl5pPr lvl="4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7pPr>
            <a:lvl8pPr lvl="7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8pPr>
            <a:lvl9pPr lvl="8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1">
  <p:cSld name="CUSTOM_12_1"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2be7a46257a_0_248"/>
          <p:cNvSpPr/>
          <p:nvPr/>
        </p:nvSpPr>
        <p:spPr>
          <a:xfrm>
            <a:off x="477850" y="0"/>
            <a:ext cx="4144500" cy="26523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g2be7a46257a_0_248"/>
          <p:cNvSpPr txBox="1"/>
          <p:nvPr>
            <p:ph type="title"/>
          </p:nvPr>
        </p:nvSpPr>
        <p:spPr>
          <a:xfrm>
            <a:off x="661025" y="158925"/>
            <a:ext cx="3810000" cy="98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78" name="Google Shape;678;g2be7a46257a_0_248"/>
          <p:cNvSpPr txBox="1"/>
          <p:nvPr>
            <p:ph idx="1" type="subTitle"/>
          </p:nvPr>
        </p:nvSpPr>
        <p:spPr>
          <a:xfrm>
            <a:off x="661025" y="1140275"/>
            <a:ext cx="3667500" cy="12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1pPr>
            <a:lvl2pPr lvl="1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2pPr>
            <a:lvl3pPr lvl="2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3pPr>
            <a:lvl4pPr lvl="3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4pPr>
            <a:lvl5pPr lvl="4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7pPr>
            <a:lvl8pPr lvl="7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8pPr>
            <a:lvl9pPr lvl="8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 &amp; some text slide">
  <p:cSld name="BIG_NUMBER">
    <p:bg>
      <p:bgPr>
        <a:solidFill>
          <a:srgbClr val="3E606F"/>
        </a:solidFill>
      </p:bgPr>
    </p:bg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2be7a46257a_0_252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None/>
              <a:defRPr sz="90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81" name="Google Shape;681;g2be7a46257a_0_252"/>
          <p:cNvSpPr txBox="1"/>
          <p:nvPr>
            <p:ph idx="2" type="title"/>
          </p:nvPr>
        </p:nvSpPr>
        <p:spPr>
          <a:xfrm>
            <a:off x="867300" y="2978525"/>
            <a:ext cx="74094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None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 &amp; some text slide 1">
  <p:cSld name="BIG_NUMBER_1">
    <p:bg>
      <p:bgPr>
        <a:solidFill>
          <a:srgbClr val="3E606F"/>
        </a:solidFill>
      </p:bgPr>
    </p:bg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2be7a46257a_0_255"/>
          <p:cNvSpPr txBox="1"/>
          <p:nvPr>
            <p:ph type="title"/>
          </p:nvPr>
        </p:nvSpPr>
        <p:spPr>
          <a:xfrm>
            <a:off x="867300" y="2978525"/>
            <a:ext cx="74094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None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84" name="Google Shape;684;g2be7a46257a_0_255"/>
          <p:cNvSpPr txBox="1"/>
          <p:nvPr>
            <p:ph idx="2" type="title"/>
          </p:nvPr>
        </p:nvSpPr>
        <p:spPr>
          <a:xfrm>
            <a:off x="930100" y="981525"/>
            <a:ext cx="7283700" cy="1997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b="1" sz="7200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CUSTOM_11"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2be7a46257a_0_258"/>
          <p:cNvSpPr txBox="1"/>
          <p:nvPr>
            <p:ph type="title"/>
          </p:nvPr>
        </p:nvSpPr>
        <p:spPr>
          <a:xfrm>
            <a:off x="795300" y="388150"/>
            <a:ext cx="755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8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with title and text right">
  <p:cSld name="CUSTOM_4"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2be7a46257a_0_260"/>
          <p:cNvSpPr txBox="1"/>
          <p:nvPr>
            <p:ph type="title"/>
          </p:nvPr>
        </p:nvSpPr>
        <p:spPr>
          <a:xfrm>
            <a:off x="3830850" y="675225"/>
            <a:ext cx="53010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4800"/>
              <a:buNone/>
              <a:defRPr sz="4800">
                <a:solidFill>
                  <a:srgbClr val="01010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9pPr>
          </a:lstStyle>
          <a:p/>
        </p:txBody>
      </p:sp>
      <p:sp>
        <p:nvSpPr>
          <p:cNvPr id="689" name="Google Shape;689;g2be7a46257a_0_260"/>
          <p:cNvSpPr txBox="1"/>
          <p:nvPr>
            <p:ph idx="1" type="subTitle"/>
          </p:nvPr>
        </p:nvSpPr>
        <p:spPr>
          <a:xfrm>
            <a:off x="3399300" y="1400175"/>
            <a:ext cx="61641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A5B7C6"/>
                </a:solidFill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>
                <a:solidFill>
                  <a:srgbClr val="A5B7C6"/>
                </a:solidFill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690" name="Google Shape;690;g2be7a46257a_0_260"/>
          <p:cNvSpPr txBox="1"/>
          <p:nvPr>
            <p:ph idx="2" type="title"/>
          </p:nvPr>
        </p:nvSpPr>
        <p:spPr>
          <a:xfrm>
            <a:off x="3830850" y="1939575"/>
            <a:ext cx="53010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4800"/>
              <a:buNone/>
              <a:defRPr sz="4800">
                <a:solidFill>
                  <a:srgbClr val="01010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9pPr>
          </a:lstStyle>
          <a:p/>
        </p:txBody>
      </p:sp>
      <p:sp>
        <p:nvSpPr>
          <p:cNvPr id="691" name="Google Shape;691;g2be7a46257a_0_260"/>
          <p:cNvSpPr txBox="1"/>
          <p:nvPr>
            <p:ph idx="3" type="subTitle"/>
          </p:nvPr>
        </p:nvSpPr>
        <p:spPr>
          <a:xfrm>
            <a:off x="3399300" y="2664525"/>
            <a:ext cx="61641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A5B7C6"/>
                </a:solidFill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>
                <a:solidFill>
                  <a:srgbClr val="A5B7C6"/>
                </a:solidFill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692" name="Google Shape;692;g2be7a46257a_0_260"/>
          <p:cNvSpPr txBox="1"/>
          <p:nvPr>
            <p:ph idx="4" type="title"/>
          </p:nvPr>
        </p:nvSpPr>
        <p:spPr>
          <a:xfrm>
            <a:off x="3830850" y="3203925"/>
            <a:ext cx="53010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4800"/>
              <a:buNone/>
              <a:defRPr sz="4800">
                <a:solidFill>
                  <a:srgbClr val="01010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9pPr>
          </a:lstStyle>
          <a:p/>
        </p:txBody>
      </p:sp>
      <p:sp>
        <p:nvSpPr>
          <p:cNvPr id="693" name="Google Shape;693;g2be7a46257a_0_260"/>
          <p:cNvSpPr txBox="1"/>
          <p:nvPr>
            <p:ph idx="5" type="subTitle"/>
          </p:nvPr>
        </p:nvSpPr>
        <p:spPr>
          <a:xfrm>
            <a:off x="3399300" y="3928875"/>
            <a:ext cx="61641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A5B7C6"/>
                </a:solidFill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>
                <a:solidFill>
                  <a:srgbClr val="A5B7C6"/>
                </a:solidFill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A5B7C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with text">
  <p:cSld name="CUSTOM_15"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2be7a46257a_0_267"/>
          <p:cNvSpPr txBox="1"/>
          <p:nvPr>
            <p:ph type="title"/>
          </p:nvPr>
        </p:nvSpPr>
        <p:spPr>
          <a:xfrm>
            <a:off x="227550" y="297175"/>
            <a:ext cx="8688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400">
                <a:solidFill>
                  <a:srgbClr val="19344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696" name="Google Shape;696;g2be7a46257a_0_267"/>
          <p:cNvSpPr txBox="1"/>
          <p:nvPr>
            <p:ph idx="1" type="subTitle"/>
          </p:nvPr>
        </p:nvSpPr>
        <p:spPr>
          <a:xfrm>
            <a:off x="5340273" y="1175975"/>
            <a:ext cx="3095100" cy="14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97" name="Google Shape;697;g2be7a46257a_0_267"/>
          <p:cNvSpPr txBox="1"/>
          <p:nvPr>
            <p:ph idx="2" type="subTitle"/>
          </p:nvPr>
        </p:nvSpPr>
        <p:spPr>
          <a:xfrm>
            <a:off x="5340273" y="3191751"/>
            <a:ext cx="3095100" cy="14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 slide">
  <p:cSld name="CUSTOM_5"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2be7a46257a_0_271"/>
          <p:cNvSpPr txBox="1"/>
          <p:nvPr>
            <p:ph idx="1" type="subTitle"/>
          </p:nvPr>
        </p:nvSpPr>
        <p:spPr>
          <a:xfrm>
            <a:off x="489475" y="1571650"/>
            <a:ext cx="2082300" cy="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00" name="Google Shape;700;g2be7a46257a_0_271"/>
          <p:cNvSpPr txBox="1"/>
          <p:nvPr>
            <p:ph idx="2" type="subTitle"/>
          </p:nvPr>
        </p:nvSpPr>
        <p:spPr>
          <a:xfrm>
            <a:off x="489475" y="3634900"/>
            <a:ext cx="2082300" cy="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01" name="Google Shape;701;g2be7a46257a_0_271"/>
          <p:cNvSpPr txBox="1"/>
          <p:nvPr>
            <p:ph idx="3" type="subTitle"/>
          </p:nvPr>
        </p:nvSpPr>
        <p:spPr>
          <a:xfrm>
            <a:off x="2879225" y="1571650"/>
            <a:ext cx="2082300" cy="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02" name="Google Shape;702;g2be7a46257a_0_271"/>
          <p:cNvSpPr txBox="1"/>
          <p:nvPr>
            <p:ph idx="4" type="subTitle"/>
          </p:nvPr>
        </p:nvSpPr>
        <p:spPr>
          <a:xfrm>
            <a:off x="2879225" y="3634900"/>
            <a:ext cx="2082300" cy="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03" name="Google Shape;703;g2be7a46257a_0_271"/>
          <p:cNvSpPr txBox="1"/>
          <p:nvPr>
            <p:ph idx="5" type="subTitle"/>
          </p:nvPr>
        </p:nvSpPr>
        <p:spPr>
          <a:xfrm>
            <a:off x="182025" y="1273000"/>
            <a:ext cx="26973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400">
                <a:solidFill>
                  <a:srgbClr val="A5B7C6"/>
                </a:solidFill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solidFill>
                  <a:srgbClr val="A5B7C6"/>
                </a:solidFill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704" name="Google Shape;704;g2be7a46257a_0_271"/>
          <p:cNvSpPr txBox="1"/>
          <p:nvPr>
            <p:ph idx="6" type="subTitle"/>
          </p:nvPr>
        </p:nvSpPr>
        <p:spPr>
          <a:xfrm>
            <a:off x="182025" y="3336025"/>
            <a:ext cx="26973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400">
                <a:solidFill>
                  <a:srgbClr val="A5B7C6"/>
                </a:solidFill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solidFill>
                  <a:srgbClr val="A5B7C6"/>
                </a:solidFill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705" name="Google Shape;705;g2be7a46257a_0_271"/>
          <p:cNvSpPr txBox="1"/>
          <p:nvPr>
            <p:ph idx="7" type="subTitle"/>
          </p:nvPr>
        </p:nvSpPr>
        <p:spPr>
          <a:xfrm>
            <a:off x="2571725" y="1273000"/>
            <a:ext cx="26973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400">
                <a:solidFill>
                  <a:srgbClr val="A5B7C6"/>
                </a:solidFill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solidFill>
                  <a:srgbClr val="A5B7C6"/>
                </a:solidFill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706" name="Google Shape;706;g2be7a46257a_0_271"/>
          <p:cNvSpPr txBox="1"/>
          <p:nvPr>
            <p:ph idx="8" type="subTitle"/>
          </p:nvPr>
        </p:nvSpPr>
        <p:spPr>
          <a:xfrm>
            <a:off x="2571725" y="3336025"/>
            <a:ext cx="26973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400">
                <a:solidFill>
                  <a:srgbClr val="A5B7C6"/>
                </a:solidFill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solidFill>
                  <a:srgbClr val="A5B7C6"/>
                </a:solidFill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A5B7C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images &amp; two column">
  <p:cSld name="CUSTOM_13"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2be7a46257a_0_280"/>
          <p:cNvSpPr txBox="1"/>
          <p:nvPr>
            <p:ph type="title"/>
          </p:nvPr>
        </p:nvSpPr>
        <p:spPr>
          <a:xfrm>
            <a:off x="377250" y="2734400"/>
            <a:ext cx="38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000">
                <a:solidFill>
                  <a:srgbClr val="19344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709" name="Google Shape;709;g2be7a46257a_0_280"/>
          <p:cNvSpPr txBox="1"/>
          <p:nvPr>
            <p:ph idx="2" type="title"/>
          </p:nvPr>
        </p:nvSpPr>
        <p:spPr>
          <a:xfrm>
            <a:off x="4949250" y="2734400"/>
            <a:ext cx="38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000">
                <a:solidFill>
                  <a:srgbClr val="19344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710" name="Google Shape;710;g2be7a46257a_0_280"/>
          <p:cNvSpPr txBox="1"/>
          <p:nvPr>
            <p:ph idx="3" type="title"/>
          </p:nvPr>
        </p:nvSpPr>
        <p:spPr>
          <a:xfrm>
            <a:off x="674850" y="3463275"/>
            <a:ext cx="32223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711" name="Google Shape;711;g2be7a46257a_0_280"/>
          <p:cNvSpPr txBox="1"/>
          <p:nvPr>
            <p:ph idx="4" type="title"/>
          </p:nvPr>
        </p:nvSpPr>
        <p:spPr>
          <a:xfrm>
            <a:off x="5246850" y="3463275"/>
            <a:ext cx="32223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712" name="Google Shape;712;g2be7a46257a_0_280"/>
          <p:cNvCxnSpPr/>
          <p:nvPr/>
        </p:nvCxnSpPr>
        <p:spPr>
          <a:xfrm>
            <a:off x="4583875" y="2747150"/>
            <a:ext cx="0" cy="18792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5">
  <p:cSld name="CUSTOM_12_5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61ba9024b4_0_87"/>
          <p:cNvSpPr/>
          <p:nvPr/>
        </p:nvSpPr>
        <p:spPr>
          <a:xfrm>
            <a:off x="-45500" y="3921450"/>
            <a:ext cx="9198600" cy="12219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g61ba9024b4_0_87"/>
          <p:cNvSpPr/>
          <p:nvPr/>
        </p:nvSpPr>
        <p:spPr>
          <a:xfrm>
            <a:off x="0" y="499375"/>
            <a:ext cx="2826300" cy="4434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g61ba9024b4_0_87"/>
          <p:cNvSpPr/>
          <p:nvPr/>
        </p:nvSpPr>
        <p:spPr>
          <a:xfrm>
            <a:off x="0" y="976450"/>
            <a:ext cx="3633900" cy="4434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g61ba9024b4_0_87"/>
          <p:cNvSpPr txBox="1"/>
          <p:nvPr>
            <p:ph type="title"/>
          </p:nvPr>
        </p:nvSpPr>
        <p:spPr>
          <a:xfrm>
            <a:off x="415625" y="578973"/>
            <a:ext cx="4213800" cy="92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b="1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7" name="Google Shape;87;g61ba9024b4_0_87"/>
          <p:cNvSpPr txBox="1"/>
          <p:nvPr>
            <p:ph idx="2" type="title"/>
          </p:nvPr>
        </p:nvSpPr>
        <p:spPr>
          <a:xfrm>
            <a:off x="955299" y="4366675"/>
            <a:ext cx="71970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1" sz="1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image and title">
  <p:cSld name="CUSTOM_14"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2be7a46257a_0_286"/>
          <p:cNvSpPr txBox="1"/>
          <p:nvPr>
            <p:ph type="title"/>
          </p:nvPr>
        </p:nvSpPr>
        <p:spPr>
          <a:xfrm>
            <a:off x="5083800" y="1332250"/>
            <a:ext cx="3638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715" name="Google Shape;715;g2be7a46257a_0_286"/>
          <p:cNvSpPr txBox="1"/>
          <p:nvPr>
            <p:ph idx="1" type="body"/>
          </p:nvPr>
        </p:nvSpPr>
        <p:spPr>
          <a:xfrm>
            <a:off x="5083800" y="24787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16" name="Google Shape;716;g2be7a46257a_0_286"/>
          <p:cNvSpPr/>
          <p:nvPr/>
        </p:nvSpPr>
        <p:spPr>
          <a:xfrm>
            <a:off x="0" y="0"/>
            <a:ext cx="4457400" cy="5143500"/>
          </a:xfrm>
          <a:prstGeom prst="rect">
            <a:avLst/>
          </a:prstGeom>
          <a:solidFill>
            <a:srgbClr val="435D7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17" name="Google Shape;717;g2be7a46257a_0_286"/>
          <p:cNvCxnSpPr/>
          <p:nvPr/>
        </p:nvCxnSpPr>
        <p:spPr>
          <a:xfrm>
            <a:off x="5161825" y="1160825"/>
            <a:ext cx="1140000" cy="0"/>
          </a:xfrm>
          <a:prstGeom prst="straightConnector1">
            <a:avLst/>
          </a:prstGeom>
          <a:noFill/>
          <a:ln cap="flat" cmpd="sng" w="19050">
            <a:solidFill>
              <a:srgbClr val="19344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image and title 1">
  <p:cSld name="CUSTOM_14_1"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2be7a46257a_0_291"/>
          <p:cNvSpPr txBox="1"/>
          <p:nvPr>
            <p:ph type="title"/>
          </p:nvPr>
        </p:nvSpPr>
        <p:spPr>
          <a:xfrm>
            <a:off x="5083800" y="1332250"/>
            <a:ext cx="3638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720" name="Google Shape;720;g2be7a46257a_0_291"/>
          <p:cNvSpPr txBox="1"/>
          <p:nvPr>
            <p:ph idx="1" type="body"/>
          </p:nvPr>
        </p:nvSpPr>
        <p:spPr>
          <a:xfrm>
            <a:off x="5083800" y="24787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cxnSp>
        <p:nvCxnSpPr>
          <p:cNvPr id="721" name="Google Shape;721;g2be7a46257a_0_291"/>
          <p:cNvCxnSpPr/>
          <p:nvPr/>
        </p:nvCxnSpPr>
        <p:spPr>
          <a:xfrm>
            <a:off x="5161825" y="1160825"/>
            <a:ext cx="1140000" cy="0"/>
          </a:xfrm>
          <a:prstGeom prst="straightConnector1">
            <a:avLst/>
          </a:prstGeom>
          <a:noFill/>
          <a:ln cap="flat" cmpd="sng" w="19050">
            <a:solidFill>
              <a:srgbClr val="19344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with text right" type="titleOnly">
  <p:cSld name="TITLE_ONLY"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2be7a46257a_0_295"/>
          <p:cNvSpPr/>
          <p:nvPr/>
        </p:nvSpPr>
        <p:spPr>
          <a:xfrm>
            <a:off x="4722150" y="1619525"/>
            <a:ext cx="4449000" cy="7107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g2be7a46257a_0_295"/>
          <p:cNvSpPr txBox="1"/>
          <p:nvPr>
            <p:ph type="title"/>
          </p:nvPr>
        </p:nvSpPr>
        <p:spPr>
          <a:xfrm>
            <a:off x="5109900" y="1688525"/>
            <a:ext cx="3599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Roboto Medium"/>
              <a:buNone/>
              <a:defRPr sz="2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725" name="Google Shape;725;g2be7a46257a_0_295"/>
          <p:cNvSpPr txBox="1"/>
          <p:nvPr>
            <p:ph idx="2" type="title"/>
          </p:nvPr>
        </p:nvSpPr>
        <p:spPr>
          <a:xfrm>
            <a:off x="5109900" y="2569100"/>
            <a:ext cx="28428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726" name="Google Shape;726;g2be7a46257a_0_295"/>
          <p:cNvCxnSpPr/>
          <p:nvPr/>
        </p:nvCxnSpPr>
        <p:spPr>
          <a:xfrm>
            <a:off x="7703150" y="4021750"/>
            <a:ext cx="506700" cy="5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and text left">
  <p:cSld name="CUSTOM_2"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2be7a46257a_0_300"/>
          <p:cNvSpPr/>
          <p:nvPr/>
        </p:nvSpPr>
        <p:spPr>
          <a:xfrm flipH="1">
            <a:off x="0" y="1619525"/>
            <a:ext cx="4449000" cy="7107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g2be7a46257a_0_300"/>
          <p:cNvSpPr txBox="1"/>
          <p:nvPr>
            <p:ph type="title"/>
          </p:nvPr>
        </p:nvSpPr>
        <p:spPr>
          <a:xfrm flipH="1">
            <a:off x="462150" y="1688525"/>
            <a:ext cx="3599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Roboto Medium"/>
              <a:buNone/>
              <a:defRPr sz="2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730" name="Google Shape;730;g2be7a46257a_0_300"/>
          <p:cNvSpPr txBox="1"/>
          <p:nvPr>
            <p:ph idx="2" type="title"/>
          </p:nvPr>
        </p:nvSpPr>
        <p:spPr>
          <a:xfrm flipH="1">
            <a:off x="1218450" y="2569100"/>
            <a:ext cx="28428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731" name="Google Shape;731;g2be7a46257a_0_300"/>
          <p:cNvCxnSpPr/>
          <p:nvPr/>
        </p:nvCxnSpPr>
        <p:spPr>
          <a:xfrm flipH="1">
            <a:off x="961300" y="4021750"/>
            <a:ext cx="506700" cy="5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and text left 1">
  <p:cSld name="CUSTOM_2_1"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2be7a46257a_0_305"/>
          <p:cNvSpPr/>
          <p:nvPr/>
        </p:nvSpPr>
        <p:spPr>
          <a:xfrm flipH="1">
            <a:off x="0" y="1619525"/>
            <a:ext cx="4449000" cy="7107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g2be7a46257a_0_305"/>
          <p:cNvSpPr txBox="1"/>
          <p:nvPr>
            <p:ph type="title"/>
          </p:nvPr>
        </p:nvSpPr>
        <p:spPr>
          <a:xfrm flipH="1">
            <a:off x="462150" y="1688525"/>
            <a:ext cx="3599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Roboto Medium"/>
              <a:buNone/>
              <a:defRPr sz="2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735" name="Google Shape;735;g2be7a46257a_0_305"/>
          <p:cNvSpPr txBox="1"/>
          <p:nvPr>
            <p:ph idx="2" type="title"/>
          </p:nvPr>
        </p:nvSpPr>
        <p:spPr>
          <a:xfrm flipH="1">
            <a:off x="1218550" y="2569100"/>
            <a:ext cx="69558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3 1">
  <p:cSld name="CUSTOM_12_3_1"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2be7a46257a_0_309"/>
          <p:cNvSpPr/>
          <p:nvPr/>
        </p:nvSpPr>
        <p:spPr>
          <a:xfrm>
            <a:off x="253325" y="2161325"/>
            <a:ext cx="3095400" cy="2857800"/>
          </a:xfrm>
          <a:prstGeom prst="rect">
            <a:avLst/>
          </a:prstGeom>
          <a:solidFill>
            <a:srgbClr val="FFFFFF">
              <a:alpha val="870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g2be7a46257a_0_309"/>
          <p:cNvSpPr txBox="1"/>
          <p:nvPr>
            <p:ph type="title"/>
          </p:nvPr>
        </p:nvSpPr>
        <p:spPr>
          <a:xfrm>
            <a:off x="621875" y="2682875"/>
            <a:ext cx="2358300" cy="11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None/>
              <a:defRPr b="1" sz="1400"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739" name="Google Shape;739;g2be7a46257a_0_309"/>
          <p:cNvSpPr txBox="1"/>
          <p:nvPr>
            <p:ph idx="2" type="title"/>
          </p:nvPr>
        </p:nvSpPr>
        <p:spPr>
          <a:xfrm>
            <a:off x="539550" y="3769825"/>
            <a:ext cx="2523000" cy="11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1 1">
  <p:cSld name="CUSTOM_12_1_1"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2be7a46257a_0_313"/>
          <p:cNvSpPr/>
          <p:nvPr/>
        </p:nvSpPr>
        <p:spPr>
          <a:xfrm>
            <a:off x="477850" y="0"/>
            <a:ext cx="4144500" cy="26523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g2be7a46257a_0_313"/>
          <p:cNvSpPr txBox="1"/>
          <p:nvPr>
            <p:ph type="title"/>
          </p:nvPr>
        </p:nvSpPr>
        <p:spPr>
          <a:xfrm>
            <a:off x="661025" y="158925"/>
            <a:ext cx="3810000" cy="98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43" name="Google Shape;743;g2be7a46257a_0_313"/>
          <p:cNvSpPr txBox="1"/>
          <p:nvPr>
            <p:ph idx="1" type="subTitle"/>
          </p:nvPr>
        </p:nvSpPr>
        <p:spPr>
          <a:xfrm>
            <a:off x="661025" y="1140275"/>
            <a:ext cx="3667500" cy="12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1pPr>
            <a:lvl2pPr lvl="1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2pPr>
            <a:lvl3pPr lvl="2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3pPr>
            <a:lvl4pPr lvl="3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4pPr>
            <a:lvl5pPr lvl="4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7pPr>
            <a:lvl8pPr lvl="7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8pPr>
            <a:lvl9pPr lvl="8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2be7a46257a_0_317"/>
          <p:cNvSpPr/>
          <p:nvPr/>
        </p:nvSpPr>
        <p:spPr>
          <a:xfrm>
            <a:off x="170259" y="169069"/>
            <a:ext cx="8803500" cy="449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746" name="Google Shape;746;g2be7a46257a_0_317"/>
          <p:cNvSpPr txBox="1"/>
          <p:nvPr>
            <p:ph idx="1" type="body"/>
          </p:nvPr>
        </p:nvSpPr>
        <p:spPr>
          <a:xfrm>
            <a:off x="332184" y="1087041"/>
            <a:ext cx="8479500" cy="35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7500" lIns="0" spcFirstLastPara="1" rIns="0" wrap="square" tIns="67500">
            <a:noAutofit/>
          </a:bodyPr>
          <a:lstStyle>
            <a:lvl1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47" name="Google Shape;747;g2be7a46257a_0_317"/>
          <p:cNvSpPr txBox="1"/>
          <p:nvPr>
            <p:ph type="title"/>
          </p:nvPr>
        </p:nvSpPr>
        <p:spPr>
          <a:xfrm>
            <a:off x="332185" y="180466"/>
            <a:ext cx="8479500" cy="7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500" lIns="0" spcFirstLastPara="1" rIns="0" wrap="square" tIns="675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48" name="Google Shape;748;g2be7a46257a_0_317"/>
          <p:cNvSpPr txBox="1"/>
          <p:nvPr>
            <p:ph idx="12" type="sldNum"/>
          </p:nvPr>
        </p:nvSpPr>
        <p:spPr>
          <a:xfrm>
            <a:off x="332185" y="4821461"/>
            <a:ext cx="1999200" cy="14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Titillium Web"/>
              <a:buNone/>
              <a:defRPr b="0" i="0" sz="800" u="none" cap="none" strike="noStrike">
                <a:solidFill>
                  <a:srgbClr val="7F7F7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Titillium Web"/>
              <a:buNone/>
              <a:defRPr b="0" i="0" sz="800" u="none" cap="none" strike="noStrike">
                <a:solidFill>
                  <a:srgbClr val="7F7F7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Titillium Web"/>
              <a:buNone/>
              <a:defRPr b="0" i="0" sz="800" u="none" cap="none" strike="noStrike">
                <a:solidFill>
                  <a:srgbClr val="7F7F7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Titillium Web"/>
              <a:buNone/>
              <a:defRPr b="0" i="0" sz="800" u="none" cap="none" strike="noStrike">
                <a:solidFill>
                  <a:srgbClr val="7F7F7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Titillium Web"/>
              <a:buNone/>
              <a:defRPr b="0" i="0" sz="800" u="none" cap="none" strike="noStrike">
                <a:solidFill>
                  <a:srgbClr val="7F7F7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Titillium Web"/>
              <a:buNone/>
              <a:defRPr b="0" i="0" sz="800" u="none" cap="none" strike="noStrike">
                <a:solidFill>
                  <a:srgbClr val="7F7F7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Titillium Web"/>
              <a:buNone/>
              <a:defRPr b="0" i="0" sz="800" u="none" cap="none" strike="noStrike">
                <a:solidFill>
                  <a:srgbClr val="7F7F7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Titillium Web"/>
              <a:buNone/>
              <a:defRPr b="0" i="0" sz="800" u="none" cap="none" strike="noStrike">
                <a:solidFill>
                  <a:srgbClr val="7F7F7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Titillium Web"/>
              <a:buNone/>
              <a:defRPr b="0" i="0" sz="800" u="none" cap="none" strike="noStrike">
                <a:solidFill>
                  <a:srgbClr val="7F7F7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| CONFIDENTIAL AND PRIVILEGED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4">
  <p:cSld name="CUSTOM_12_4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g61ba9024b4_0_93"/>
          <p:cNvGrpSpPr/>
          <p:nvPr/>
        </p:nvGrpSpPr>
        <p:grpSpPr>
          <a:xfrm>
            <a:off x="3783969" y="-23750"/>
            <a:ext cx="5375861" cy="5177700"/>
            <a:chOff x="3768189" y="-23750"/>
            <a:chExt cx="5375861" cy="5177700"/>
          </a:xfrm>
        </p:grpSpPr>
        <p:sp>
          <p:nvSpPr>
            <p:cNvPr id="90" name="Google Shape;90;g61ba9024b4_0_93"/>
            <p:cNvSpPr/>
            <p:nvPr/>
          </p:nvSpPr>
          <p:spPr>
            <a:xfrm>
              <a:off x="4148450" y="-23750"/>
              <a:ext cx="4995600" cy="5177700"/>
            </a:xfrm>
            <a:prstGeom prst="rect">
              <a:avLst/>
            </a:prstGeom>
            <a:solidFill>
              <a:srgbClr val="1934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g61ba9024b4_0_93"/>
            <p:cNvSpPr/>
            <p:nvPr/>
          </p:nvSpPr>
          <p:spPr>
            <a:xfrm rot="-5400000">
              <a:off x="3510939" y="349631"/>
              <a:ext cx="902400" cy="387900"/>
            </a:xfrm>
            <a:prstGeom prst="triangle">
              <a:avLst>
                <a:gd fmla="val 50000" name="adj"/>
              </a:avLst>
            </a:prstGeom>
            <a:solidFill>
              <a:srgbClr val="1934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2" name="Google Shape;92;g61ba9024b4_0_93"/>
          <p:cNvSpPr txBox="1"/>
          <p:nvPr>
            <p:ph type="title"/>
          </p:nvPr>
        </p:nvSpPr>
        <p:spPr>
          <a:xfrm>
            <a:off x="5083800" y="206100"/>
            <a:ext cx="3638400" cy="1282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b="1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3" name="Google Shape;93;g61ba9024b4_0_93"/>
          <p:cNvSpPr txBox="1"/>
          <p:nvPr>
            <p:ph idx="1" type="body"/>
          </p:nvPr>
        </p:nvSpPr>
        <p:spPr>
          <a:xfrm>
            <a:off x="5083800" y="1488100"/>
            <a:ext cx="3638400" cy="30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○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■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●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○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■"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3">
  <p:cSld name="CUSTOM_12_3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61ba9024b4_0_99"/>
          <p:cNvSpPr/>
          <p:nvPr/>
        </p:nvSpPr>
        <p:spPr>
          <a:xfrm>
            <a:off x="253325" y="2161325"/>
            <a:ext cx="3095400" cy="2857800"/>
          </a:xfrm>
          <a:prstGeom prst="rect">
            <a:avLst/>
          </a:prstGeom>
          <a:solidFill>
            <a:srgbClr val="FFFFFF">
              <a:alpha val="8431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g61ba9024b4_0_99"/>
          <p:cNvSpPr txBox="1"/>
          <p:nvPr>
            <p:ph type="title"/>
          </p:nvPr>
        </p:nvSpPr>
        <p:spPr>
          <a:xfrm>
            <a:off x="621875" y="2682875"/>
            <a:ext cx="2358300" cy="11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None/>
              <a:defRPr b="1" sz="1400"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97" name="Google Shape;97;g61ba9024b4_0_99"/>
          <p:cNvSpPr txBox="1"/>
          <p:nvPr>
            <p:ph idx="2" type="title"/>
          </p:nvPr>
        </p:nvSpPr>
        <p:spPr>
          <a:xfrm>
            <a:off x="539550" y="3769825"/>
            <a:ext cx="2523000" cy="11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2">
  <p:cSld name="CUSTOM_12_2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61ba9024b4_0_103"/>
          <p:cNvSpPr txBox="1"/>
          <p:nvPr>
            <p:ph type="title"/>
          </p:nvPr>
        </p:nvSpPr>
        <p:spPr>
          <a:xfrm>
            <a:off x="4245650" y="1568125"/>
            <a:ext cx="4482600" cy="212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400"/>
              <a:buNone/>
              <a:defRPr sz="2400">
                <a:solidFill>
                  <a:srgbClr val="19344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0" name="Google Shape;100;g61ba9024b4_0_103"/>
          <p:cNvSpPr txBox="1"/>
          <p:nvPr>
            <p:ph idx="1" type="subTitle"/>
          </p:nvPr>
        </p:nvSpPr>
        <p:spPr>
          <a:xfrm>
            <a:off x="4879550" y="3694525"/>
            <a:ext cx="32148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3E606F"/>
                </a:solidFill>
              </a:defRPr>
            </a:lvl1pPr>
            <a:lvl2pPr lvl="1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 &amp; some text slide">
  <p:cSld name="BIG_NUMBER">
    <p:bg>
      <p:bgPr>
        <a:solidFill>
          <a:srgbClr val="3E606F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61ba9024b4_0_10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None/>
              <a:defRPr sz="9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3" name="Google Shape;103;g61ba9024b4_0_106"/>
          <p:cNvSpPr txBox="1"/>
          <p:nvPr>
            <p:ph idx="2" type="title"/>
          </p:nvPr>
        </p:nvSpPr>
        <p:spPr>
          <a:xfrm>
            <a:off x="867300" y="2978525"/>
            <a:ext cx="74094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None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 &amp; some text slide 1">
  <p:cSld name="BIG_NUMBER_1">
    <p:bg>
      <p:bgPr>
        <a:solidFill>
          <a:srgbClr val="3E606F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61ba9024b4_0_109"/>
          <p:cNvSpPr txBox="1"/>
          <p:nvPr>
            <p:ph type="title"/>
          </p:nvPr>
        </p:nvSpPr>
        <p:spPr>
          <a:xfrm>
            <a:off x="867300" y="2978525"/>
            <a:ext cx="74094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None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6" name="Google Shape;106;g61ba9024b4_0_109"/>
          <p:cNvSpPr txBox="1"/>
          <p:nvPr>
            <p:ph idx="2" type="title"/>
          </p:nvPr>
        </p:nvSpPr>
        <p:spPr>
          <a:xfrm>
            <a:off x="930100" y="981525"/>
            <a:ext cx="7283700" cy="1997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b="1" sz="7200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CUSTOM_11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61ba9024b4_0_112"/>
          <p:cNvSpPr txBox="1"/>
          <p:nvPr>
            <p:ph type="title"/>
          </p:nvPr>
        </p:nvSpPr>
        <p:spPr>
          <a:xfrm>
            <a:off x="795300" y="388150"/>
            <a:ext cx="755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8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- Right">
  <p:cSld name="CUSTOM_8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61ba9024b4_0_21"/>
          <p:cNvSpPr txBox="1"/>
          <p:nvPr>
            <p:ph type="title"/>
          </p:nvPr>
        </p:nvSpPr>
        <p:spPr>
          <a:xfrm>
            <a:off x="355975" y="2412225"/>
            <a:ext cx="4248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5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18" name="Google Shape;18;g61ba9024b4_0_21"/>
          <p:cNvSpPr txBox="1"/>
          <p:nvPr>
            <p:ph idx="2" type="title"/>
          </p:nvPr>
        </p:nvSpPr>
        <p:spPr>
          <a:xfrm>
            <a:off x="463975" y="2826650"/>
            <a:ext cx="4032000" cy="20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A0A0"/>
              </a:buClr>
              <a:buSzPts val="1600"/>
              <a:buFont typeface="Roboto"/>
              <a:buNone/>
              <a:defRPr sz="1600">
                <a:solidFill>
                  <a:srgbClr val="A0A0A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with title and text right">
  <p:cSld name="CUSTOM_4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61ba9024b4_0_114"/>
          <p:cNvSpPr txBox="1"/>
          <p:nvPr>
            <p:ph type="title"/>
          </p:nvPr>
        </p:nvSpPr>
        <p:spPr>
          <a:xfrm>
            <a:off x="3830850" y="675225"/>
            <a:ext cx="53010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4800"/>
              <a:buNone/>
              <a:defRPr sz="4800">
                <a:solidFill>
                  <a:srgbClr val="01010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9pPr>
          </a:lstStyle>
          <a:p/>
        </p:txBody>
      </p:sp>
      <p:sp>
        <p:nvSpPr>
          <p:cNvPr id="111" name="Google Shape;111;g61ba9024b4_0_114"/>
          <p:cNvSpPr txBox="1"/>
          <p:nvPr>
            <p:ph idx="1" type="subTitle"/>
          </p:nvPr>
        </p:nvSpPr>
        <p:spPr>
          <a:xfrm>
            <a:off x="3399300" y="1400175"/>
            <a:ext cx="61641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A5B7C6"/>
                </a:solidFill>
              </a:defRPr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>
                <a:solidFill>
                  <a:srgbClr val="A5B7C6"/>
                </a:solidFill>
              </a:defRPr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112" name="Google Shape;112;g61ba9024b4_0_114"/>
          <p:cNvSpPr txBox="1"/>
          <p:nvPr>
            <p:ph idx="2" type="title"/>
          </p:nvPr>
        </p:nvSpPr>
        <p:spPr>
          <a:xfrm>
            <a:off x="3830850" y="1939575"/>
            <a:ext cx="53010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4800"/>
              <a:buNone/>
              <a:defRPr sz="4800">
                <a:solidFill>
                  <a:srgbClr val="01010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9pPr>
          </a:lstStyle>
          <a:p/>
        </p:txBody>
      </p:sp>
      <p:sp>
        <p:nvSpPr>
          <p:cNvPr id="113" name="Google Shape;113;g61ba9024b4_0_114"/>
          <p:cNvSpPr txBox="1"/>
          <p:nvPr>
            <p:ph idx="3" type="subTitle"/>
          </p:nvPr>
        </p:nvSpPr>
        <p:spPr>
          <a:xfrm>
            <a:off x="3399300" y="2664525"/>
            <a:ext cx="61641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A5B7C6"/>
                </a:solidFill>
              </a:defRPr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>
                <a:solidFill>
                  <a:srgbClr val="A5B7C6"/>
                </a:solidFill>
              </a:defRPr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114" name="Google Shape;114;g61ba9024b4_0_114"/>
          <p:cNvSpPr txBox="1"/>
          <p:nvPr>
            <p:ph idx="4" type="title"/>
          </p:nvPr>
        </p:nvSpPr>
        <p:spPr>
          <a:xfrm>
            <a:off x="3830850" y="3203925"/>
            <a:ext cx="53010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4800"/>
              <a:buNone/>
              <a:defRPr sz="4800">
                <a:solidFill>
                  <a:srgbClr val="01010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9pPr>
          </a:lstStyle>
          <a:p/>
        </p:txBody>
      </p:sp>
      <p:sp>
        <p:nvSpPr>
          <p:cNvPr id="115" name="Google Shape;115;g61ba9024b4_0_114"/>
          <p:cNvSpPr txBox="1"/>
          <p:nvPr>
            <p:ph idx="5" type="subTitle"/>
          </p:nvPr>
        </p:nvSpPr>
        <p:spPr>
          <a:xfrm>
            <a:off x="3399300" y="3928875"/>
            <a:ext cx="61641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A5B7C6"/>
                </a:solidFill>
              </a:defRPr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>
                <a:solidFill>
                  <a:srgbClr val="A5B7C6"/>
                </a:solidFill>
              </a:defRPr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A5B7C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 slide">
  <p:cSld name="CUSTOM_5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61ba9024b4_0_121"/>
          <p:cNvSpPr txBox="1"/>
          <p:nvPr>
            <p:ph idx="1" type="subTitle"/>
          </p:nvPr>
        </p:nvSpPr>
        <p:spPr>
          <a:xfrm>
            <a:off x="489475" y="1571650"/>
            <a:ext cx="2082300" cy="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18" name="Google Shape;118;g61ba9024b4_0_121"/>
          <p:cNvSpPr txBox="1"/>
          <p:nvPr>
            <p:ph idx="2" type="subTitle"/>
          </p:nvPr>
        </p:nvSpPr>
        <p:spPr>
          <a:xfrm>
            <a:off x="489475" y="3634900"/>
            <a:ext cx="2082300" cy="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19" name="Google Shape;119;g61ba9024b4_0_121"/>
          <p:cNvSpPr txBox="1"/>
          <p:nvPr>
            <p:ph idx="3" type="subTitle"/>
          </p:nvPr>
        </p:nvSpPr>
        <p:spPr>
          <a:xfrm>
            <a:off x="2879225" y="1571650"/>
            <a:ext cx="2082300" cy="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20" name="Google Shape;120;g61ba9024b4_0_121"/>
          <p:cNvSpPr txBox="1"/>
          <p:nvPr>
            <p:ph idx="4" type="subTitle"/>
          </p:nvPr>
        </p:nvSpPr>
        <p:spPr>
          <a:xfrm>
            <a:off x="2879225" y="3634900"/>
            <a:ext cx="2082300" cy="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21" name="Google Shape;121;g61ba9024b4_0_121"/>
          <p:cNvSpPr txBox="1"/>
          <p:nvPr>
            <p:ph idx="5" type="subTitle"/>
          </p:nvPr>
        </p:nvSpPr>
        <p:spPr>
          <a:xfrm>
            <a:off x="182025" y="1273000"/>
            <a:ext cx="26973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400">
                <a:solidFill>
                  <a:srgbClr val="A5B7C6"/>
                </a:solidFill>
              </a:defRPr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solidFill>
                  <a:srgbClr val="A5B7C6"/>
                </a:solidFill>
              </a:defRPr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122" name="Google Shape;122;g61ba9024b4_0_121"/>
          <p:cNvSpPr txBox="1"/>
          <p:nvPr>
            <p:ph idx="6" type="subTitle"/>
          </p:nvPr>
        </p:nvSpPr>
        <p:spPr>
          <a:xfrm>
            <a:off x="182025" y="3336025"/>
            <a:ext cx="26973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400">
                <a:solidFill>
                  <a:srgbClr val="A5B7C6"/>
                </a:solidFill>
              </a:defRPr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solidFill>
                  <a:srgbClr val="A5B7C6"/>
                </a:solidFill>
              </a:defRPr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123" name="Google Shape;123;g61ba9024b4_0_121"/>
          <p:cNvSpPr txBox="1"/>
          <p:nvPr>
            <p:ph idx="7" type="subTitle"/>
          </p:nvPr>
        </p:nvSpPr>
        <p:spPr>
          <a:xfrm>
            <a:off x="2571725" y="1273000"/>
            <a:ext cx="26973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400">
                <a:solidFill>
                  <a:srgbClr val="A5B7C6"/>
                </a:solidFill>
              </a:defRPr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solidFill>
                  <a:srgbClr val="A5B7C6"/>
                </a:solidFill>
              </a:defRPr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124" name="Google Shape;124;g61ba9024b4_0_121"/>
          <p:cNvSpPr txBox="1"/>
          <p:nvPr>
            <p:ph idx="8" type="subTitle"/>
          </p:nvPr>
        </p:nvSpPr>
        <p:spPr>
          <a:xfrm>
            <a:off x="2571725" y="3336025"/>
            <a:ext cx="26973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400">
                <a:solidFill>
                  <a:srgbClr val="A5B7C6"/>
                </a:solidFill>
              </a:defRPr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solidFill>
                  <a:srgbClr val="A5B7C6"/>
                </a:solidFill>
              </a:defRPr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A5B7C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images &amp; two column">
  <p:cSld name="CUSTOM_13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61ba9024b4_0_130"/>
          <p:cNvSpPr txBox="1"/>
          <p:nvPr>
            <p:ph type="title"/>
          </p:nvPr>
        </p:nvSpPr>
        <p:spPr>
          <a:xfrm>
            <a:off x="377250" y="2734400"/>
            <a:ext cx="38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000">
                <a:solidFill>
                  <a:srgbClr val="19344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127" name="Google Shape;127;g61ba9024b4_0_130"/>
          <p:cNvSpPr txBox="1"/>
          <p:nvPr>
            <p:ph idx="2" type="title"/>
          </p:nvPr>
        </p:nvSpPr>
        <p:spPr>
          <a:xfrm>
            <a:off x="4949250" y="2734400"/>
            <a:ext cx="38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000">
                <a:solidFill>
                  <a:srgbClr val="19344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128" name="Google Shape;128;g61ba9024b4_0_130"/>
          <p:cNvSpPr txBox="1"/>
          <p:nvPr>
            <p:ph idx="3" type="title"/>
          </p:nvPr>
        </p:nvSpPr>
        <p:spPr>
          <a:xfrm>
            <a:off x="674850" y="3463275"/>
            <a:ext cx="32223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129" name="Google Shape;129;g61ba9024b4_0_130"/>
          <p:cNvSpPr txBox="1"/>
          <p:nvPr>
            <p:ph idx="4" type="title"/>
          </p:nvPr>
        </p:nvSpPr>
        <p:spPr>
          <a:xfrm>
            <a:off x="5246850" y="3463275"/>
            <a:ext cx="32223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130" name="Google Shape;130;g61ba9024b4_0_130"/>
          <p:cNvCxnSpPr/>
          <p:nvPr/>
        </p:nvCxnSpPr>
        <p:spPr>
          <a:xfrm>
            <a:off x="4583875" y="2747150"/>
            <a:ext cx="0" cy="18792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image and title">
  <p:cSld name="CUSTOM_14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61ba9024b4_0_136"/>
          <p:cNvSpPr txBox="1"/>
          <p:nvPr>
            <p:ph type="title"/>
          </p:nvPr>
        </p:nvSpPr>
        <p:spPr>
          <a:xfrm>
            <a:off x="5083800" y="1332250"/>
            <a:ext cx="3638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133" name="Google Shape;133;g61ba9024b4_0_136"/>
          <p:cNvSpPr txBox="1"/>
          <p:nvPr>
            <p:ph idx="1" type="body"/>
          </p:nvPr>
        </p:nvSpPr>
        <p:spPr>
          <a:xfrm>
            <a:off x="5083800" y="24787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34" name="Google Shape;134;g61ba9024b4_0_136"/>
          <p:cNvSpPr/>
          <p:nvPr/>
        </p:nvSpPr>
        <p:spPr>
          <a:xfrm>
            <a:off x="0" y="0"/>
            <a:ext cx="4457400" cy="5143500"/>
          </a:xfrm>
          <a:prstGeom prst="rect">
            <a:avLst/>
          </a:prstGeom>
          <a:solidFill>
            <a:srgbClr val="435D7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5" name="Google Shape;135;g61ba9024b4_0_136"/>
          <p:cNvCxnSpPr/>
          <p:nvPr/>
        </p:nvCxnSpPr>
        <p:spPr>
          <a:xfrm>
            <a:off x="5161825" y="1160825"/>
            <a:ext cx="1140000" cy="0"/>
          </a:xfrm>
          <a:prstGeom prst="straightConnector1">
            <a:avLst/>
          </a:prstGeom>
          <a:noFill/>
          <a:ln cap="flat" cmpd="sng" w="19050">
            <a:solidFill>
              <a:srgbClr val="19344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image and title 1">
  <p:cSld name="CUSTOM_14_1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61ba9024b4_0_141"/>
          <p:cNvSpPr txBox="1"/>
          <p:nvPr>
            <p:ph type="title"/>
          </p:nvPr>
        </p:nvSpPr>
        <p:spPr>
          <a:xfrm>
            <a:off x="5083800" y="1332250"/>
            <a:ext cx="3638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138" name="Google Shape;138;g61ba9024b4_0_141"/>
          <p:cNvSpPr txBox="1"/>
          <p:nvPr>
            <p:ph idx="1" type="body"/>
          </p:nvPr>
        </p:nvSpPr>
        <p:spPr>
          <a:xfrm>
            <a:off x="5083800" y="24787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cxnSp>
        <p:nvCxnSpPr>
          <p:cNvPr id="139" name="Google Shape;139;g61ba9024b4_0_141"/>
          <p:cNvCxnSpPr/>
          <p:nvPr/>
        </p:nvCxnSpPr>
        <p:spPr>
          <a:xfrm>
            <a:off x="5161825" y="1160825"/>
            <a:ext cx="1140000" cy="0"/>
          </a:xfrm>
          <a:prstGeom prst="straightConnector1">
            <a:avLst/>
          </a:prstGeom>
          <a:noFill/>
          <a:ln cap="flat" cmpd="sng" w="19050">
            <a:solidFill>
              <a:srgbClr val="19344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with text right" type="titleOnly">
  <p:cSld name="TITLE_ONLY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61ba9024b4_0_145"/>
          <p:cNvSpPr/>
          <p:nvPr/>
        </p:nvSpPr>
        <p:spPr>
          <a:xfrm>
            <a:off x="4722150" y="1619525"/>
            <a:ext cx="4449000" cy="7107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g61ba9024b4_0_145"/>
          <p:cNvSpPr txBox="1"/>
          <p:nvPr>
            <p:ph type="title"/>
          </p:nvPr>
        </p:nvSpPr>
        <p:spPr>
          <a:xfrm>
            <a:off x="5109900" y="1688525"/>
            <a:ext cx="3599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Roboto Medium"/>
              <a:buNone/>
              <a:defRPr sz="2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143" name="Google Shape;143;g61ba9024b4_0_145"/>
          <p:cNvSpPr txBox="1"/>
          <p:nvPr>
            <p:ph idx="2" type="title"/>
          </p:nvPr>
        </p:nvSpPr>
        <p:spPr>
          <a:xfrm>
            <a:off x="5109900" y="2569100"/>
            <a:ext cx="28428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144" name="Google Shape;144;g61ba9024b4_0_145"/>
          <p:cNvCxnSpPr/>
          <p:nvPr/>
        </p:nvCxnSpPr>
        <p:spPr>
          <a:xfrm>
            <a:off x="7703150" y="4021750"/>
            <a:ext cx="506700" cy="5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and text left">
  <p:cSld name="CUSTOM_2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61ba9024b4_0_150"/>
          <p:cNvSpPr/>
          <p:nvPr/>
        </p:nvSpPr>
        <p:spPr>
          <a:xfrm flipH="1">
            <a:off x="0" y="1619525"/>
            <a:ext cx="4449000" cy="7107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g61ba9024b4_0_150"/>
          <p:cNvSpPr txBox="1"/>
          <p:nvPr>
            <p:ph type="title"/>
          </p:nvPr>
        </p:nvSpPr>
        <p:spPr>
          <a:xfrm flipH="1">
            <a:off x="462150" y="1688525"/>
            <a:ext cx="3599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Roboto Medium"/>
              <a:buNone/>
              <a:defRPr sz="2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148" name="Google Shape;148;g61ba9024b4_0_150"/>
          <p:cNvSpPr txBox="1"/>
          <p:nvPr>
            <p:ph idx="2" type="title"/>
          </p:nvPr>
        </p:nvSpPr>
        <p:spPr>
          <a:xfrm flipH="1">
            <a:off x="1218450" y="2569100"/>
            <a:ext cx="28428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149" name="Google Shape;149;g61ba9024b4_0_150"/>
          <p:cNvCxnSpPr/>
          <p:nvPr/>
        </p:nvCxnSpPr>
        <p:spPr>
          <a:xfrm flipH="1">
            <a:off x="961300" y="4021750"/>
            <a:ext cx="506700" cy="5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and text left 1">
  <p:cSld name="CUSTOM_2_1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61ba9024b4_0_155"/>
          <p:cNvSpPr/>
          <p:nvPr/>
        </p:nvSpPr>
        <p:spPr>
          <a:xfrm flipH="1">
            <a:off x="0" y="1619525"/>
            <a:ext cx="4449000" cy="7107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g61ba9024b4_0_155"/>
          <p:cNvSpPr txBox="1"/>
          <p:nvPr>
            <p:ph type="title"/>
          </p:nvPr>
        </p:nvSpPr>
        <p:spPr>
          <a:xfrm flipH="1">
            <a:off x="462150" y="1688525"/>
            <a:ext cx="3599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Roboto Medium"/>
              <a:buNone/>
              <a:defRPr sz="2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153" name="Google Shape;153;g61ba9024b4_0_155"/>
          <p:cNvSpPr txBox="1"/>
          <p:nvPr>
            <p:ph idx="2" type="title"/>
          </p:nvPr>
        </p:nvSpPr>
        <p:spPr>
          <a:xfrm flipH="1">
            <a:off x="1218550" y="2569100"/>
            <a:ext cx="69558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1 1">
  <p:cSld name="CUSTOM_12_1_1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b9750f9512_0_850"/>
          <p:cNvSpPr/>
          <p:nvPr/>
        </p:nvSpPr>
        <p:spPr>
          <a:xfrm>
            <a:off x="477850" y="0"/>
            <a:ext cx="4144500" cy="26523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g2b9750f9512_0_850"/>
          <p:cNvSpPr txBox="1"/>
          <p:nvPr>
            <p:ph type="title"/>
          </p:nvPr>
        </p:nvSpPr>
        <p:spPr>
          <a:xfrm>
            <a:off x="661025" y="158925"/>
            <a:ext cx="3810000" cy="98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57" name="Google Shape;157;g2b9750f9512_0_850"/>
          <p:cNvSpPr txBox="1"/>
          <p:nvPr>
            <p:ph idx="1" type="subTitle"/>
          </p:nvPr>
        </p:nvSpPr>
        <p:spPr>
          <a:xfrm>
            <a:off x="661025" y="1140275"/>
            <a:ext cx="3667500" cy="127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3 column slide 2">
  <p:cSld name="CUSTOM_1_4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be7a46257a_0_1157"/>
          <p:cNvSpPr txBox="1"/>
          <p:nvPr>
            <p:ph type="title"/>
          </p:nvPr>
        </p:nvSpPr>
        <p:spPr>
          <a:xfrm>
            <a:off x="795448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160" name="Google Shape;160;g2be7a46257a_0_1157"/>
          <p:cNvSpPr txBox="1"/>
          <p:nvPr>
            <p:ph idx="2" type="title"/>
          </p:nvPr>
        </p:nvSpPr>
        <p:spPr>
          <a:xfrm>
            <a:off x="795300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161" name="Google Shape;161;g2be7a46257a_0_1157"/>
          <p:cNvSpPr txBox="1"/>
          <p:nvPr>
            <p:ph idx="3" type="title"/>
          </p:nvPr>
        </p:nvSpPr>
        <p:spPr>
          <a:xfrm>
            <a:off x="3543711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162" name="Google Shape;162;g2be7a46257a_0_1157"/>
          <p:cNvSpPr txBox="1"/>
          <p:nvPr>
            <p:ph idx="4" type="title"/>
          </p:nvPr>
        </p:nvSpPr>
        <p:spPr>
          <a:xfrm>
            <a:off x="3543638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163" name="Google Shape;163;g2be7a46257a_0_1157"/>
          <p:cNvSpPr txBox="1"/>
          <p:nvPr>
            <p:ph idx="5" type="title"/>
          </p:nvPr>
        </p:nvSpPr>
        <p:spPr>
          <a:xfrm>
            <a:off x="6292048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164" name="Google Shape;164;g2be7a46257a_0_1157"/>
          <p:cNvSpPr txBox="1"/>
          <p:nvPr>
            <p:ph idx="6" type="title"/>
          </p:nvPr>
        </p:nvSpPr>
        <p:spPr>
          <a:xfrm>
            <a:off x="6291975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165" name="Google Shape;165;g2be7a46257a_0_1157"/>
          <p:cNvCxnSpPr/>
          <p:nvPr/>
        </p:nvCxnSpPr>
        <p:spPr>
          <a:xfrm>
            <a:off x="3363029" y="2443344"/>
            <a:ext cx="0" cy="13911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6" name="Google Shape;166;g2be7a46257a_0_1157"/>
          <p:cNvCxnSpPr/>
          <p:nvPr/>
        </p:nvCxnSpPr>
        <p:spPr>
          <a:xfrm>
            <a:off x="6082548" y="2443344"/>
            <a:ext cx="0" cy="13911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7" name="Google Shape;167;g2be7a46257a_0_1157"/>
          <p:cNvSpPr txBox="1"/>
          <p:nvPr>
            <p:ph idx="7" type="title"/>
          </p:nvPr>
        </p:nvSpPr>
        <p:spPr>
          <a:xfrm>
            <a:off x="1202925" y="4666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3000"/>
              <a:buFont typeface="Roboto"/>
              <a:buNone/>
              <a:defRPr b="1" sz="3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 slide">
  <p:cSld name="CUSTOM_7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g61ba9024b4_0_24"/>
          <p:cNvSpPr txBox="1"/>
          <p:nvPr>
            <p:ph type="title"/>
          </p:nvPr>
        </p:nvSpPr>
        <p:spPr>
          <a:xfrm>
            <a:off x="367675" y="413175"/>
            <a:ext cx="8703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21" name="Google Shape;21;g61ba9024b4_0_24"/>
          <p:cNvSpPr txBox="1"/>
          <p:nvPr>
            <p:ph idx="2" type="title"/>
          </p:nvPr>
        </p:nvSpPr>
        <p:spPr>
          <a:xfrm>
            <a:off x="367675" y="909675"/>
            <a:ext cx="755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A0A0"/>
              </a:buClr>
              <a:buSzPts val="2600"/>
              <a:buNone/>
              <a:defRPr sz="2000">
                <a:solidFill>
                  <a:srgbClr val="A0A0A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1">
  <p:cSld name="CUSTOM_12_1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85d1c74c46_0_260"/>
          <p:cNvSpPr/>
          <p:nvPr/>
        </p:nvSpPr>
        <p:spPr>
          <a:xfrm>
            <a:off x="477850" y="0"/>
            <a:ext cx="4144500" cy="26523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g285d1c74c46_0_260"/>
          <p:cNvSpPr txBox="1"/>
          <p:nvPr>
            <p:ph type="title"/>
          </p:nvPr>
        </p:nvSpPr>
        <p:spPr>
          <a:xfrm>
            <a:off x="661025" y="158925"/>
            <a:ext cx="3810000" cy="98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74" name="Google Shape;174;g285d1c74c46_0_260"/>
          <p:cNvSpPr txBox="1"/>
          <p:nvPr>
            <p:ph idx="1" type="subTitle"/>
          </p:nvPr>
        </p:nvSpPr>
        <p:spPr>
          <a:xfrm>
            <a:off x="661025" y="1140275"/>
            <a:ext cx="3667500" cy="12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 slide">
  <p:cSld name="CUSTOM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g285d1c74c46_0_183"/>
          <p:cNvPicPr preferRelativeResize="0"/>
          <p:nvPr/>
        </p:nvPicPr>
        <p:blipFill rotWithShape="1">
          <a:blip r:embed="rId2">
            <a:alphaModFix/>
          </a:blip>
          <a:srcRect b="0" l="0" r="0" t="6568"/>
          <a:stretch/>
        </p:blipFill>
        <p:spPr>
          <a:xfrm>
            <a:off x="345025" y="350313"/>
            <a:ext cx="8453950" cy="4442876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g285d1c74c46_0_183"/>
          <p:cNvSpPr/>
          <p:nvPr/>
        </p:nvSpPr>
        <p:spPr>
          <a:xfrm>
            <a:off x="-7650" y="3024500"/>
            <a:ext cx="7654500" cy="14742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g285d1c74c46_0_183"/>
          <p:cNvSpPr txBox="1"/>
          <p:nvPr>
            <p:ph type="title"/>
          </p:nvPr>
        </p:nvSpPr>
        <p:spPr>
          <a:xfrm>
            <a:off x="476300" y="1944525"/>
            <a:ext cx="8322600" cy="1913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b="1" sz="2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79" name="Google Shape;179;g285d1c74c46_0_183"/>
          <p:cNvSpPr txBox="1"/>
          <p:nvPr>
            <p:ph idx="1" type="subTitle"/>
          </p:nvPr>
        </p:nvSpPr>
        <p:spPr>
          <a:xfrm>
            <a:off x="554050" y="3770575"/>
            <a:ext cx="74937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lide" type="tx">
  <p:cSld name="TITLE_AND_BODY">
    <p:bg>
      <p:bgPr>
        <a:solidFill>
          <a:srgbClr val="193441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85d1c74c46_0_188"/>
          <p:cNvSpPr txBox="1"/>
          <p:nvPr>
            <p:ph type="title"/>
          </p:nvPr>
        </p:nvSpPr>
        <p:spPr>
          <a:xfrm>
            <a:off x="795300" y="1710575"/>
            <a:ext cx="7553400" cy="21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2" name="Google Shape;182;g285d1c74c46_0_188"/>
          <p:cNvSpPr/>
          <p:nvPr/>
        </p:nvSpPr>
        <p:spPr>
          <a:xfrm>
            <a:off x="4062450" y="691475"/>
            <a:ext cx="1019100" cy="1019100"/>
          </a:xfrm>
          <a:prstGeom prst="flowChartConnector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g285d1c74c46_0_188"/>
          <p:cNvSpPr txBox="1"/>
          <p:nvPr>
            <p:ph idx="1" type="subTitle"/>
          </p:nvPr>
        </p:nvSpPr>
        <p:spPr>
          <a:xfrm>
            <a:off x="825150" y="4084163"/>
            <a:ext cx="74937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A5B7C6"/>
                </a:solidFill>
              </a:defRPr>
            </a:lvl1pPr>
            <a:lvl2pPr lvl="1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- Right">
  <p:cSld name="CUSTOM_8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85d1c74c46_0_192"/>
          <p:cNvSpPr txBox="1"/>
          <p:nvPr>
            <p:ph type="title"/>
          </p:nvPr>
        </p:nvSpPr>
        <p:spPr>
          <a:xfrm>
            <a:off x="355975" y="2412225"/>
            <a:ext cx="4248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5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186" name="Google Shape;186;g285d1c74c46_0_192"/>
          <p:cNvSpPr txBox="1"/>
          <p:nvPr>
            <p:ph idx="2" type="title"/>
          </p:nvPr>
        </p:nvSpPr>
        <p:spPr>
          <a:xfrm>
            <a:off x="463975" y="2826650"/>
            <a:ext cx="4032000" cy="20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A0A0"/>
              </a:buClr>
              <a:buSzPts val="1600"/>
              <a:buFont typeface="Roboto"/>
              <a:buNone/>
              <a:defRPr sz="1600">
                <a:solidFill>
                  <a:srgbClr val="A0A0A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 slide">
  <p:cSld name="CUSTOM_7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85d1c74c46_0_195"/>
          <p:cNvSpPr txBox="1"/>
          <p:nvPr>
            <p:ph type="title"/>
          </p:nvPr>
        </p:nvSpPr>
        <p:spPr>
          <a:xfrm>
            <a:off x="367675" y="413175"/>
            <a:ext cx="8703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189" name="Google Shape;189;g285d1c74c46_0_195"/>
          <p:cNvSpPr txBox="1"/>
          <p:nvPr>
            <p:ph idx="2" type="title"/>
          </p:nvPr>
        </p:nvSpPr>
        <p:spPr>
          <a:xfrm>
            <a:off x="367675" y="909675"/>
            <a:ext cx="755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A0A0"/>
              </a:buClr>
              <a:buSzPts val="2600"/>
              <a:buNone/>
              <a:defRPr sz="2000">
                <a:solidFill>
                  <a:srgbClr val="A0A0A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with title and text left">
  <p:cSld name="CUSTOM_9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85d1c74c46_0_198"/>
          <p:cNvSpPr txBox="1"/>
          <p:nvPr>
            <p:ph type="title"/>
          </p:nvPr>
        </p:nvSpPr>
        <p:spPr>
          <a:xfrm>
            <a:off x="5083800" y="341650"/>
            <a:ext cx="3638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192" name="Google Shape;192;g285d1c74c46_0_198"/>
          <p:cNvSpPr txBox="1"/>
          <p:nvPr>
            <p:ph idx="1" type="body"/>
          </p:nvPr>
        </p:nvSpPr>
        <p:spPr>
          <a:xfrm>
            <a:off x="5083800" y="14881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93" name="Google Shape;193;g285d1c74c46_0_198"/>
          <p:cNvSpPr txBox="1"/>
          <p:nvPr>
            <p:ph idx="2" type="body"/>
          </p:nvPr>
        </p:nvSpPr>
        <p:spPr>
          <a:xfrm>
            <a:off x="5083800" y="38173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○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■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●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○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■"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94" name="Google Shape;194;g285d1c74c46_0_198"/>
          <p:cNvSpPr/>
          <p:nvPr/>
        </p:nvSpPr>
        <p:spPr>
          <a:xfrm>
            <a:off x="5074251" y="3817300"/>
            <a:ext cx="3760500" cy="10608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g285d1c74c46_0_198"/>
          <p:cNvSpPr txBox="1"/>
          <p:nvPr>
            <p:ph idx="3" type="subTitle"/>
          </p:nvPr>
        </p:nvSpPr>
        <p:spPr>
          <a:xfrm>
            <a:off x="5191125" y="3836250"/>
            <a:ext cx="3526800" cy="104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two column slide" type="twoColTx">
  <p:cSld name="TITLE_AND_TWO_COLUMNS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85d1c74c46_0_204"/>
          <p:cNvSpPr txBox="1"/>
          <p:nvPr>
            <p:ph type="title"/>
          </p:nvPr>
        </p:nvSpPr>
        <p:spPr>
          <a:xfrm>
            <a:off x="1202925" y="4666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3000"/>
              <a:buFont typeface="Roboto"/>
              <a:buNone/>
              <a:defRPr b="1" sz="3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98" name="Google Shape;198;g285d1c74c46_0_204"/>
          <p:cNvSpPr txBox="1"/>
          <p:nvPr>
            <p:ph idx="2" type="title"/>
          </p:nvPr>
        </p:nvSpPr>
        <p:spPr>
          <a:xfrm>
            <a:off x="1677450" y="2135900"/>
            <a:ext cx="23994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199" name="Google Shape;199;g285d1c74c46_0_204"/>
          <p:cNvSpPr txBox="1"/>
          <p:nvPr>
            <p:ph idx="3" type="title"/>
          </p:nvPr>
        </p:nvSpPr>
        <p:spPr>
          <a:xfrm>
            <a:off x="1266000" y="2632400"/>
            <a:ext cx="3222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200" name="Google Shape;200;g285d1c74c46_0_204"/>
          <p:cNvCxnSpPr/>
          <p:nvPr/>
        </p:nvCxnSpPr>
        <p:spPr>
          <a:xfrm>
            <a:off x="4567200" y="2261250"/>
            <a:ext cx="9600" cy="20013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1" name="Google Shape;201;g285d1c74c46_0_204"/>
          <p:cNvSpPr txBox="1"/>
          <p:nvPr>
            <p:ph idx="4" type="title"/>
          </p:nvPr>
        </p:nvSpPr>
        <p:spPr>
          <a:xfrm>
            <a:off x="5067200" y="2135900"/>
            <a:ext cx="23994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202" name="Google Shape;202;g285d1c74c46_0_204"/>
          <p:cNvSpPr txBox="1"/>
          <p:nvPr>
            <p:ph idx="5" type="title"/>
          </p:nvPr>
        </p:nvSpPr>
        <p:spPr>
          <a:xfrm>
            <a:off x="4655750" y="2632400"/>
            <a:ext cx="3222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3 column slide">
  <p:cSld name="CUSTOM_1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85d1c74c46_0_211"/>
          <p:cNvSpPr txBox="1"/>
          <p:nvPr>
            <p:ph type="title"/>
          </p:nvPr>
        </p:nvSpPr>
        <p:spPr>
          <a:xfrm>
            <a:off x="795448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205" name="Google Shape;205;g285d1c74c46_0_211"/>
          <p:cNvSpPr txBox="1"/>
          <p:nvPr>
            <p:ph idx="2" type="title"/>
          </p:nvPr>
        </p:nvSpPr>
        <p:spPr>
          <a:xfrm>
            <a:off x="795300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206" name="Google Shape;206;g285d1c74c46_0_211"/>
          <p:cNvSpPr txBox="1"/>
          <p:nvPr>
            <p:ph idx="3" type="title"/>
          </p:nvPr>
        </p:nvSpPr>
        <p:spPr>
          <a:xfrm>
            <a:off x="3543711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207" name="Google Shape;207;g285d1c74c46_0_211"/>
          <p:cNvSpPr txBox="1"/>
          <p:nvPr>
            <p:ph idx="4" type="title"/>
          </p:nvPr>
        </p:nvSpPr>
        <p:spPr>
          <a:xfrm>
            <a:off x="3543638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208" name="Google Shape;208;g285d1c74c46_0_211"/>
          <p:cNvSpPr txBox="1"/>
          <p:nvPr>
            <p:ph idx="5" type="title"/>
          </p:nvPr>
        </p:nvSpPr>
        <p:spPr>
          <a:xfrm>
            <a:off x="6292048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209" name="Google Shape;209;g285d1c74c46_0_211"/>
          <p:cNvSpPr txBox="1"/>
          <p:nvPr>
            <p:ph idx="6" type="title"/>
          </p:nvPr>
        </p:nvSpPr>
        <p:spPr>
          <a:xfrm>
            <a:off x="6291975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210" name="Google Shape;210;g285d1c74c46_0_211"/>
          <p:cNvCxnSpPr/>
          <p:nvPr/>
        </p:nvCxnSpPr>
        <p:spPr>
          <a:xfrm>
            <a:off x="3363029" y="2443344"/>
            <a:ext cx="0" cy="13911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1" name="Google Shape;211;g285d1c74c46_0_211"/>
          <p:cNvCxnSpPr/>
          <p:nvPr/>
        </p:nvCxnSpPr>
        <p:spPr>
          <a:xfrm>
            <a:off x="6082548" y="2443344"/>
            <a:ext cx="0" cy="13911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2" name="Google Shape;212;g285d1c74c46_0_211"/>
          <p:cNvSpPr txBox="1"/>
          <p:nvPr>
            <p:ph idx="7" type="title"/>
          </p:nvPr>
        </p:nvSpPr>
        <p:spPr>
          <a:xfrm>
            <a:off x="1202925" y="4666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3000"/>
              <a:buFont typeface="Roboto"/>
              <a:buNone/>
              <a:defRPr b="1" sz="3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6 columns slide">
  <p:cSld name="CUSTOM_3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85d1c74c46_0_221"/>
          <p:cNvSpPr txBox="1"/>
          <p:nvPr>
            <p:ph type="title"/>
          </p:nvPr>
        </p:nvSpPr>
        <p:spPr>
          <a:xfrm>
            <a:off x="795448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15" name="Google Shape;215;g285d1c74c46_0_221"/>
          <p:cNvSpPr txBox="1"/>
          <p:nvPr>
            <p:ph idx="2" type="title"/>
          </p:nvPr>
        </p:nvSpPr>
        <p:spPr>
          <a:xfrm>
            <a:off x="795300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216" name="Google Shape;216;g285d1c74c46_0_221"/>
          <p:cNvSpPr txBox="1"/>
          <p:nvPr>
            <p:ph idx="3" type="title"/>
          </p:nvPr>
        </p:nvSpPr>
        <p:spPr>
          <a:xfrm>
            <a:off x="3543711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17" name="Google Shape;217;g285d1c74c46_0_221"/>
          <p:cNvSpPr txBox="1"/>
          <p:nvPr>
            <p:ph idx="4" type="title"/>
          </p:nvPr>
        </p:nvSpPr>
        <p:spPr>
          <a:xfrm>
            <a:off x="3543638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218" name="Google Shape;218;g285d1c74c46_0_221"/>
          <p:cNvSpPr txBox="1"/>
          <p:nvPr>
            <p:ph idx="5" type="title"/>
          </p:nvPr>
        </p:nvSpPr>
        <p:spPr>
          <a:xfrm>
            <a:off x="6292048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19" name="Google Shape;219;g285d1c74c46_0_221"/>
          <p:cNvSpPr txBox="1"/>
          <p:nvPr>
            <p:ph idx="6" type="title"/>
          </p:nvPr>
        </p:nvSpPr>
        <p:spPr>
          <a:xfrm>
            <a:off x="6291975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220" name="Google Shape;220;g285d1c74c46_0_221"/>
          <p:cNvCxnSpPr/>
          <p:nvPr/>
        </p:nvCxnSpPr>
        <p:spPr>
          <a:xfrm>
            <a:off x="3363025" y="1735807"/>
            <a:ext cx="0" cy="29736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1" name="Google Shape;221;g285d1c74c46_0_221"/>
          <p:cNvCxnSpPr/>
          <p:nvPr/>
        </p:nvCxnSpPr>
        <p:spPr>
          <a:xfrm>
            <a:off x="6082550" y="1735807"/>
            <a:ext cx="0" cy="29736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2" name="Google Shape;222;g285d1c74c46_0_221"/>
          <p:cNvSpPr txBox="1"/>
          <p:nvPr>
            <p:ph idx="7" type="title"/>
          </p:nvPr>
        </p:nvSpPr>
        <p:spPr>
          <a:xfrm>
            <a:off x="795448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23" name="Google Shape;223;g285d1c74c46_0_221"/>
          <p:cNvSpPr txBox="1"/>
          <p:nvPr>
            <p:ph idx="8" type="title"/>
          </p:nvPr>
        </p:nvSpPr>
        <p:spPr>
          <a:xfrm>
            <a:off x="795300" y="37698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224" name="Google Shape;224;g285d1c74c46_0_221"/>
          <p:cNvSpPr txBox="1"/>
          <p:nvPr>
            <p:ph idx="9" type="title"/>
          </p:nvPr>
        </p:nvSpPr>
        <p:spPr>
          <a:xfrm>
            <a:off x="3543711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25" name="Google Shape;225;g285d1c74c46_0_221"/>
          <p:cNvSpPr txBox="1"/>
          <p:nvPr>
            <p:ph idx="13" type="title"/>
          </p:nvPr>
        </p:nvSpPr>
        <p:spPr>
          <a:xfrm>
            <a:off x="3543638" y="37698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226" name="Google Shape;226;g285d1c74c46_0_221"/>
          <p:cNvSpPr txBox="1"/>
          <p:nvPr>
            <p:ph idx="14" type="title"/>
          </p:nvPr>
        </p:nvSpPr>
        <p:spPr>
          <a:xfrm>
            <a:off x="6292048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27" name="Google Shape;227;g285d1c74c46_0_221"/>
          <p:cNvSpPr txBox="1"/>
          <p:nvPr>
            <p:ph idx="15" type="title"/>
          </p:nvPr>
        </p:nvSpPr>
        <p:spPr>
          <a:xfrm>
            <a:off x="6291975" y="37698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228" name="Google Shape;228;g285d1c74c46_0_221"/>
          <p:cNvSpPr txBox="1"/>
          <p:nvPr>
            <p:ph idx="16" type="title"/>
          </p:nvPr>
        </p:nvSpPr>
        <p:spPr>
          <a:xfrm>
            <a:off x="1202925" y="4666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3000"/>
              <a:buFont typeface="Roboto"/>
              <a:buNone/>
              <a:defRPr b="1" sz="3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">
  <p:cSld name="CUSTOM_12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85d1c74c46_0_237"/>
          <p:cNvSpPr/>
          <p:nvPr/>
        </p:nvSpPr>
        <p:spPr>
          <a:xfrm>
            <a:off x="0" y="3617125"/>
            <a:ext cx="2826300" cy="4434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g285d1c74c46_0_237"/>
          <p:cNvSpPr/>
          <p:nvPr/>
        </p:nvSpPr>
        <p:spPr>
          <a:xfrm>
            <a:off x="0" y="4094200"/>
            <a:ext cx="3633900" cy="4434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g285d1c74c46_0_237"/>
          <p:cNvSpPr txBox="1"/>
          <p:nvPr>
            <p:ph type="title"/>
          </p:nvPr>
        </p:nvSpPr>
        <p:spPr>
          <a:xfrm>
            <a:off x="415625" y="3696723"/>
            <a:ext cx="4213800" cy="92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b="1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6 columns slide">
  <p:cSld name="CUSTOM_3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g61ba9024b4_0_31"/>
          <p:cNvSpPr txBox="1"/>
          <p:nvPr>
            <p:ph type="title"/>
          </p:nvPr>
        </p:nvSpPr>
        <p:spPr>
          <a:xfrm>
            <a:off x="795448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4" name="Google Shape;24;g61ba9024b4_0_31"/>
          <p:cNvSpPr txBox="1"/>
          <p:nvPr>
            <p:ph idx="2" type="title"/>
          </p:nvPr>
        </p:nvSpPr>
        <p:spPr>
          <a:xfrm>
            <a:off x="795300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25" name="Google Shape;25;g61ba9024b4_0_31"/>
          <p:cNvSpPr txBox="1"/>
          <p:nvPr>
            <p:ph idx="3" type="title"/>
          </p:nvPr>
        </p:nvSpPr>
        <p:spPr>
          <a:xfrm>
            <a:off x="3543711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6" name="Google Shape;26;g61ba9024b4_0_31"/>
          <p:cNvSpPr txBox="1"/>
          <p:nvPr>
            <p:ph idx="4" type="title"/>
          </p:nvPr>
        </p:nvSpPr>
        <p:spPr>
          <a:xfrm>
            <a:off x="3543638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27" name="Google Shape;27;g61ba9024b4_0_31"/>
          <p:cNvSpPr txBox="1"/>
          <p:nvPr>
            <p:ph idx="5" type="title"/>
          </p:nvPr>
        </p:nvSpPr>
        <p:spPr>
          <a:xfrm>
            <a:off x="6292048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8" name="Google Shape;28;g61ba9024b4_0_31"/>
          <p:cNvSpPr txBox="1"/>
          <p:nvPr>
            <p:ph idx="6" type="title"/>
          </p:nvPr>
        </p:nvSpPr>
        <p:spPr>
          <a:xfrm>
            <a:off x="6291975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29" name="Google Shape;29;g61ba9024b4_0_31"/>
          <p:cNvCxnSpPr/>
          <p:nvPr/>
        </p:nvCxnSpPr>
        <p:spPr>
          <a:xfrm>
            <a:off x="3363025" y="1735807"/>
            <a:ext cx="0" cy="29736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" name="Google Shape;30;g61ba9024b4_0_31"/>
          <p:cNvCxnSpPr/>
          <p:nvPr/>
        </p:nvCxnSpPr>
        <p:spPr>
          <a:xfrm>
            <a:off x="6082550" y="1735807"/>
            <a:ext cx="0" cy="29736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" name="Google Shape;31;g61ba9024b4_0_31"/>
          <p:cNvSpPr txBox="1"/>
          <p:nvPr>
            <p:ph idx="7" type="title"/>
          </p:nvPr>
        </p:nvSpPr>
        <p:spPr>
          <a:xfrm>
            <a:off x="795448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2" name="Google Shape;32;g61ba9024b4_0_31"/>
          <p:cNvSpPr txBox="1"/>
          <p:nvPr>
            <p:ph idx="8" type="title"/>
          </p:nvPr>
        </p:nvSpPr>
        <p:spPr>
          <a:xfrm>
            <a:off x="795300" y="37698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33" name="Google Shape;33;g61ba9024b4_0_31"/>
          <p:cNvSpPr txBox="1"/>
          <p:nvPr>
            <p:ph idx="9" type="title"/>
          </p:nvPr>
        </p:nvSpPr>
        <p:spPr>
          <a:xfrm>
            <a:off x="3543711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4" name="Google Shape;34;g61ba9024b4_0_31"/>
          <p:cNvSpPr txBox="1"/>
          <p:nvPr>
            <p:ph idx="13" type="title"/>
          </p:nvPr>
        </p:nvSpPr>
        <p:spPr>
          <a:xfrm>
            <a:off x="3543638" y="37698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35" name="Google Shape;35;g61ba9024b4_0_31"/>
          <p:cNvSpPr txBox="1"/>
          <p:nvPr>
            <p:ph idx="14" type="title"/>
          </p:nvPr>
        </p:nvSpPr>
        <p:spPr>
          <a:xfrm>
            <a:off x="6292048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6" name="Google Shape;36;g61ba9024b4_0_31"/>
          <p:cNvSpPr txBox="1"/>
          <p:nvPr>
            <p:ph idx="15" type="title"/>
          </p:nvPr>
        </p:nvSpPr>
        <p:spPr>
          <a:xfrm>
            <a:off x="6291975" y="37698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37" name="Google Shape;37;g61ba9024b4_0_31"/>
          <p:cNvSpPr txBox="1"/>
          <p:nvPr>
            <p:ph idx="16" type="title"/>
          </p:nvPr>
        </p:nvSpPr>
        <p:spPr>
          <a:xfrm>
            <a:off x="1202925" y="4666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3000"/>
              <a:buFont typeface="Roboto"/>
              <a:buNone/>
              <a:defRPr b="1" sz="3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5">
  <p:cSld name="CUSTOM_12_5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85d1c74c46_0_241"/>
          <p:cNvSpPr/>
          <p:nvPr/>
        </p:nvSpPr>
        <p:spPr>
          <a:xfrm>
            <a:off x="-45500" y="3921450"/>
            <a:ext cx="9198600" cy="12219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g285d1c74c46_0_241"/>
          <p:cNvSpPr/>
          <p:nvPr/>
        </p:nvSpPr>
        <p:spPr>
          <a:xfrm>
            <a:off x="0" y="499375"/>
            <a:ext cx="2826300" cy="4434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g285d1c74c46_0_241"/>
          <p:cNvSpPr/>
          <p:nvPr/>
        </p:nvSpPr>
        <p:spPr>
          <a:xfrm>
            <a:off x="0" y="976450"/>
            <a:ext cx="3633900" cy="4434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g285d1c74c46_0_241"/>
          <p:cNvSpPr txBox="1"/>
          <p:nvPr>
            <p:ph type="title"/>
          </p:nvPr>
        </p:nvSpPr>
        <p:spPr>
          <a:xfrm>
            <a:off x="415625" y="578973"/>
            <a:ext cx="4213800" cy="92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b="1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38" name="Google Shape;238;g285d1c74c46_0_241"/>
          <p:cNvSpPr txBox="1"/>
          <p:nvPr>
            <p:ph idx="2" type="title"/>
          </p:nvPr>
        </p:nvSpPr>
        <p:spPr>
          <a:xfrm>
            <a:off x="955299" y="4366675"/>
            <a:ext cx="71970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1" sz="1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4">
  <p:cSld name="CUSTOM_12_4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" name="Google Shape;240;g285d1c74c46_0_247"/>
          <p:cNvGrpSpPr/>
          <p:nvPr/>
        </p:nvGrpSpPr>
        <p:grpSpPr>
          <a:xfrm>
            <a:off x="3783969" y="-23750"/>
            <a:ext cx="5375861" cy="5177700"/>
            <a:chOff x="3768189" y="-23750"/>
            <a:chExt cx="5375861" cy="5177700"/>
          </a:xfrm>
        </p:grpSpPr>
        <p:sp>
          <p:nvSpPr>
            <p:cNvPr id="241" name="Google Shape;241;g285d1c74c46_0_247"/>
            <p:cNvSpPr/>
            <p:nvPr/>
          </p:nvSpPr>
          <p:spPr>
            <a:xfrm>
              <a:off x="4148450" y="-23750"/>
              <a:ext cx="4995600" cy="5177700"/>
            </a:xfrm>
            <a:prstGeom prst="rect">
              <a:avLst/>
            </a:prstGeom>
            <a:solidFill>
              <a:srgbClr val="1934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g285d1c74c46_0_247"/>
            <p:cNvSpPr/>
            <p:nvPr/>
          </p:nvSpPr>
          <p:spPr>
            <a:xfrm rot="-5400000">
              <a:off x="3510939" y="349631"/>
              <a:ext cx="902400" cy="387900"/>
            </a:xfrm>
            <a:prstGeom prst="triangle">
              <a:avLst>
                <a:gd fmla="val 50000" name="adj"/>
              </a:avLst>
            </a:prstGeom>
            <a:solidFill>
              <a:srgbClr val="1934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3" name="Google Shape;243;g285d1c74c46_0_247"/>
          <p:cNvSpPr txBox="1"/>
          <p:nvPr>
            <p:ph type="title"/>
          </p:nvPr>
        </p:nvSpPr>
        <p:spPr>
          <a:xfrm>
            <a:off x="5083800" y="206100"/>
            <a:ext cx="3638400" cy="1282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b="1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44" name="Google Shape;244;g285d1c74c46_0_247"/>
          <p:cNvSpPr txBox="1"/>
          <p:nvPr>
            <p:ph idx="1" type="body"/>
          </p:nvPr>
        </p:nvSpPr>
        <p:spPr>
          <a:xfrm>
            <a:off x="5083800" y="1488100"/>
            <a:ext cx="3638400" cy="30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○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■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●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○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■"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3">
  <p:cSld name="CUSTOM_12_3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85d1c74c46_0_253"/>
          <p:cNvSpPr/>
          <p:nvPr/>
        </p:nvSpPr>
        <p:spPr>
          <a:xfrm>
            <a:off x="253325" y="2161325"/>
            <a:ext cx="3095400" cy="2857800"/>
          </a:xfrm>
          <a:prstGeom prst="rect">
            <a:avLst/>
          </a:prstGeom>
          <a:solidFill>
            <a:srgbClr val="FFFFFF">
              <a:alpha val="87058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g285d1c74c46_0_253"/>
          <p:cNvSpPr txBox="1"/>
          <p:nvPr>
            <p:ph type="title"/>
          </p:nvPr>
        </p:nvSpPr>
        <p:spPr>
          <a:xfrm>
            <a:off x="621875" y="2682875"/>
            <a:ext cx="2358300" cy="11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None/>
              <a:defRPr b="1" sz="1400"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48" name="Google Shape;248;g285d1c74c46_0_253"/>
          <p:cNvSpPr txBox="1"/>
          <p:nvPr>
            <p:ph idx="2" type="title"/>
          </p:nvPr>
        </p:nvSpPr>
        <p:spPr>
          <a:xfrm>
            <a:off x="539550" y="3769825"/>
            <a:ext cx="2523000" cy="11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2">
  <p:cSld name="CUSTOM_12_2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85d1c74c46_0_257"/>
          <p:cNvSpPr txBox="1"/>
          <p:nvPr>
            <p:ph type="title"/>
          </p:nvPr>
        </p:nvSpPr>
        <p:spPr>
          <a:xfrm>
            <a:off x="4245650" y="1568125"/>
            <a:ext cx="4482600" cy="212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400"/>
              <a:buNone/>
              <a:defRPr sz="2400">
                <a:solidFill>
                  <a:srgbClr val="19344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1" name="Google Shape;251;g285d1c74c46_0_257"/>
          <p:cNvSpPr txBox="1"/>
          <p:nvPr>
            <p:ph idx="1" type="subTitle"/>
          </p:nvPr>
        </p:nvSpPr>
        <p:spPr>
          <a:xfrm>
            <a:off x="4879550" y="3694525"/>
            <a:ext cx="32148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3E606F"/>
                </a:solidFill>
              </a:defRPr>
            </a:lvl1pPr>
            <a:lvl2pPr lvl="1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 &amp; some text slide">
  <p:cSld name="BIG_NUMBER">
    <p:bg>
      <p:bgPr>
        <a:solidFill>
          <a:srgbClr val="3E606F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85d1c74c46_0_264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None/>
              <a:defRPr sz="9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4" name="Google Shape;254;g285d1c74c46_0_264"/>
          <p:cNvSpPr txBox="1"/>
          <p:nvPr>
            <p:ph idx="2" type="title"/>
          </p:nvPr>
        </p:nvSpPr>
        <p:spPr>
          <a:xfrm>
            <a:off x="867300" y="2978525"/>
            <a:ext cx="74094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None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 &amp; some text slide 1">
  <p:cSld name="BIG_NUMBER_1">
    <p:bg>
      <p:bgPr>
        <a:solidFill>
          <a:srgbClr val="3E606F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85d1c74c46_0_267"/>
          <p:cNvSpPr txBox="1"/>
          <p:nvPr>
            <p:ph type="title"/>
          </p:nvPr>
        </p:nvSpPr>
        <p:spPr>
          <a:xfrm>
            <a:off x="867300" y="2978525"/>
            <a:ext cx="74094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None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57" name="Google Shape;257;g285d1c74c46_0_267"/>
          <p:cNvSpPr txBox="1"/>
          <p:nvPr>
            <p:ph idx="2" type="title"/>
          </p:nvPr>
        </p:nvSpPr>
        <p:spPr>
          <a:xfrm>
            <a:off x="930100" y="981525"/>
            <a:ext cx="7283700" cy="1997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b="1" sz="7200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CUSTOM_11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85d1c74c46_0_270"/>
          <p:cNvSpPr txBox="1"/>
          <p:nvPr>
            <p:ph type="title"/>
          </p:nvPr>
        </p:nvSpPr>
        <p:spPr>
          <a:xfrm>
            <a:off x="795300" y="388150"/>
            <a:ext cx="755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8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with title and text right">
  <p:cSld name="CUSTOM_4"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85d1c74c46_0_272"/>
          <p:cNvSpPr txBox="1"/>
          <p:nvPr>
            <p:ph type="title"/>
          </p:nvPr>
        </p:nvSpPr>
        <p:spPr>
          <a:xfrm>
            <a:off x="3830850" y="675225"/>
            <a:ext cx="53010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4800"/>
              <a:buNone/>
              <a:defRPr sz="4800">
                <a:solidFill>
                  <a:srgbClr val="01010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9pPr>
          </a:lstStyle>
          <a:p/>
        </p:txBody>
      </p:sp>
      <p:sp>
        <p:nvSpPr>
          <p:cNvPr id="262" name="Google Shape;262;g285d1c74c46_0_272"/>
          <p:cNvSpPr txBox="1"/>
          <p:nvPr>
            <p:ph idx="1" type="subTitle"/>
          </p:nvPr>
        </p:nvSpPr>
        <p:spPr>
          <a:xfrm>
            <a:off x="3399300" y="1400175"/>
            <a:ext cx="61641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A5B7C6"/>
                </a:solidFill>
              </a:defRPr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>
                <a:solidFill>
                  <a:srgbClr val="A5B7C6"/>
                </a:solidFill>
              </a:defRPr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263" name="Google Shape;263;g285d1c74c46_0_272"/>
          <p:cNvSpPr txBox="1"/>
          <p:nvPr>
            <p:ph idx="2" type="title"/>
          </p:nvPr>
        </p:nvSpPr>
        <p:spPr>
          <a:xfrm>
            <a:off x="3830850" y="1939575"/>
            <a:ext cx="53010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4800"/>
              <a:buNone/>
              <a:defRPr sz="4800">
                <a:solidFill>
                  <a:srgbClr val="01010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9pPr>
          </a:lstStyle>
          <a:p/>
        </p:txBody>
      </p:sp>
      <p:sp>
        <p:nvSpPr>
          <p:cNvPr id="264" name="Google Shape;264;g285d1c74c46_0_272"/>
          <p:cNvSpPr txBox="1"/>
          <p:nvPr>
            <p:ph idx="3" type="subTitle"/>
          </p:nvPr>
        </p:nvSpPr>
        <p:spPr>
          <a:xfrm>
            <a:off x="3399300" y="2664525"/>
            <a:ext cx="61641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A5B7C6"/>
                </a:solidFill>
              </a:defRPr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>
                <a:solidFill>
                  <a:srgbClr val="A5B7C6"/>
                </a:solidFill>
              </a:defRPr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265" name="Google Shape;265;g285d1c74c46_0_272"/>
          <p:cNvSpPr txBox="1"/>
          <p:nvPr>
            <p:ph idx="4" type="title"/>
          </p:nvPr>
        </p:nvSpPr>
        <p:spPr>
          <a:xfrm>
            <a:off x="3830850" y="3203925"/>
            <a:ext cx="53010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4800"/>
              <a:buNone/>
              <a:defRPr sz="4800">
                <a:solidFill>
                  <a:srgbClr val="01010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9pPr>
          </a:lstStyle>
          <a:p/>
        </p:txBody>
      </p:sp>
      <p:sp>
        <p:nvSpPr>
          <p:cNvPr id="266" name="Google Shape;266;g285d1c74c46_0_272"/>
          <p:cNvSpPr txBox="1"/>
          <p:nvPr>
            <p:ph idx="5" type="subTitle"/>
          </p:nvPr>
        </p:nvSpPr>
        <p:spPr>
          <a:xfrm>
            <a:off x="3399300" y="3928875"/>
            <a:ext cx="61641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A5B7C6"/>
                </a:solidFill>
              </a:defRPr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>
                <a:solidFill>
                  <a:srgbClr val="A5B7C6"/>
                </a:solidFill>
              </a:defRPr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A5B7C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with text">
  <p:cSld name="CUSTOM_15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85d1c74c46_0_279"/>
          <p:cNvSpPr txBox="1"/>
          <p:nvPr>
            <p:ph type="title"/>
          </p:nvPr>
        </p:nvSpPr>
        <p:spPr>
          <a:xfrm>
            <a:off x="227550" y="297175"/>
            <a:ext cx="8688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400">
                <a:solidFill>
                  <a:srgbClr val="19344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269" name="Google Shape;269;g285d1c74c46_0_279"/>
          <p:cNvSpPr txBox="1"/>
          <p:nvPr>
            <p:ph idx="1" type="subTitle"/>
          </p:nvPr>
        </p:nvSpPr>
        <p:spPr>
          <a:xfrm>
            <a:off x="5340273" y="1175975"/>
            <a:ext cx="3095100" cy="14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70" name="Google Shape;270;g285d1c74c46_0_279"/>
          <p:cNvSpPr txBox="1"/>
          <p:nvPr>
            <p:ph idx="2" type="subTitle"/>
          </p:nvPr>
        </p:nvSpPr>
        <p:spPr>
          <a:xfrm>
            <a:off x="5340273" y="3191751"/>
            <a:ext cx="3095100" cy="14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 slide">
  <p:cSld name="CUSTOM_5"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85d1c74c46_0_283"/>
          <p:cNvSpPr txBox="1"/>
          <p:nvPr>
            <p:ph idx="1" type="subTitle"/>
          </p:nvPr>
        </p:nvSpPr>
        <p:spPr>
          <a:xfrm>
            <a:off x="489475" y="1571650"/>
            <a:ext cx="2082300" cy="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73" name="Google Shape;273;g285d1c74c46_0_283"/>
          <p:cNvSpPr txBox="1"/>
          <p:nvPr>
            <p:ph idx="2" type="subTitle"/>
          </p:nvPr>
        </p:nvSpPr>
        <p:spPr>
          <a:xfrm>
            <a:off x="489475" y="3634900"/>
            <a:ext cx="2082300" cy="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74" name="Google Shape;274;g285d1c74c46_0_283"/>
          <p:cNvSpPr txBox="1"/>
          <p:nvPr>
            <p:ph idx="3" type="subTitle"/>
          </p:nvPr>
        </p:nvSpPr>
        <p:spPr>
          <a:xfrm>
            <a:off x="2879225" y="1571650"/>
            <a:ext cx="2082300" cy="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75" name="Google Shape;275;g285d1c74c46_0_283"/>
          <p:cNvSpPr txBox="1"/>
          <p:nvPr>
            <p:ph idx="4" type="subTitle"/>
          </p:nvPr>
        </p:nvSpPr>
        <p:spPr>
          <a:xfrm>
            <a:off x="2879225" y="3634900"/>
            <a:ext cx="2082300" cy="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76" name="Google Shape;276;g285d1c74c46_0_283"/>
          <p:cNvSpPr txBox="1"/>
          <p:nvPr>
            <p:ph idx="5" type="subTitle"/>
          </p:nvPr>
        </p:nvSpPr>
        <p:spPr>
          <a:xfrm>
            <a:off x="182025" y="1273000"/>
            <a:ext cx="26973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400">
                <a:solidFill>
                  <a:srgbClr val="A5B7C6"/>
                </a:solidFill>
              </a:defRPr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solidFill>
                  <a:srgbClr val="A5B7C6"/>
                </a:solidFill>
              </a:defRPr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277" name="Google Shape;277;g285d1c74c46_0_283"/>
          <p:cNvSpPr txBox="1"/>
          <p:nvPr>
            <p:ph idx="6" type="subTitle"/>
          </p:nvPr>
        </p:nvSpPr>
        <p:spPr>
          <a:xfrm>
            <a:off x="182025" y="3336025"/>
            <a:ext cx="26973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400">
                <a:solidFill>
                  <a:srgbClr val="A5B7C6"/>
                </a:solidFill>
              </a:defRPr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solidFill>
                  <a:srgbClr val="A5B7C6"/>
                </a:solidFill>
              </a:defRPr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278" name="Google Shape;278;g285d1c74c46_0_283"/>
          <p:cNvSpPr txBox="1"/>
          <p:nvPr>
            <p:ph idx="7" type="subTitle"/>
          </p:nvPr>
        </p:nvSpPr>
        <p:spPr>
          <a:xfrm>
            <a:off x="2571725" y="1273000"/>
            <a:ext cx="26973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400">
                <a:solidFill>
                  <a:srgbClr val="A5B7C6"/>
                </a:solidFill>
              </a:defRPr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solidFill>
                  <a:srgbClr val="A5B7C6"/>
                </a:solidFill>
              </a:defRPr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279" name="Google Shape;279;g285d1c74c46_0_283"/>
          <p:cNvSpPr txBox="1"/>
          <p:nvPr>
            <p:ph idx="8" type="subTitle"/>
          </p:nvPr>
        </p:nvSpPr>
        <p:spPr>
          <a:xfrm>
            <a:off x="2571725" y="3336025"/>
            <a:ext cx="26973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400">
                <a:solidFill>
                  <a:srgbClr val="A5B7C6"/>
                </a:solidFill>
              </a:defRPr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solidFill>
                  <a:srgbClr val="A5B7C6"/>
                </a:solidFill>
              </a:defRPr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A5B7C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3 column slide">
  <p:cSld name="CUSTOM_1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61ba9024b4_0_47"/>
          <p:cNvSpPr txBox="1"/>
          <p:nvPr>
            <p:ph type="title"/>
          </p:nvPr>
        </p:nvSpPr>
        <p:spPr>
          <a:xfrm>
            <a:off x="795448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40" name="Google Shape;40;g61ba9024b4_0_47"/>
          <p:cNvSpPr txBox="1"/>
          <p:nvPr>
            <p:ph idx="2" type="title"/>
          </p:nvPr>
        </p:nvSpPr>
        <p:spPr>
          <a:xfrm>
            <a:off x="795300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41" name="Google Shape;41;g61ba9024b4_0_47"/>
          <p:cNvSpPr txBox="1"/>
          <p:nvPr>
            <p:ph idx="3" type="title"/>
          </p:nvPr>
        </p:nvSpPr>
        <p:spPr>
          <a:xfrm>
            <a:off x="3543711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42" name="Google Shape;42;g61ba9024b4_0_47"/>
          <p:cNvSpPr txBox="1"/>
          <p:nvPr>
            <p:ph idx="4" type="title"/>
          </p:nvPr>
        </p:nvSpPr>
        <p:spPr>
          <a:xfrm>
            <a:off x="3543638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43" name="Google Shape;43;g61ba9024b4_0_47"/>
          <p:cNvSpPr txBox="1"/>
          <p:nvPr>
            <p:ph idx="5" type="title"/>
          </p:nvPr>
        </p:nvSpPr>
        <p:spPr>
          <a:xfrm>
            <a:off x="6292048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44" name="Google Shape;44;g61ba9024b4_0_47"/>
          <p:cNvSpPr txBox="1"/>
          <p:nvPr>
            <p:ph idx="6" type="title"/>
          </p:nvPr>
        </p:nvSpPr>
        <p:spPr>
          <a:xfrm>
            <a:off x="6291975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45" name="Google Shape;45;g61ba9024b4_0_47"/>
          <p:cNvCxnSpPr/>
          <p:nvPr/>
        </p:nvCxnSpPr>
        <p:spPr>
          <a:xfrm>
            <a:off x="3363029" y="2443344"/>
            <a:ext cx="0" cy="13911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" name="Google Shape;46;g61ba9024b4_0_47"/>
          <p:cNvCxnSpPr/>
          <p:nvPr/>
        </p:nvCxnSpPr>
        <p:spPr>
          <a:xfrm>
            <a:off x="6082548" y="2443344"/>
            <a:ext cx="0" cy="13911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7" name="Google Shape;47;g61ba9024b4_0_47"/>
          <p:cNvSpPr txBox="1"/>
          <p:nvPr>
            <p:ph idx="7" type="title"/>
          </p:nvPr>
        </p:nvSpPr>
        <p:spPr>
          <a:xfrm>
            <a:off x="1202925" y="4666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3000"/>
              <a:buFont typeface="Roboto"/>
              <a:buNone/>
              <a:defRPr b="1" sz="3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images &amp; two column">
  <p:cSld name="CUSTOM_13"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85d1c74c46_0_292"/>
          <p:cNvSpPr txBox="1"/>
          <p:nvPr>
            <p:ph type="title"/>
          </p:nvPr>
        </p:nvSpPr>
        <p:spPr>
          <a:xfrm>
            <a:off x="377250" y="2734400"/>
            <a:ext cx="38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000">
                <a:solidFill>
                  <a:srgbClr val="19344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282" name="Google Shape;282;g285d1c74c46_0_292"/>
          <p:cNvSpPr txBox="1"/>
          <p:nvPr>
            <p:ph idx="2" type="title"/>
          </p:nvPr>
        </p:nvSpPr>
        <p:spPr>
          <a:xfrm>
            <a:off x="4949250" y="2734400"/>
            <a:ext cx="38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000">
                <a:solidFill>
                  <a:srgbClr val="19344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283" name="Google Shape;283;g285d1c74c46_0_292"/>
          <p:cNvSpPr txBox="1"/>
          <p:nvPr>
            <p:ph idx="3" type="title"/>
          </p:nvPr>
        </p:nvSpPr>
        <p:spPr>
          <a:xfrm>
            <a:off x="674850" y="3463275"/>
            <a:ext cx="32223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284" name="Google Shape;284;g285d1c74c46_0_292"/>
          <p:cNvSpPr txBox="1"/>
          <p:nvPr>
            <p:ph idx="4" type="title"/>
          </p:nvPr>
        </p:nvSpPr>
        <p:spPr>
          <a:xfrm>
            <a:off x="5246850" y="3463275"/>
            <a:ext cx="32223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285" name="Google Shape;285;g285d1c74c46_0_292"/>
          <p:cNvCxnSpPr/>
          <p:nvPr/>
        </p:nvCxnSpPr>
        <p:spPr>
          <a:xfrm>
            <a:off x="4583875" y="2747150"/>
            <a:ext cx="0" cy="18792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image and title">
  <p:cSld name="CUSTOM_14"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85d1c74c46_0_298"/>
          <p:cNvSpPr txBox="1"/>
          <p:nvPr>
            <p:ph type="title"/>
          </p:nvPr>
        </p:nvSpPr>
        <p:spPr>
          <a:xfrm>
            <a:off x="5083800" y="1332250"/>
            <a:ext cx="3638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288" name="Google Shape;288;g285d1c74c46_0_298"/>
          <p:cNvSpPr txBox="1"/>
          <p:nvPr>
            <p:ph idx="1" type="body"/>
          </p:nvPr>
        </p:nvSpPr>
        <p:spPr>
          <a:xfrm>
            <a:off x="5083800" y="24787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89" name="Google Shape;289;g285d1c74c46_0_298"/>
          <p:cNvSpPr/>
          <p:nvPr/>
        </p:nvSpPr>
        <p:spPr>
          <a:xfrm>
            <a:off x="0" y="0"/>
            <a:ext cx="4457400" cy="5143500"/>
          </a:xfrm>
          <a:prstGeom prst="rect">
            <a:avLst/>
          </a:prstGeom>
          <a:solidFill>
            <a:srgbClr val="435D7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0" name="Google Shape;290;g285d1c74c46_0_298"/>
          <p:cNvCxnSpPr/>
          <p:nvPr/>
        </p:nvCxnSpPr>
        <p:spPr>
          <a:xfrm>
            <a:off x="5161825" y="1160825"/>
            <a:ext cx="1140000" cy="0"/>
          </a:xfrm>
          <a:prstGeom prst="straightConnector1">
            <a:avLst/>
          </a:prstGeom>
          <a:noFill/>
          <a:ln cap="flat" cmpd="sng" w="19050">
            <a:solidFill>
              <a:srgbClr val="19344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image and title 1">
  <p:cSld name="CUSTOM_14_1"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85d1c74c46_0_303"/>
          <p:cNvSpPr txBox="1"/>
          <p:nvPr>
            <p:ph type="title"/>
          </p:nvPr>
        </p:nvSpPr>
        <p:spPr>
          <a:xfrm>
            <a:off x="5083800" y="1332250"/>
            <a:ext cx="3638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293" name="Google Shape;293;g285d1c74c46_0_303"/>
          <p:cNvSpPr txBox="1"/>
          <p:nvPr>
            <p:ph idx="1" type="body"/>
          </p:nvPr>
        </p:nvSpPr>
        <p:spPr>
          <a:xfrm>
            <a:off x="5083800" y="24787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cxnSp>
        <p:nvCxnSpPr>
          <p:cNvPr id="294" name="Google Shape;294;g285d1c74c46_0_303"/>
          <p:cNvCxnSpPr/>
          <p:nvPr/>
        </p:nvCxnSpPr>
        <p:spPr>
          <a:xfrm>
            <a:off x="5161825" y="1160825"/>
            <a:ext cx="1140000" cy="0"/>
          </a:xfrm>
          <a:prstGeom prst="straightConnector1">
            <a:avLst/>
          </a:prstGeom>
          <a:noFill/>
          <a:ln cap="flat" cmpd="sng" w="19050">
            <a:solidFill>
              <a:srgbClr val="19344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with text right" type="titleOnly">
  <p:cSld name="TITLE_ONLY"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85d1c74c46_0_307"/>
          <p:cNvSpPr/>
          <p:nvPr/>
        </p:nvSpPr>
        <p:spPr>
          <a:xfrm>
            <a:off x="4722150" y="1619525"/>
            <a:ext cx="4449000" cy="7107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g285d1c74c46_0_307"/>
          <p:cNvSpPr txBox="1"/>
          <p:nvPr>
            <p:ph type="title"/>
          </p:nvPr>
        </p:nvSpPr>
        <p:spPr>
          <a:xfrm>
            <a:off x="5109900" y="1688525"/>
            <a:ext cx="3599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Roboto Medium"/>
              <a:buNone/>
              <a:defRPr sz="2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298" name="Google Shape;298;g285d1c74c46_0_307"/>
          <p:cNvSpPr txBox="1"/>
          <p:nvPr>
            <p:ph idx="2" type="title"/>
          </p:nvPr>
        </p:nvSpPr>
        <p:spPr>
          <a:xfrm>
            <a:off x="5109900" y="2569100"/>
            <a:ext cx="28428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299" name="Google Shape;299;g285d1c74c46_0_307"/>
          <p:cNvCxnSpPr/>
          <p:nvPr/>
        </p:nvCxnSpPr>
        <p:spPr>
          <a:xfrm>
            <a:off x="7703150" y="4021750"/>
            <a:ext cx="506700" cy="5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and text left">
  <p:cSld name="CUSTOM_2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85d1c74c46_0_312"/>
          <p:cNvSpPr/>
          <p:nvPr/>
        </p:nvSpPr>
        <p:spPr>
          <a:xfrm flipH="1">
            <a:off x="0" y="1619525"/>
            <a:ext cx="4449000" cy="7107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g285d1c74c46_0_312"/>
          <p:cNvSpPr txBox="1"/>
          <p:nvPr>
            <p:ph type="title"/>
          </p:nvPr>
        </p:nvSpPr>
        <p:spPr>
          <a:xfrm flipH="1">
            <a:off x="462150" y="1688525"/>
            <a:ext cx="3599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Roboto Medium"/>
              <a:buNone/>
              <a:defRPr sz="2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303" name="Google Shape;303;g285d1c74c46_0_312"/>
          <p:cNvSpPr txBox="1"/>
          <p:nvPr>
            <p:ph idx="2" type="title"/>
          </p:nvPr>
        </p:nvSpPr>
        <p:spPr>
          <a:xfrm flipH="1">
            <a:off x="1218450" y="2569100"/>
            <a:ext cx="28428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304" name="Google Shape;304;g285d1c74c46_0_312"/>
          <p:cNvCxnSpPr/>
          <p:nvPr/>
        </p:nvCxnSpPr>
        <p:spPr>
          <a:xfrm flipH="1">
            <a:off x="961300" y="4021750"/>
            <a:ext cx="506700" cy="5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and text left 1">
  <p:cSld name="CUSTOM_2_1"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85d1c74c46_0_317"/>
          <p:cNvSpPr/>
          <p:nvPr/>
        </p:nvSpPr>
        <p:spPr>
          <a:xfrm flipH="1">
            <a:off x="0" y="1619525"/>
            <a:ext cx="4449000" cy="7107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g285d1c74c46_0_317"/>
          <p:cNvSpPr txBox="1"/>
          <p:nvPr>
            <p:ph type="title"/>
          </p:nvPr>
        </p:nvSpPr>
        <p:spPr>
          <a:xfrm flipH="1">
            <a:off x="462150" y="1688525"/>
            <a:ext cx="3599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Roboto Medium"/>
              <a:buNone/>
              <a:defRPr sz="2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308" name="Google Shape;308;g285d1c74c46_0_317"/>
          <p:cNvSpPr txBox="1"/>
          <p:nvPr>
            <p:ph idx="2" type="title"/>
          </p:nvPr>
        </p:nvSpPr>
        <p:spPr>
          <a:xfrm flipH="1">
            <a:off x="1218550" y="2569100"/>
            <a:ext cx="69558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- Right">
  <p:cSld name="CUSTOM_8"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04672b82ff_0_2489"/>
          <p:cNvSpPr txBox="1"/>
          <p:nvPr>
            <p:ph type="title"/>
          </p:nvPr>
        </p:nvSpPr>
        <p:spPr>
          <a:xfrm>
            <a:off x="355975" y="2412225"/>
            <a:ext cx="4248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5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314" name="Google Shape;314;g104672b82ff_0_2489"/>
          <p:cNvSpPr txBox="1"/>
          <p:nvPr>
            <p:ph idx="2" type="title"/>
          </p:nvPr>
        </p:nvSpPr>
        <p:spPr>
          <a:xfrm>
            <a:off x="463975" y="2826650"/>
            <a:ext cx="4032000" cy="20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A0A0"/>
              </a:buClr>
              <a:buSzPts val="1600"/>
              <a:buFont typeface="Roboto"/>
              <a:buNone/>
              <a:defRPr sz="1600">
                <a:solidFill>
                  <a:srgbClr val="A0A0A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 slide">
  <p:cSld name="CUSTOM_7"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04672b82ff_0_2492"/>
          <p:cNvSpPr txBox="1"/>
          <p:nvPr>
            <p:ph type="title"/>
          </p:nvPr>
        </p:nvSpPr>
        <p:spPr>
          <a:xfrm>
            <a:off x="367675" y="413175"/>
            <a:ext cx="8703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317" name="Google Shape;317;g104672b82ff_0_2492"/>
          <p:cNvSpPr txBox="1"/>
          <p:nvPr>
            <p:ph idx="2" type="title"/>
          </p:nvPr>
        </p:nvSpPr>
        <p:spPr>
          <a:xfrm>
            <a:off x="367675" y="909675"/>
            <a:ext cx="755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A0A0"/>
              </a:buClr>
              <a:buSzPts val="2600"/>
              <a:buNone/>
              <a:defRPr sz="2000">
                <a:solidFill>
                  <a:srgbClr val="A0A0A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with title and text left">
  <p:cSld name="CUSTOM_9"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04672b82ff_0_2495"/>
          <p:cNvSpPr txBox="1"/>
          <p:nvPr>
            <p:ph type="title"/>
          </p:nvPr>
        </p:nvSpPr>
        <p:spPr>
          <a:xfrm>
            <a:off x="5083800" y="341650"/>
            <a:ext cx="3638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320" name="Google Shape;320;g104672b82ff_0_2495"/>
          <p:cNvSpPr txBox="1"/>
          <p:nvPr>
            <p:ph idx="1" type="body"/>
          </p:nvPr>
        </p:nvSpPr>
        <p:spPr>
          <a:xfrm>
            <a:off x="5083800" y="14881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21" name="Google Shape;321;g104672b82ff_0_2495"/>
          <p:cNvSpPr txBox="1"/>
          <p:nvPr>
            <p:ph idx="2" type="body"/>
          </p:nvPr>
        </p:nvSpPr>
        <p:spPr>
          <a:xfrm>
            <a:off x="5083800" y="38173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○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■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●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○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■"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22" name="Google Shape;322;g104672b82ff_0_2495"/>
          <p:cNvSpPr/>
          <p:nvPr/>
        </p:nvSpPr>
        <p:spPr>
          <a:xfrm>
            <a:off x="5074251" y="3817300"/>
            <a:ext cx="3760500" cy="10608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g104672b82ff_0_2495"/>
          <p:cNvSpPr txBox="1"/>
          <p:nvPr>
            <p:ph idx="3" type="subTitle"/>
          </p:nvPr>
        </p:nvSpPr>
        <p:spPr>
          <a:xfrm>
            <a:off x="5191125" y="3836250"/>
            <a:ext cx="3526800" cy="104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1">
  <p:cSld name="CUSTOM_12_1"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04672b82ff_0_2501"/>
          <p:cNvSpPr/>
          <p:nvPr/>
        </p:nvSpPr>
        <p:spPr>
          <a:xfrm>
            <a:off x="477850" y="0"/>
            <a:ext cx="4144500" cy="26523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g104672b82ff_0_2501"/>
          <p:cNvSpPr txBox="1"/>
          <p:nvPr>
            <p:ph type="title"/>
          </p:nvPr>
        </p:nvSpPr>
        <p:spPr>
          <a:xfrm>
            <a:off x="661025" y="158925"/>
            <a:ext cx="3810000" cy="98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27" name="Google Shape;327;g104672b82ff_0_2501"/>
          <p:cNvSpPr txBox="1"/>
          <p:nvPr>
            <p:ph idx="1" type="subTitle"/>
          </p:nvPr>
        </p:nvSpPr>
        <p:spPr>
          <a:xfrm>
            <a:off x="661025" y="1140275"/>
            <a:ext cx="3667500" cy="12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1">
  <p:cSld name="CUSTOM_12_1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61ba9024b4_0_27"/>
          <p:cNvSpPr/>
          <p:nvPr/>
        </p:nvSpPr>
        <p:spPr>
          <a:xfrm>
            <a:off x="477850" y="0"/>
            <a:ext cx="4144500" cy="26523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g61ba9024b4_0_27"/>
          <p:cNvSpPr txBox="1"/>
          <p:nvPr>
            <p:ph type="title"/>
          </p:nvPr>
        </p:nvSpPr>
        <p:spPr>
          <a:xfrm>
            <a:off x="661025" y="158925"/>
            <a:ext cx="3810000" cy="98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1" name="Google Shape;51;g61ba9024b4_0_27"/>
          <p:cNvSpPr txBox="1"/>
          <p:nvPr>
            <p:ph idx="1" type="subTitle"/>
          </p:nvPr>
        </p:nvSpPr>
        <p:spPr>
          <a:xfrm>
            <a:off x="661025" y="1140275"/>
            <a:ext cx="3667500" cy="12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3 column slide">
  <p:cSld name="CUSTOM_1"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04672b82ff_0_2505"/>
          <p:cNvSpPr txBox="1"/>
          <p:nvPr>
            <p:ph type="title"/>
          </p:nvPr>
        </p:nvSpPr>
        <p:spPr>
          <a:xfrm>
            <a:off x="795448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330" name="Google Shape;330;g104672b82ff_0_2505"/>
          <p:cNvSpPr txBox="1"/>
          <p:nvPr>
            <p:ph idx="2" type="title"/>
          </p:nvPr>
        </p:nvSpPr>
        <p:spPr>
          <a:xfrm>
            <a:off x="795300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331" name="Google Shape;331;g104672b82ff_0_2505"/>
          <p:cNvSpPr txBox="1"/>
          <p:nvPr>
            <p:ph idx="3" type="title"/>
          </p:nvPr>
        </p:nvSpPr>
        <p:spPr>
          <a:xfrm>
            <a:off x="3543711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332" name="Google Shape;332;g104672b82ff_0_2505"/>
          <p:cNvSpPr txBox="1"/>
          <p:nvPr>
            <p:ph idx="4" type="title"/>
          </p:nvPr>
        </p:nvSpPr>
        <p:spPr>
          <a:xfrm>
            <a:off x="3543638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333" name="Google Shape;333;g104672b82ff_0_2505"/>
          <p:cNvSpPr txBox="1"/>
          <p:nvPr>
            <p:ph idx="5" type="title"/>
          </p:nvPr>
        </p:nvSpPr>
        <p:spPr>
          <a:xfrm>
            <a:off x="6292048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334" name="Google Shape;334;g104672b82ff_0_2505"/>
          <p:cNvSpPr txBox="1"/>
          <p:nvPr>
            <p:ph idx="6" type="title"/>
          </p:nvPr>
        </p:nvSpPr>
        <p:spPr>
          <a:xfrm>
            <a:off x="6291975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335" name="Google Shape;335;g104672b82ff_0_2505"/>
          <p:cNvCxnSpPr/>
          <p:nvPr/>
        </p:nvCxnSpPr>
        <p:spPr>
          <a:xfrm>
            <a:off x="3363029" y="2443344"/>
            <a:ext cx="0" cy="13911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6" name="Google Shape;336;g104672b82ff_0_2505"/>
          <p:cNvCxnSpPr/>
          <p:nvPr/>
        </p:nvCxnSpPr>
        <p:spPr>
          <a:xfrm>
            <a:off x="6082548" y="2443344"/>
            <a:ext cx="0" cy="13911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7" name="Google Shape;337;g104672b82ff_0_2505"/>
          <p:cNvSpPr txBox="1"/>
          <p:nvPr>
            <p:ph idx="7" type="title"/>
          </p:nvPr>
        </p:nvSpPr>
        <p:spPr>
          <a:xfrm>
            <a:off x="1202925" y="4666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3000"/>
              <a:buFont typeface="Roboto"/>
              <a:buNone/>
              <a:defRPr b="1" sz="3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6 columns slide">
  <p:cSld name="CUSTOM_3"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04672b82ff_0_2515"/>
          <p:cNvSpPr txBox="1"/>
          <p:nvPr>
            <p:ph type="title"/>
          </p:nvPr>
        </p:nvSpPr>
        <p:spPr>
          <a:xfrm>
            <a:off x="795448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40" name="Google Shape;340;g104672b82ff_0_2515"/>
          <p:cNvSpPr txBox="1"/>
          <p:nvPr>
            <p:ph idx="2" type="title"/>
          </p:nvPr>
        </p:nvSpPr>
        <p:spPr>
          <a:xfrm>
            <a:off x="795300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341" name="Google Shape;341;g104672b82ff_0_2515"/>
          <p:cNvSpPr txBox="1"/>
          <p:nvPr>
            <p:ph idx="3" type="title"/>
          </p:nvPr>
        </p:nvSpPr>
        <p:spPr>
          <a:xfrm>
            <a:off x="3543711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42" name="Google Shape;342;g104672b82ff_0_2515"/>
          <p:cNvSpPr txBox="1"/>
          <p:nvPr>
            <p:ph idx="4" type="title"/>
          </p:nvPr>
        </p:nvSpPr>
        <p:spPr>
          <a:xfrm>
            <a:off x="3543638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343" name="Google Shape;343;g104672b82ff_0_2515"/>
          <p:cNvSpPr txBox="1"/>
          <p:nvPr>
            <p:ph idx="5" type="title"/>
          </p:nvPr>
        </p:nvSpPr>
        <p:spPr>
          <a:xfrm>
            <a:off x="6292048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44" name="Google Shape;344;g104672b82ff_0_2515"/>
          <p:cNvSpPr txBox="1"/>
          <p:nvPr>
            <p:ph idx="6" type="title"/>
          </p:nvPr>
        </p:nvSpPr>
        <p:spPr>
          <a:xfrm>
            <a:off x="6291975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345" name="Google Shape;345;g104672b82ff_0_2515"/>
          <p:cNvCxnSpPr/>
          <p:nvPr/>
        </p:nvCxnSpPr>
        <p:spPr>
          <a:xfrm>
            <a:off x="3363025" y="1735807"/>
            <a:ext cx="0" cy="29736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6" name="Google Shape;346;g104672b82ff_0_2515"/>
          <p:cNvCxnSpPr/>
          <p:nvPr/>
        </p:nvCxnSpPr>
        <p:spPr>
          <a:xfrm>
            <a:off x="6082550" y="1735807"/>
            <a:ext cx="0" cy="29736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7" name="Google Shape;347;g104672b82ff_0_2515"/>
          <p:cNvSpPr txBox="1"/>
          <p:nvPr>
            <p:ph idx="7" type="title"/>
          </p:nvPr>
        </p:nvSpPr>
        <p:spPr>
          <a:xfrm>
            <a:off x="795448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48" name="Google Shape;348;g104672b82ff_0_2515"/>
          <p:cNvSpPr txBox="1"/>
          <p:nvPr>
            <p:ph idx="8" type="title"/>
          </p:nvPr>
        </p:nvSpPr>
        <p:spPr>
          <a:xfrm>
            <a:off x="795300" y="37698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349" name="Google Shape;349;g104672b82ff_0_2515"/>
          <p:cNvSpPr txBox="1"/>
          <p:nvPr>
            <p:ph idx="9" type="title"/>
          </p:nvPr>
        </p:nvSpPr>
        <p:spPr>
          <a:xfrm>
            <a:off x="3543711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50" name="Google Shape;350;g104672b82ff_0_2515"/>
          <p:cNvSpPr txBox="1"/>
          <p:nvPr>
            <p:ph idx="13" type="title"/>
          </p:nvPr>
        </p:nvSpPr>
        <p:spPr>
          <a:xfrm>
            <a:off x="3543638" y="37698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351" name="Google Shape;351;g104672b82ff_0_2515"/>
          <p:cNvSpPr txBox="1"/>
          <p:nvPr>
            <p:ph idx="14" type="title"/>
          </p:nvPr>
        </p:nvSpPr>
        <p:spPr>
          <a:xfrm>
            <a:off x="6292048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52" name="Google Shape;352;g104672b82ff_0_2515"/>
          <p:cNvSpPr txBox="1"/>
          <p:nvPr>
            <p:ph idx="15" type="title"/>
          </p:nvPr>
        </p:nvSpPr>
        <p:spPr>
          <a:xfrm>
            <a:off x="6291975" y="37698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353" name="Google Shape;353;g104672b82ff_0_2515"/>
          <p:cNvSpPr txBox="1"/>
          <p:nvPr>
            <p:ph idx="16" type="title"/>
          </p:nvPr>
        </p:nvSpPr>
        <p:spPr>
          <a:xfrm>
            <a:off x="1202925" y="4666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3000"/>
              <a:buFont typeface="Roboto"/>
              <a:buNone/>
              <a:defRPr b="1" sz="3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with text">
  <p:cSld name="CUSTOM_15"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04672b82ff_0_2531"/>
          <p:cNvSpPr txBox="1"/>
          <p:nvPr>
            <p:ph type="title"/>
          </p:nvPr>
        </p:nvSpPr>
        <p:spPr>
          <a:xfrm>
            <a:off x="227550" y="297175"/>
            <a:ext cx="8688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400">
                <a:solidFill>
                  <a:srgbClr val="19344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356" name="Google Shape;356;g104672b82ff_0_2531"/>
          <p:cNvSpPr txBox="1"/>
          <p:nvPr>
            <p:ph idx="1" type="subTitle"/>
          </p:nvPr>
        </p:nvSpPr>
        <p:spPr>
          <a:xfrm>
            <a:off x="5340273" y="1175975"/>
            <a:ext cx="3095100" cy="14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57" name="Google Shape;357;g104672b82ff_0_2531"/>
          <p:cNvSpPr txBox="1"/>
          <p:nvPr>
            <p:ph idx="2" type="subTitle"/>
          </p:nvPr>
        </p:nvSpPr>
        <p:spPr>
          <a:xfrm>
            <a:off x="5340273" y="3191751"/>
            <a:ext cx="3095100" cy="14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 slide">
  <p:cSld name="CUSTOM"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g104672b82ff_0_2535"/>
          <p:cNvPicPr preferRelativeResize="0"/>
          <p:nvPr/>
        </p:nvPicPr>
        <p:blipFill rotWithShape="1">
          <a:blip r:embed="rId2">
            <a:alphaModFix/>
          </a:blip>
          <a:srcRect b="0" l="0" r="0" t="6568"/>
          <a:stretch/>
        </p:blipFill>
        <p:spPr>
          <a:xfrm>
            <a:off x="345025" y="350313"/>
            <a:ext cx="8453950" cy="4442876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g104672b82ff_0_2535"/>
          <p:cNvSpPr/>
          <p:nvPr/>
        </p:nvSpPr>
        <p:spPr>
          <a:xfrm>
            <a:off x="-7650" y="3024500"/>
            <a:ext cx="7654500" cy="14742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g104672b82ff_0_2535"/>
          <p:cNvSpPr txBox="1"/>
          <p:nvPr>
            <p:ph type="title"/>
          </p:nvPr>
        </p:nvSpPr>
        <p:spPr>
          <a:xfrm>
            <a:off x="476300" y="1944525"/>
            <a:ext cx="8322600" cy="1913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b="1" sz="2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62" name="Google Shape;362;g104672b82ff_0_2535"/>
          <p:cNvSpPr txBox="1"/>
          <p:nvPr>
            <p:ph idx="1" type="subTitle"/>
          </p:nvPr>
        </p:nvSpPr>
        <p:spPr>
          <a:xfrm>
            <a:off x="554050" y="3770575"/>
            <a:ext cx="74937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lide" type="tx">
  <p:cSld name="TITLE_AND_BODY">
    <p:bg>
      <p:bgPr>
        <a:solidFill>
          <a:srgbClr val="193441"/>
        </a:solidFill>
      </p:bgPr>
    </p:bg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04672b82ff_0_2540"/>
          <p:cNvSpPr txBox="1"/>
          <p:nvPr>
            <p:ph type="title"/>
          </p:nvPr>
        </p:nvSpPr>
        <p:spPr>
          <a:xfrm>
            <a:off x="795300" y="1710575"/>
            <a:ext cx="7553400" cy="21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5" name="Google Shape;365;g104672b82ff_0_2540"/>
          <p:cNvSpPr/>
          <p:nvPr/>
        </p:nvSpPr>
        <p:spPr>
          <a:xfrm>
            <a:off x="4062450" y="691475"/>
            <a:ext cx="1019100" cy="1019100"/>
          </a:xfrm>
          <a:prstGeom prst="flowChartConnector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g104672b82ff_0_2540"/>
          <p:cNvSpPr txBox="1"/>
          <p:nvPr>
            <p:ph idx="1" type="subTitle"/>
          </p:nvPr>
        </p:nvSpPr>
        <p:spPr>
          <a:xfrm>
            <a:off x="825150" y="4084163"/>
            <a:ext cx="74937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A5B7C6"/>
                </a:solidFill>
              </a:defRPr>
            </a:lvl1pPr>
            <a:lvl2pPr lvl="1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two column slide" type="twoColTx">
  <p:cSld name="TITLE_AND_TWO_COLUMNS"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04672b82ff_0_2544"/>
          <p:cNvSpPr txBox="1"/>
          <p:nvPr>
            <p:ph type="title"/>
          </p:nvPr>
        </p:nvSpPr>
        <p:spPr>
          <a:xfrm>
            <a:off x="1202925" y="4666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3000"/>
              <a:buFont typeface="Roboto"/>
              <a:buNone/>
              <a:defRPr b="1" sz="3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69" name="Google Shape;369;g104672b82ff_0_2544"/>
          <p:cNvSpPr txBox="1"/>
          <p:nvPr>
            <p:ph idx="2" type="title"/>
          </p:nvPr>
        </p:nvSpPr>
        <p:spPr>
          <a:xfrm>
            <a:off x="1677450" y="2135900"/>
            <a:ext cx="23994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370" name="Google Shape;370;g104672b82ff_0_2544"/>
          <p:cNvSpPr txBox="1"/>
          <p:nvPr>
            <p:ph idx="3" type="title"/>
          </p:nvPr>
        </p:nvSpPr>
        <p:spPr>
          <a:xfrm>
            <a:off x="1266000" y="2632400"/>
            <a:ext cx="3222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371" name="Google Shape;371;g104672b82ff_0_2544"/>
          <p:cNvCxnSpPr/>
          <p:nvPr/>
        </p:nvCxnSpPr>
        <p:spPr>
          <a:xfrm>
            <a:off x="4567200" y="2261250"/>
            <a:ext cx="9600" cy="20013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2" name="Google Shape;372;g104672b82ff_0_2544"/>
          <p:cNvSpPr txBox="1"/>
          <p:nvPr>
            <p:ph idx="4" type="title"/>
          </p:nvPr>
        </p:nvSpPr>
        <p:spPr>
          <a:xfrm>
            <a:off x="5067200" y="2135900"/>
            <a:ext cx="23994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373" name="Google Shape;373;g104672b82ff_0_2544"/>
          <p:cNvSpPr txBox="1"/>
          <p:nvPr>
            <p:ph idx="5" type="title"/>
          </p:nvPr>
        </p:nvSpPr>
        <p:spPr>
          <a:xfrm>
            <a:off x="4655750" y="2632400"/>
            <a:ext cx="3222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">
  <p:cSld name="CUSTOM_12"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04672b82ff_0_2551"/>
          <p:cNvSpPr/>
          <p:nvPr/>
        </p:nvSpPr>
        <p:spPr>
          <a:xfrm>
            <a:off x="0" y="3617125"/>
            <a:ext cx="2826300" cy="4434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g104672b82ff_0_2551"/>
          <p:cNvSpPr/>
          <p:nvPr/>
        </p:nvSpPr>
        <p:spPr>
          <a:xfrm>
            <a:off x="0" y="4094200"/>
            <a:ext cx="3633900" cy="4434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g104672b82ff_0_2551"/>
          <p:cNvSpPr txBox="1"/>
          <p:nvPr>
            <p:ph type="title"/>
          </p:nvPr>
        </p:nvSpPr>
        <p:spPr>
          <a:xfrm>
            <a:off x="415625" y="3696723"/>
            <a:ext cx="4213800" cy="92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b="1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5">
  <p:cSld name="CUSTOM_12_5"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04672b82ff_0_2555"/>
          <p:cNvSpPr/>
          <p:nvPr/>
        </p:nvSpPr>
        <p:spPr>
          <a:xfrm>
            <a:off x="-45500" y="3921450"/>
            <a:ext cx="9198600" cy="12219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g104672b82ff_0_2555"/>
          <p:cNvSpPr/>
          <p:nvPr/>
        </p:nvSpPr>
        <p:spPr>
          <a:xfrm>
            <a:off x="0" y="499375"/>
            <a:ext cx="2826300" cy="4434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g104672b82ff_0_2555"/>
          <p:cNvSpPr/>
          <p:nvPr/>
        </p:nvSpPr>
        <p:spPr>
          <a:xfrm>
            <a:off x="0" y="976450"/>
            <a:ext cx="3633900" cy="4434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g104672b82ff_0_2555"/>
          <p:cNvSpPr txBox="1"/>
          <p:nvPr>
            <p:ph type="title"/>
          </p:nvPr>
        </p:nvSpPr>
        <p:spPr>
          <a:xfrm>
            <a:off x="415625" y="578973"/>
            <a:ext cx="4213800" cy="92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b="1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83" name="Google Shape;383;g104672b82ff_0_2555"/>
          <p:cNvSpPr txBox="1"/>
          <p:nvPr>
            <p:ph idx="2" type="title"/>
          </p:nvPr>
        </p:nvSpPr>
        <p:spPr>
          <a:xfrm>
            <a:off x="955299" y="4366675"/>
            <a:ext cx="71970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1" sz="1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4">
  <p:cSld name="CUSTOM_12_4"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g104672b82ff_0_2561"/>
          <p:cNvGrpSpPr/>
          <p:nvPr/>
        </p:nvGrpSpPr>
        <p:grpSpPr>
          <a:xfrm>
            <a:off x="3783969" y="-23750"/>
            <a:ext cx="5375861" cy="5177700"/>
            <a:chOff x="3768189" y="-23750"/>
            <a:chExt cx="5375861" cy="5177700"/>
          </a:xfrm>
        </p:grpSpPr>
        <p:sp>
          <p:nvSpPr>
            <p:cNvPr id="386" name="Google Shape;386;g104672b82ff_0_2561"/>
            <p:cNvSpPr/>
            <p:nvPr/>
          </p:nvSpPr>
          <p:spPr>
            <a:xfrm>
              <a:off x="4148450" y="-23750"/>
              <a:ext cx="4995600" cy="5177700"/>
            </a:xfrm>
            <a:prstGeom prst="rect">
              <a:avLst/>
            </a:prstGeom>
            <a:solidFill>
              <a:srgbClr val="1934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g104672b82ff_0_2561"/>
            <p:cNvSpPr/>
            <p:nvPr/>
          </p:nvSpPr>
          <p:spPr>
            <a:xfrm rot="-5400000">
              <a:off x="3510939" y="349631"/>
              <a:ext cx="902400" cy="387900"/>
            </a:xfrm>
            <a:prstGeom prst="triangle">
              <a:avLst>
                <a:gd fmla="val 50000" name="adj"/>
              </a:avLst>
            </a:prstGeom>
            <a:solidFill>
              <a:srgbClr val="1934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g104672b82ff_0_2561"/>
          <p:cNvSpPr txBox="1"/>
          <p:nvPr>
            <p:ph type="title"/>
          </p:nvPr>
        </p:nvSpPr>
        <p:spPr>
          <a:xfrm>
            <a:off x="5083800" y="206100"/>
            <a:ext cx="3638400" cy="1282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b="1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89" name="Google Shape;389;g104672b82ff_0_2561"/>
          <p:cNvSpPr txBox="1"/>
          <p:nvPr>
            <p:ph idx="1" type="body"/>
          </p:nvPr>
        </p:nvSpPr>
        <p:spPr>
          <a:xfrm>
            <a:off x="5083800" y="1488100"/>
            <a:ext cx="3638400" cy="30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○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■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●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○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■"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3">
  <p:cSld name="CUSTOM_12_3"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104672b82ff_0_2567"/>
          <p:cNvSpPr/>
          <p:nvPr/>
        </p:nvSpPr>
        <p:spPr>
          <a:xfrm>
            <a:off x="253325" y="2161325"/>
            <a:ext cx="3095400" cy="2857800"/>
          </a:xfrm>
          <a:prstGeom prst="rect">
            <a:avLst/>
          </a:prstGeom>
          <a:solidFill>
            <a:srgbClr val="FFFFFF">
              <a:alpha val="854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g104672b82ff_0_2567"/>
          <p:cNvSpPr txBox="1"/>
          <p:nvPr>
            <p:ph type="title"/>
          </p:nvPr>
        </p:nvSpPr>
        <p:spPr>
          <a:xfrm>
            <a:off x="621875" y="2682875"/>
            <a:ext cx="2358300" cy="11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None/>
              <a:defRPr b="1" sz="1400"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93" name="Google Shape;393;g104672b82ff_0_2567"/>
          <p:cNvSpPr txBox="1"/>
          <p:nvPr>
            <p:ph idx="2" type="title"/>
          </p:nvPr>
        </p:nvSpPr>
        <p:spPr>
          <a:xfrm>
            <a:off x="539550" y="3769825"/>
            <a:ext cx="2523000" cy="11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with text">
  <p:cSld name="CUSTOM_15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61ba9024b4_0_57"/>
          <p:cNvSpPr txBox="1"/>
          <p:nvPr>
            <p:ph type="title"/>
          </p:nvPr>
        </p:nvSpPr>
        <p:spPr>
          <a:xfrm>
            <a:off x="227550" y="297175"/>
            <a:ext cx="8688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400">
                <a:solidFill>
                  <a:srgbClr val="19344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54" name="Google Shape;54;g61ba9024b4_0_57"/>
          <p:cNvSpPr txBox="1"/>
          <p:nvPr>
            <p:ph idx="1" type="subTitle"/>
          </p:nvPr>
        </p:nvSpPr>
        <p:spPr>
          <a:xfrm>
            <a:off x="5340273" y="1175975"/>
            <a:ext cx="3095100" cy="14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5" name="Google Shape;55;g61ba9024b4_0_57"/>
          <p:cNvSpPr txBox="1"/>
          <p:nvPr>
            <p:ph idx="2" type="subTitle"/>
          </p:nvPr>
        </p:nvSpPr>
        <p:spPr>
          <a:xfrm>
            <a:off x="5340273" y="3191751"/>
            <a:ext cx="3095100" cy="14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2">
  <p:cSld name="CUSTOM_12_2"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104672b82ff_0_2571"/>
          <p:cNvSpPr txBox="1"/>
          <p:nvPr>
            <p:ph type="title"/>
          </p:nvPr>
        </p:nvSpPr>
        <p:spPr>
          <a:xfrm>
            <a:off x="4245650" y="1568125"/>
            <a:ext cx="4482600" cy="212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400"/>
              <a:buNone/>
              <a:defRPr sz="2400">
                <a:solidFill>
                  <a:srgbClr val="19344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6" name="Google Shape;396;g104672b82ff_0_2571"/>
          <p:cNvSpPr txBox="1"/>
          <p:nvPr>
            <p:ph idx="1" type="subTitle"/>
          </p:nvPr>
        </p:nvSpPr>
        <p:spPr>
          <a:xfrm>
            <a:off x="4879550" y="3694525"/>
            <a:ext cx="32148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3E606F"/>
                </a:solidFill>
              </a:defRPr>
            </a:lvl1pPr>
            <a:lvl2pPr lvl="1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 &amp; some text slide">
  <p:cSld name="BIG_NUMBER">
    <p:bg>
      <p:bgPr>
        <a:solidFill>
          <a:srgbClr val="3E606F"/>
        </a:solidFill>
      </p:bgPr>
    </p:bg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04672b82ff_0_2574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None/>
              <a:defRPr sz="9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99" name="Google Shape;399;g104672b82ff_0_2574"/>
          <p:cNvSpPr txBox="1"/>
          <p:nvPr>
            <p:ph idx="2" type="title"/>
          </p:nvPr>
        </p:nvSpPr>
        <p:spPr>
          <a:xfrm>
            <a:off x="867300" y="2978525"/>
            <a:ext cx="74094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None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 &amp; some text slide 1">
  <p:cSld name="BIG_NUMBER_1">
    <p:bg>
      <p:bgPr>
        <a:solidFill>
          <a:srgbClr val="3E606F"/>
        </a:solidFill>
      </p:bgPr>
    </p:bg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04672b82ff_0_2577"/>
          <p:cNvSpPr txBox="1"/>
          <p:nvPr>
            <p:ph type="title"/>
          </p:nvPr>
        </p:nvSpPr>
        <p:spPr>
          <a:xfrm>
            <a:off x="867300" y="2978525"/>
            <a:ext cx="74094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None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02" name="Google Shape;402;g104672b82ff_0_2577"/>
          <p:cNvSpPr txBox="1"/>
          <p:nvPr>
            <p:ph idx="2" type="title"/>
          </p:nvPr>
        </p:nvSpPr>
        <p:spPr>
          <a:xfrm>
            <a:off x="930100" y="981525"/>
            <a:ext cx="7283700" cy="1997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b="1" sz="7200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CUSTOM_11"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104672b82ff_0_2580"/>
          <p:cNvSpPr txBox="1"/>
          <p:nvPr>
            <p:ph type="title"/>
          </p:nvPr>
        </p:nvSpPr>
        <p:spPr>
          <a:xfrm>
            <a:off x="795300" y="388150"/>
            <a:ext cx="755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8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with title and text right">
  <p:cSld name="CUSTOM_4"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04672b82ff_0_2582"/>
          <p:cNvSpPr txBox="1"/>
          <p:nvPr>
            <p:ph type="title"/>
          </p:nvPr>
        </p:nvSpPr>
        <p:spPr>
          <a:xfrm>
            <a:off x="3830850" y="675225"/>
            <a:ext cx="53010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4800"/>
              <a:buNone/>
              <a:defRPr sz="4800">
                <a:solidFill>
                  <a:srgbClr val="01010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9pPr>
          </a:lstStyle>
          <a:p/>
        </p:txBody>
      </p:sp>
      <p:sp>
        <p:nvSpPr>
          <p:cNvPr id="407" name="Google Shape;407;g104672b82ff_0_2582"/>
          <p:cNvSpPr txBox="1"/>
          <p:nvPr>
            <p:ph idx="1" type="subTitle"/>
          </p:nvPr>
        </p:nvSpPr>
        <p:spPr>
          <a:xfrm>
            <a:off x="3399300" y="1400175"/>
            <a:ext cx="61641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A5B7C6"/>
                </a:solidFill>
              </a:defRPr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>
                <a:solidFill>
                  <a:srgbClr val="A5B7C6"/>
                </a:solidFill>
              </a:defRPr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408" name="Google Shape;408;g104672b82ff_0_2582"/>
          <p:cNvSpPr txBox="1"/>
          <p:nvPr>
            <p:ph idx="2" type="title"/>
          </p:nvPr>
        </p:nvSpPr>
        <p:spPr>
          <a:xfrm>
            <a:off x="3830850" y="1939575"/>
            <a:ext cx="53010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4800"/>
              <a:buNone/>
              <a:defRPr sz="4800">
                <a:solidFill>
                  <a:srgbClr val="01010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9pPr>
          </a:lstStyle>
          <a:p/>
        </p:txBody>
      </p:sp>
      <p:sp>
        <p:nvSpPr>
          <p:cNvPr id="409" name="Google Shape;409;g104672b82ff_0_2582"/>
          <p:cNvSpPr txBox="1"/>
          <p:nvPr>
            <p:ph idx="3" type="subTitle"/>
          </p:nvPr>
        </p:nvSpPr>
        <p:spPr>
          <a:xfrm>
            <a:off x="3399300" y="2664525"/>
            <a:ext cx="61641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A5B7C6"/>
                </a:solidFill>
              </a:defRPr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>
                <a:solidFill>
                  <a:srgbClr val="A5B7C6"/>
                </a:solidFill>
              </a:defRPr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410" name="Google Shape;410;g104672b82ff_0_2582"/>
          <p:cNvSpPr txBox="1"/>
          <p:nvPr>
            <p:ph idx="4" type="title"/>
          </p:nvPr>
        </p:nvSpPr>
        <p:spPr>
          <a:xfrm>
            <a:off x="3830850" y="3203925"/>
            <a:ext cx="53010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4800"/>
              <a:buNone/>
              <a:defRPr sz="4800">
                <a:solidFill>
                  <a:srgbClr val="01010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9pPr>
          </a:lstStyle>
          <a:p/>
        </p:txBody>
      </p:sp>
      <p:sp>
        <p:nvSpPr>
          <p:cNvPr id="411" name="Google Shape;411;g104672b82ff_0_2582"/>
          <p:cNvSpPr txBox="1"/>
          <p:nvPr>
            <p:ph idx="5" type="subTitle"/>
          </p:nvPr>
        </p:nvSpPr>
        <p:spPr>
          <a:xfrm>
            <a:off x="3399300" y="3928875"/>
            <a:ext cx="61641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A5B7C6"/>
                </a:solidFill>
              </a:defRPr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>
                <a:solidFill>
                  <a:srgbClr val="A5B7C6"/>
                </a:solidFill>
              </a:defRPr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A5B7C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 slide">
  <p:cSld name="CUSTOM_5"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104672b82ff_0_2589"/>
          <p:cNvSpPr txBox="1"/>
          <p:nvPr>
            <p:ph idx="1" type="subTitle"/>
          </p:nvPr>
        </p:nvSpPr>
        <p:spPr>
          <a:xfrm>
            <a:off x="489475" y="1571650"/>
            <a:ext cx="2082300" cy="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414" name="Google Shape;414;g104672b82ff_0_2589"/>
          <p:cNvSpPr txBox="1"/>
          <p:nvPr>
            <p:ph idx="2" type="subTitle"/>
          </p:nvPr>
        </p:nvSpPr>
        <p:spPr>
          <a:xfrm>
            <a:off x="489475" y="3634900"/>
            <a:ext cx="2082300" cy="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415" name="Google Shape;415;g104672b82ff_0_2589"/>
          <p:cNvSpPr txBox="1"/>
          <p:nvPr>
            <p:ph idx="3" type="subTitle"/>
          </p:nvPr>
        </p:nvSpPr>
        <p:spPr>
          <a:xfrm>
            <a:off x="2879225" y="1571650"/>
            <a:ext cx="2082300" cy="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416" name="Google Shape;416;g104672b82ff_0_2589"/>
          <p:cNvSpPr txBox="1"/>
          <p:nvPr>
            <p:ph idx="4" type="subTitle"/>
          </p:nvPr>
        </p:nvSpPr>
        <p:spPr>
          <a:xfrm>
            <a:off x="2879225" y="3634900"/>
            <a:ext cx="2082300" cy="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417" name="Google Shape;417;g104672b82ff_0_2589"/>
          <p:cNvSpPr txBox="1"/>
          <p:nvPr>
            <p:ph idx="5" type="subTitle"/>
          </p:nvPr>
        </p:nvSpPr>
        <p:spPr>
          <a:xfrm>
            <a:off x="182025" y="1273000"/>
            <a:ext cx="26973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400">
                <a:solidFill>
                  <a:srgbClr val="A5B7C6"/>
                </a:solidFill>
              </a:defRPr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solidFill>
                  <a:srgbClr val="A5B7C6"/>
                </a:solidFill>
              </a:defRPr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418" name="Google Shape;418;g104672b82ff_0_2589"/>
          <p:cNvSpPr txBox="1"/>
          <p:nvPr>
            <p:ph idx="6" type="subTitle"/>
          </p:nvPr>
        </p:nvSpPr>
        <p:spPr>
          <a:xfrm>
            <a:off x="182025" y="3336025"/>
            <a:ext cx="26973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400">
                <a:solidFill>
                  <a:srgbClr val="A5B7C6"/>
                </a:solidFill>
              </a:defRPr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solidFill>
                  <a:srgbClr val="A5B7C6"/>
                </a:solidFill>
              </a:defRPr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419" name="Google Shape;419;g104672b82ff_0_2589"/>
          <p:cNvSpPr txBox="1"/>
          <p:nvPr>
            <p:ph idx="7" type="subTitle"/>
          </p:nvPr>
        </p:nvSpPr>
        <p:spPr>
          <a:xfrm>
            <a:off x="2571725" y="1273000"/>
            <a:ext cx="26973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400">
                <a:solidFill>
                  <a:srgbClr val="A5B7C6"/>
                </a:solidFill>
              </a:defRPr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solidFill>
                  <a:srgbClr val="A5B7C6"/>
                </a:solidFill>
              </a:defRPr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420" name="Google Shape;420;g104672b82ff_0_2589"/>
          <p:cNvSpPr txBox="1"/>
          <p:nvPr>
            <p:ph idx="8" type="subTitle"/>
          </p:nvPr>
        </p:nvSpPr>
        <p:spPr>
          <a:xfrm>
            <a:off x="2571725" y="3336025"/>
            <a:ext cx="26973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400">
                <a:solidFill>
                  <a:srgbClr val="A5B7C6"/>
                </a:solidFill>
              </a:defRPr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solidFill>
                  <a:srgbClr val="A5B7C6"/>
                </a:solidFill>
              </a:defRPr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A5B7C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images &amp; two column">
  <p:cSld name="CUSTOM_13"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104672b82ff_0_2598"/>
          <p:cNvSpPr txBox="1"/>
          <p:nvPr>
            <p:ph type="title"/>
          </p:nvPr>
        </p:nvSpPr>
        <p:spPr>
          <a:xfrm>
            <a:off x="377250" y="2734400"/>
            <a:ext cx="38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000">
                <a:solidFill>
                  <a:srgbClr val="19344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423" name="Google Shape;423;g104672b82ff_0_2598"/>
          <p:cNvSpPr txBox="1"/>
          <p:nvPr>
            <p:ph idx="2" type="title"/>
          </p:nvPr>
        </p:nvSpPr>
        <p:spPr>
          <a:xfrm>
            <a:off x="4949250" y="2734400"/>
            <a:ext cx="38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000">
                <a:solidFill>
                  <a:srgbClr val="19344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424" name="Google Shape;424;g104672b82ff_0_2598"/>
          <p:cNvSpPr txBox="1"/>
          <p:nvPr>
            <p:ph idx="3" type="title"/>
          </p:nvPr>
        </p:nvSpPr>
        <p:spPr>
          <a:xfrm>
            <a:off x="674850" y="3463275"/>
            <a:ext cx="32223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425" name="Google Shape;425;g104672b82ff_0_2598"/>
          <p:cNvSpPr txBox="1"/>
          <p:nvPr>
            <p:ph idx="4" type="title"/>
          </p:nvPr>
        </p:nvSpPr>
        <p:spPr>
          <a:xfrm>
            <a:off x="5246850" y="3463275"/>
            <a:ext cx="32223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426" name="Google Shape;426;g104672b82ff_0_2598"/>
          <p:cNvCxnSpPr/>
          <p:nvPr/>
        </p:nvCxnSpPr>
        <p:spPr>
          <a:xfrm>
            <a:off x="4583875" y="2747150"/>
            <a:ext cx="0" cy="18792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image and title">
  <p:cSld name="CUSTOM_14"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04672b82ff_0_2604"/>
          <p:cNvSpPr txBox="1"/>
          <p:nvPr>
            <p:ph type="title"/>
          </p:nvPr>
        </p:nvSpPr>
        <p:spPr>
          <a:xfrm>
            <a:off x="5083800" y="1332250"/>
            <a:ext cx="3638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429" name="Google Shape;429;g104672b82ff_0_2604"/>
          <p:cNvSpPr txBox="1"/>
          <p:nvPr>
            <p:ph idx="1" type="body"/>
          </p:nvPr>
        </p:nvSpPr>
        <p:spPr>
          <a:xfrm>
            <a:off x="5083800" y="24787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30" name="Google Shape;430;g104672b82ff_0_2604"/>
          <p:cNvSpPr/>
          <p:nvPr/>
        </p:nvSpPr>
        <p:spPr>
          <a:xfrm>
            <a:off x="0" y="0"/>
            <a:ext cx="4457400" cy="5143500"/>
          </a:xfrm>
          <a:prstGeom prst="rect">
            <a:avLst/>
          </a:prstGeom>
          <a:solidFill>
            <a:srgbClr val="435D7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1" name="Google Shape;431;g104672b82ff_0_2604"/>
          <p:cNvCxnSpPr/>
          <p:nvPr/>
        </p:nvCxnSpPr>
        <p:spPr>
          <a:xfrm>
            <a:off x="5161825" y="1160825"/>
            <a:ext cx="1140000" cy="0"/>
          </a:xfrm>
          <a:prstGeom prst="straightConnector1">
            <a:avLst/>
          </a:prstGeom>
          <a:noFill/>
          <a:ln cap="flat" cmpd="sng" w="19050">
            <a:solidFill>
              <a:srgbClr val="19344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image and title 1">
  <p:cSld name="CUSTOM_14_1"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04672b82ff_0_2609"/>
          <p:cNvSpPr txBox="1"/>
          <p:nvPr>
            <p:ph type="title"/>
          </p:nvPr>
        </p:nvSpPr>
        <p:spPr>
          <a:xfrm>
            <a:off x="5083800" y="1332250"/>
            <a:ext cx="3638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434" name="Google Shape;434;g104672b82ff_0_2609"/>
          <p:cNvSpPr txBox="1"/>
          <p:nvPr>
            <p:ph idx="1" type="body"/>
          </p:nvPr>
        </p:nvSpPr>
        <p:spPr>
          <a:xfrm>
            <a:off x="5083800" y="24787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cxnSp>
        <p:nvCxnSpPr>
          <p:cNvPr id="435" name="Google Shape;435;g104672b82ff_0_2609"/>
          <p:cNvCxnSpPr/>
          <p:nvPr/>
        </p:nvCxnSpPr>
        <p:spPr>
          <a:xfrm>
            <a:off x="5161825" y="1160825"/>
            <a:ext cx="1140000" cy="0"/>
          </a:xfrm>
          <a:prstGeom prst="straightConnector1">
            <a:avLst/>
          </a:prstGeom>
          <a:noFill/>
          <a:ln cap="flat" cmpd="sng" w="19050">
            <a:solidFill>
              <a:srgbClr val="19344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with text right" type="titleOnly">
  <p:cSld name="TITLE_ONLY"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04672b82ff_0_2613"/>
          <p:cNvSpPr/>
          <p:nvPr/>
        </p:nvSpPr>
        <p:spPr>
          <a:xfrm>
            <a:off x="4722150" y="1619525"/>
            <a:ext cx="4449000" cy="7107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g104672b82ff_0_2613"/>
          <p:cNvSpPr txBox="1"/>
          <p:nvPr>
            <p:ph type="title"/>
          </p:nvPr>
        </p:nvSpPr>
        <p:spPr>
          <a:xfrm>
            <a:off x="5109900" y="1688525"/>
            <a:ext cx="3599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Roboto Medium"/>
              <a:buNone/>
              <a:defRPr sz="2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439" name="Google Shape;439;g104672b82ff_0_2613"/>
          <p:cNvSpPr txBox="1"/>
          <p:nvPr>
            <p:ph idx="2" type="title"/>
          </p:nvPr>
        </p:nvSpPr>
        <p:spPr>
          <a:xfrm>
            <a:off x="5109900" y="2569100"/>
            <a:ext cx="28428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440" name="Google Shape;440;g104672b82ff_0_2613"/>
          <p:cNvCxnSpPr/>
          <p:nvPr/>
        </p:nvCxnSpPr>
        <p:spPr>
          <a:xfrm>
            <a:off x="7703150" y="4021750"/>
            <a:ext cx="506700" cy="5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 slide">
  <p:cSld name="CUSTOM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g61ba9024b4_0_61"/>
          <p:cNvPicPr preferRelativeResize="0"/>
          <p:nvPr/>
        </p:nvPicPr>
        <p:blipFill rotWithShape="1">
          <a:blip r:embed="rId2">
            <a:alphaModFix/>
          </a:blip>
          <a:srcRect b="0" l="0" r="0" t="6568"/>
          <a:stretch/>
        </p:blipFill>
        <p:spPr>
          <a:xfrm>
            <a:off x="345025" y="350313"/>
            <a:ext cx="8453950" cy="4442876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g61ba9024b4_0_61"/>
          <p:cNvSpPr/>
          <p:nvPr/>
        </p:nvSpPr>
        <p:spPr>
          <a:xfrm>
            <a:off x="-7650" y="3024500"/>
            <a:ext cx="7654500" cy="14742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g61ba9024b4_0_61"/>
          <p:cNvSpPr txBox="1"/>
          <p:nvPr>
            <p:ph type="title"/>
          </p:nvPr>
        </p:nvSpPr>
        <p:spPr>
          <a:xfrm>
            <a:off x="476300" y="1944525"/>
            <a:ext cx="8322600" cy="1913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b="1" sz="2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0" name="Google Shape;60;g61ba9024b4_0_61"/>
          <p:cNvSpPr txBox="1"/>
          <p:nvPr>
            <p:ph idx="1" type="subTitle"/>
          </p:nvPr>
        </p:nvSpPr>
        <p:spPr>
          <a:xfrm>
            <a:off x="554050" y="3770575"/>
            <a:ext cx="74937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and text left">
  <p:cSld name="CUSTOM_2"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04672b82ff_0_2618"/>
          <p:cNvSpPr/>
          <p:nvPr/>
        </p:nvSpPr>
        <p:spPr>
          <a:xfrm flipH="1">
            <a:off x="0" y="1619525"/>
            <a:ext cx="4449000" cy="7107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g104672b82ff_0_2618"/>
          <p:cNvSpPr txBox="1"/>
          <p:nvPr>
            <p:ph type="title"/>
          </p:nvPr>
        </p:nvSpPr>
        <p:spPr>
          <a:xfrm flipH="1">
            <a:off x="462150" y="1688525"/>
            <a:ext cx="3599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Roboto Medium"/>
              <a:buNone/>
              <a:defRPr sz="2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444" name="Google Shape;444;g104672b82ff_0_2618"/>
          <p:cNvSpPr txBox="1"/>
          <p:nvPr>
            <p:ph idx="2" type="title"/>
          </p:nvPr>
        </p:nvSpPr>
        <p:spPr>
          <a:xfrm flipH="1">
            <a:off x="1218450" y="2569100"/>
            <a:ext cx="28428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445" name="Google Shape;445;g104672b82ff_0_2618"/>
          <p:cNvCxnSpPr/>
          <p:nvPr/>
        </p:nvCxnSpPr>
        <p:spPr>
          <a:xfrm flipH="1">
            <a:off x="961300" y="4021750"/>
            <a:ext cx="506700" cy="5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and text left 1">
  <p:cSld name="CUSTOM_2_1"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104672b82ff_0_2623"/>
          <p:cNvSpPr/>
          <p:nvPr/>
        </p:nvSpPr>
        <p:spPr>
          <a:xfrm flipH="1">
            <a:off x="0" y="1619525"/>
            <a:ext cx="4449000" cy="7107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g104672b82ff_0_2623"/>
          <p:cNvSpPr txBox="1"/>
          <p:nvPr>
            <p:ph type="title"/>
          </p:nvPr>
        </p:nvSpPr>
        <p:spPr>
          <a:xfrm flipH="1">
            <a:off x="462150" y="1688525"/>
            <a:ext cx="3599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Roboto Medium"/>
              <a:buNone/>
              <a:defRPr sz="2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449" name="Google Shape;449;g104672b82ff_0_2623"/>
          <p:cNvSpPr txBox="1"/>
          <p:nvPr>
            <p:ph idx="2" type="title"/>
          </p:nvPr>
        </p:nvSpPr>
        <p:spPr>
          <a:xfrm flipH="1">
            <a:off x="1218550" y="2569100"/>
            <a:ext cx="69558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3 1">
  <p:cSld name="CUSTOM_12_3_1"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104672b82ff_0_2627"/>
          <p:cNvSpPr/>
          <p:nvPr/>
        </p:nvSpPr>
        <p:spPr>
          <a:xfrm>
            <a:off x="253325" y="2161325"/>
            <a:ext cx="3095400" cy="2857800"/>
          </a:xfrm>
          <a:prstGeom prst="rect">
            <a:avLst/>
          </a:prstGeom>
          <a:solidFill>
            <a:srgbClr val="FFFFFF">
              <a:alpha val="85882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g104672b82ff_0_2627"/>
          <p:cNvSpPr txBox="1"/>
          <p:nvPr>
            <p:ph type="title"/>
          </p:nvPr>
        </p:nvSpPr>
        <p:spPr>
          <a:xfrm>
            <a:off x="621875" y="2682875"/>
            <a:ext cx="2358300" cy="11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None/>
              <a:defRPr b="1" sz="1400"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453" name="Google Shape;453;g104672b82ff_0_2627"/>
          <p:cNvSpPr txBox="1"/>
          <p:nvPr>
            <p:ph idx="2" type="title"/>
          </p:nvPr>
        </p:nvSpPr>
        <p:spPr>
          <a:xfrm>
            <a:off x="539550" y="3769825"/>
            <a:ext cx="2523000" cy="11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 slide">
  <p:cSld name="CUSTOM"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g2b9750f9512_0_1649"/>
          <p:cNvPicPr preferRelativeResize="0"/>
          <p:nvPr/>
        </p:nvPicPr>
        <p:blipFill rotWithShape="1">
          <a:blip r:embed="rId2">
            <a:alphaModFix/>
          </a:blip>
          <a:srcRect b="0" l="0" r="0" t="6568"/>
          <a:stretch/>
        </p:blipFill>
        <p:spPr>
          <a:xfrm>
            <a:off x="345025" y="350313"/>
            <a:ext cx="8453950" cy="4442876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g2b9750f9512_0_1649"/>
          <p:cNvSpPr/>
          <p:nvPr/>
        </p:nvSpPr>
        <p:spPr>
          <a:xfrm>
            <a:off x="-7650" y="3024500"/>
            <a:ext cx="7654500" cy="14742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g2b9750f9512_0_1649"/>
          <p:cNvSpPr txBox="1"/>
          <p:nvPr>
            <p:ph type="title"/>
          </p:nvPr>
        </p:nvSpPr>
        <p:spPr>
          <a:xfrm>
            <a:off x="476300" y="1944525"/>
            <a:ext cx="8322600" cy="1913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b="1" sz="2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61" name="Google Shape;461;g2b9750f9512_0_1649"/>
          <p:cNvSpPr txBox="1"/>
          <p:nvPr>
            <p:ph idx="1" type="subTitle"/>
          </p:nvPr>
        </p:nvSpPr>
        <p:spPr>
          <a:xfrm>
            <a:off x="554050" y="3770575"/>
            <a:ext cx="7493700" cy="5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lide" type="tx">
  <p:cSld name="TITLE_AND_BODY">
    <p:bg>
      <p:bgPr>
        <a:solidFill>
          <a:srgbClr val="193441"/>
        </a:solidFill>
      </p:bgPr>
    </p:bg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2b9750f9512_0_1654"/>
          <p:cNvSpPr txBox="1"/>
          <p:nvPr>
            <p:ph type="title"/>
          </p:nvPr>
        </p:nvSpPr>
        <p:spPr>
          <a:xfrm>
            <a:off x="795300" y="1710575"/>
            <a:ext cx="7553400" cy="21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4" name="Google Shape;464;g2b9750f9512_0_1654"/>
          <p:cNvSpPr/>
          <p:nvPr/>
        </p:nvSpPr>
        <p:spPr>
          <a:xfrm>
            <a:off x="4062450" y="691475"/>
            <a:ext cx="1019100" cy="1019100"/>
          </a:xfrm>
          <a:prstGeom prst="flowChartConnector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g2b9750f9512_0_1654"/>
          <p:cNvSpPr txBox="1"/>
          <p:nvPr>
            <p:ph idx="1" type="subTitle"/>
          </p:nvPr>
        </p:nvSpPr>
        <p:spPr>
          <a:xfrm>
            <a:off x="825150" y="4084163"/>
            <a:ext cx="7493700" cy="5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A5B7C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- Right">
  <p:cSld name="CUSTOM_8"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b9750f9512_0_1658"/>
          <p:cNvSpPr txBox="1"/>
          <p:nvPr>
            <p:ph type="title"/>
          </p:nvPr>
        </p:nvSpPr>
        <p:spPr>
          <a:xfrm>
            <a:off x="355975" y="2412225"/>
            <a:ext cx="4248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5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468" name="Google Shape;468;g2b9750f9512_0_1658"/>
          <p:cNvSpPr txBox="1"/>
          <p:nvPr>
            <p:ph idx="2" type="title"/>
          </p:nvPr>
        </p:nvSpPr>
        <p:spPr>
          <a:xfrm>
            <a:off x="463975" y="2826650"/>
            <a:ext cx="4032000" cy="20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A0A0"/>
              </a:buClr>
              <a:buSzPts val="1600"/>
              <a:buFont typeface="Roboto"/>
              <a:buNone/>
              <a:defRPr sz="1600">
                <a:solidFill>
                  <a:srgbClr val="A0A0A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 slide">
  <p:cSld name="CUSTOM_7"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2b9750f9512_0_1661"/>
          <p:cNvSpPr txBox="1"/>
          <p:nvPr>
            <p:ph type="title"/>
          </p:nvPr>
        </p:nvSpPr>
        <p:spPr>
          <a:xfrm>
            <a:off x="367675" y="413175"/>
            <a:ext cx="8703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471" name="Google Shape;471;g2b9750f9512_0_1661"/>
          <p:cNvSpPr txBox="1"/>
          <p:nvPr>
            <p:ph idx="2" type="title"/>
          </p:nvPr>
        </p:nvSpPr>
        <p:spPr>
          <a:xfrm>
            <a:off x="367675" y="909675"/>
            <a:ext cx="755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A0A0"/>
              </a:buClr>
              <a:buSzPts val="2600"/>
              <a:buNone/>
              <a:defRPr sz="2000">
                <a:solidFill>
                  <a:srgbClr val="A0A0A0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with title and text left">
  <p:cSld name="CUSTOM_9"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2b9750f9512_0_1664"/>
          <p:cNvSpPr txBox="1"/>
          <p:nvPr>
            <p:ph type="title"/>
          </p:nvPr>
        </p:nvSpPr>
        <p:spPr>
          <a:xfrm>
            <a:off x="5083800" y="341650"/>
            <a:ext cx="3638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474" name="Google Shape;474;g2b9750f9512_0_1664"/>
          <p:cNvSpPr txBox="1"/>
          <p:nvPr>
            <p:ph idx="1" type="body"/>
          </p:nvPr>
        </p:nvSpPr>
        <p:spPr>
          <a:xfrm>
            <a:off x="5083800" y="14881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75" name="Google Shape;475;g2b9750f9512_0_1664"/>
          <p:cNvSpPr txBox="1"/>
          <p:nvPr>
            <p:ph idx="2" type="body"/>
          </p:nvPr>
        </p:nvSpPr>
        <p:spPr>
          <a:xfrm>
            <a:off x="5083800" y="38173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○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■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●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○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■"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76" name="Google Shape;476;g2b9750f9512_0_1664"/>
          <p:cNvSpPr/>
          <p:nvPr/>
        </p:nvSpPr>
        <p:spPr>
          <a:xfrm>
            <a:off x="5074251" y="3817300"/>
            <a:ext cx="3760500" cy="10608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g2b9750f9512_0_1664"/>
          <p:cNvSpPr txBox="1"/>
          <p:nvPr>
            <p:ph idx="3" type="subTitle"/>
          </p:nvPr>
        </p:nvSpPr>
        <p:spPr>
          <a:xfrm>
            <a:off x="5191125" y="3836250"/>
            <a:ext cx="3526800" cy="104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two column slide" type="twoColTx">
  <p:cSld name="TITLE_AND_TWO_COLUMNS"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2b9750f9512_0_1670"/>
          <p:cNvSpPr txBox="1"/>
          <p:nvPr>
            <p:ph type="title"/>
          </p:nvPr>
        </p:nvSpPr>
        <p:spPr>
          <a:xfrm>
            <a:off x="1202925" y="4666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3000"/>
              <a:buFont typeface="Roboto"/>
              <a:buNone/>
              <a:defRPr b="1" sz="3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80" name="Google Shape;480;g2b9750f9512_0_1670"/>
          <p:cNvSpPr txBox="1"/>
          <p:nvPr>
            <p:ph idx="2" type="title"/>
          </p:nvPr>
        </p:nvSpPr>
        <p:spPr>
          <a:xfrm>
            <a:off x="1677450" y="2135900"/>
            <a:ext cx="23994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481" name="Google Shape;481;g2b9750f9512_0_1670"/>
          <p:cNvSpPr txBox="1"/>
          <p:nvPr>
            <p:ph idx="3" type="title"/>
          </p:nvPr>
        </p:nvSpPr>
        <p:spPr>
          <a:xfrm>
            <a:off x="1266000" y="2632400"/>
            <a:ext cx="3222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482" name="Google Shape;482;g2b9750f9512_0_1670"/>
          <p:cNvCxnSpPr/>
          <p:nvPr/>
        </p:nvCxnSpPr>
        <p:spPr>
          <a:xfrm>
            <a:off x="4567200" y="2261250"/>
            <a:ext cx="9600" cy="20013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3" name="Google Shape;483;g2b9750f9512_0_1670"/>
          <p:cNvSpPr txBox="1"/>
          <p:nvPr>
            <p:ph idx="4" type="title"/>
          </p:nvPr>
        </p:nvSpPr>
        <p:spPr>
          <a:xfrm>
            <a:off x="5067200" y="2135900"/>
            <a:ext cx="23994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484" name="Google Shape;484;g2b9750f9512_0_1670"/>
          <p:cNvSpPr txBox="1"/>
          <p:nvPr>
            <p:ph idx="5" type="title"/>
          </p:nvPr>
        </p:nvSpPr>
        <p:spPr>
          <a:xfrm>
            <a:off x="4655750" y="2632400"/>
            <a:ext cx="3222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3 column slide">
  <p:cSld name="CUSTOM_1"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2b9750f9512_0_1677"/>
          <p:cNvSpPr txBox="1"/>
          <p:nvPr>
            <p:ph type="title"/>
          </p:nvPr>
        </p:nvSpPr>
        <p:spPr>
          <a:xfrm>
            <a:off x="795448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487" name="Google Shape;487;g2b9750f9512_0_1677"/>
          <p:cNvSpPr txBox="1"/>
          <p:nvPr>
            <p:ph idx="2" type="title"/>
          </p:nvPr>
        </p:nvSpPr>
        <p:spPr>
          <a:xfrm>
            <a:off x="795300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488" name="Google Shape;488;g2b9750f9512_0_1677"/>
          <p:cNvSpPr txBox="1"/>
          <p:nvPr>
            <p:ph idx="3" type="title"/>
          </p:nvPr>
        </p:nvSpPr>
        <p:spPr>
          <a:xfrm>
            <a:off x="3543711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489" name="Google Shape;489;g2b9750f9512_0_1677"/>
          <p:cNvSpPr txBox="1"/>
          <p:nvPr>
            <p:ph idx="4" type="title"/>
          </p:nvPr>
        </p:nvSpPr>
        <p:spPr>
          <a:xfrm>
            <a:off x="3543638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490" name="Google Shape;490;g2b9750f9512_0_1677"/>
          <p:cNvSpPr txBox="1"/>
          <p:nvPr>
            <p:ph idx="5" type="title"/>
          </p:nvPr>
        </p:nvSpPr>
        <p:spPr>
          <a:xfrm>
            <a:off x="6292048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491" name="Google Shape;491;g2b9750f9512_0_1677"/>
          <p:cNvSpPr txBox="1"/>
          <p:nvPr>
            <p:ph idx="6" type="title"/>
          </p:nvPr>
        </p:nvSpPr>
        <p:spPr>
          <a:xfrm>
            <a:off x="6291975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492" name="Google Shape;492;g2b9750f9512_0_1677"/>
          <p:cNvCxnSpPr/>
          <p:nvPr/>
        </p:nvCxnSpPr>
        <p:spPr>
          <a:xfrm>
            <a:off x="3363029" y="2443344"/>
            <a:ext cx="0" cy="13911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3" name="Google Shape;493;g2b9750f9512_0_1677"/>
          <p:cNvCxnSpPr/>
          <p:nvPr/>
        </p:nvCxnSpPr>
        <p:spPr>
          <a:xfrm>
            <a:off x="6082548" y="2443344"/>
            <a:ext cx="0" cy="13911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4" name="Google Shape;494;g2b9750f9512_0_1677"/>
          <p:cNvSpPr txBox="1"/>
          <p:nvPr>
            <p:ph idx="7" type="title"/>
          </p:nvPr>
        </p:nvSpPr>
        <p:spPr>
          <a:xfrm>
            <a:off x="1202925" y="4666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3000"/>
              <a:buFont typeface="Roboto"/>
              <a:buNone/>
              <a:defRPr b="1" sz="3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lide" type="tx">
  <p:cSld name="TITLE_AND_BODY">
    <p:bg>
      <p:bgPr>
        <a:solidFill>
          <a:srgbClr val="193441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61ba9024b4_0_66"/>
          <p:cNvSpPr txBox="1"/>
          <p:nvPr>
            <p:ph type="title"/>
          </p:nvPr>
        </p:nvSpPr>
        <p:spPr>
          <a:xfrm>
            <a:off x="795300" y="1710575"/>
            <a:ext cx="7553400" cy="21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3" name="Google Shape;63;g61ba9024b4_0_66"/>
          <p:cNvSpPr/>
          <p:nvPr/>
        </p:nvSpPr>
        <p:spPr>
          <a:xfrm>
            <a:off x="4062450" y="691475"/>
            <a:ext cx="1019100" cy="1019100"/>
          </a:xfrm>
          <a:prstGeom prst="flowChartConnector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g61ba9024b4_0_66"/>
          <p:cNvSpPr txBox="1"/>
          <p:nvPr>
            <p:ph idx="1" type="subTitle"/>
          </p:nvPr>
        </p:nvSpPr>
        <p:spPr>
          <a:xfrm>
            <a:off x="825150" y="4084163"/>
            <a:ext cx="74937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A5B7C6"/>
                </a:solidFill>
              </a:defRPr>
            </a:lvl1pPr>
            <a:lvl2pPr lvl="1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6 columns slide">
  <p:cSld name="CUSTOM_3"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2b9750f9512_0_1687"/>
          <p:cNvSpPr txBox="1"/>
          <p:nvPr>
            <p:ph type="title"/>
          </p:nvPr>
        </p:nvSpPr>
        <p:spPr>
          <a:xfrm>
            <a:off x="795448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497" name="Google Shape;497;g2b9750f9512_0_1687"/>
          <p:cNvSpPr txBox="1"/>
          <p:nvPr>
            <p:ph idx="2" type="title"/>
          </p:nvPr>
        </p:nvSpPr>
        <p:spPr>
          <a:xfrm>
            <a:off x="795300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498" name="Google Shape;498;g2b9750f9512_0_1687"/>
          <p:cNvSpPr txBox="1"/>
          <p:nvPr>
            <p:ph idx="3" type="title"/>
          </p:nvPr>
        </p:nvSpPr>
        <p:spPr>
          <a:xfrm>
            <a:off x="3543711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499" name="Google Shape;499;g2b9750f9512_0_1687"/>
          <p:cNvSpPr txBox="1"/>
          <p:nvPr>
            <p:ph idx="4" type="title"/>
          </p:nvPr>
        </p:nvSpPr>
        <p:spPr>
          <a:xfrm>
            <a:off x="3543638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500" name="Google Shape;500;g2b9750f9512_0_1687"/>
          <p:cNvSpPr txBox="1"/>
          <p:nvPr>
            <p:ph idx="5" type="title"/>
          </p:nvPr>
        </p:nvSpPr>
        <p:spPr>
          <a:xfrm>
            <a:off x="6292048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01" name="Google Shape;501;g2b9750f9512_0_1687"/>
          <p:cNvSpPr txBox="1"/>
          <p:nvPr>
            <p:ph idx="6" type="title"/>
          </p:nvPr>
        </p:nvSpPr>
        <p:spPr>
          <a:xfrm>
            <a:off x="6291975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502" name="Google Shape;502;g2b9750f9512_0_1687"/>
          <p:cNvCxnSpPr/>
          <p:nvPr/>
        </p:nvCxnSpPr>
        <p:spPr>
          <a:xfrm>
            <a:off x="3363025" y="1735807"/>
            <a:ext cx="0" cy="29736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03" name="Google Shape;503;g2b9750f9512_0_1687"/>
          <p:cNvCxnSpPr/>
          <p:nvPr/>
        </p:nvCxnSpPr>
        <p:spPr>
          <a:xfrm>
            <a:off x="6082550" y="1735807"/>
            <a:ext cx="0" cy="29736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04" name="Google Shape;504;g2b9750f9512_0_1687"/>
          <p:cNvSpPr txBox="1"/>
          <p:nvPr>
            <p:ph idx="7" type="title"/>
          </p:nvPr>
        </p:nvSpPr>
        <p:spPr>
          <a:xfrm>
            <a:off x="795448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05" name="Google Shape;505;g2b9750f9512_0_1687"/>
          <p:cNvSpPr txBox="1"/>
          <p:nvPr>
            <p:ph idx="8" type="title"/>
          </p:nvPr>
        </p:nvSpPr>
        <p:spPr>
          <a:xfrm>
            <a:off x="795300" y="37698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506" name="Google Shape;506;g2b9750f9512_0_1687"/>
          <p:cNvSpPr txBox="1"/>
          <p:nvPr>
            <p:ph idx="9" type="title"/>
          </p:nvPr>
        </p:nvSpPr>
        <p:spPr>
          <a:xfrm>
            <a:off x="3543711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07" name="Google Shape;507;g2b9750f9512_0_1687"/>
          <p:cNvSpPr txBox="1"/>
          <p:nvPr>
            <p:ph idx="13" type="title"/>
          </p:nvPr>
        </p:nvSpPr>
        <p:spPr>
          <a:xfrm>
            <a:off x="3543638" y="37698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508" name="Google Shape;508;g2b9750f9512_0_1687"/>
          <p:cNvSpPr txBox="1"/>
          <p:nvPr>
            <p:ph idx="14" type="title"/>
          </p:nvPr>
        </p:nvSpPr>
        <p:spPr>
          <a:xfrm>
            <a:off x="6292048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09" name="Google Shape;509;g2b9750f9512_0_1687"/>
          <p:cNvSpPr txBox="1"/>
          <p:nvPr>
            <p:ph idx="15" type="title"/>
          </p:nvPr>
        </p:nvSpPr>
        <p:spPr>
          <a:xfrm>
            <a:off x="6291975" y="37698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510" name="Google Shape;510;g2b9750f9512_0_1687"/>
          <p:cNvSpPr txBox="1"/>
          <p:nvPr>
            <p:ph idx="16" type="title"/>
          </p:nvPr>
        </p:nvSpPr>
        <p:spPr>
          <a:xfrm>
            <a:off x="1202925" y="4666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3000"/>
              <a:buFont typeface="Roboto"/>
              <a:buNone/>
              <a:defRPr b="1" sz="3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">
  <p:cSld name="CUSTOM_12"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2b9750f9512_0_1703"/>
          <p:cNvSpPr/>
          <p:nvPr/>
        </p:nvSpPr>
        <p:spPr>
          <a:xfrm>
            <a:off x="0" y="3617125"/>
            <a:ext cx="2826300" cy="4434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g2b9750f9512_0_1703"/>
          <p:cNvSpPr/>
          <p:nvPr/>
        </p:nvSpPr>
        <p:spPr>
          <a:xfrm>
            <a:off x="0" y="4094200"/>
            <a:ext cx="3633900" cy="4434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g2b9750f9512_0_1703"/>
          <p:cNvSpPr txBox="1"/>
          <p:nvPr>
            <p:ph type="title"/>
          </p:nvPr>
        </p:nvSpPr>
        <p:spPr>
          <a:xfrm>
            <a:off x="415625" y="3696723"/>
            <a:ext cx="4213800" cy="92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b="1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5">
  <p:cSld name="CUSTOM_12_5"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2b9750f9512_0_1707"/>
          <p:cNvSpPr/>
          <p:nvPr/>
        </p:nvSpPr>
        <p:spPr>
          <a:xfrm>
            <a:off x="-45500" y="3921450"/>
            <a:ext cx="9198600" cy="12219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g2b9750f9512_0_1707"/>
          <p:cNvSpPr/>
          <p:nvPr/>
        </p:nvSpPr>
        <p:spPr>
          <a:xfrm>
            <a:off x="0" y="499375"/>
            <a:ext cx="2826300" cy="4434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g2b9750f9512_0_1707"/>
          <p:cNvSpPr/>
          <p:nvPr/>
        </p:nvSpPr>
        <p:spPr>
          <a:xfrm>
            <a:off x="0" y="976450"/>
            <a:ext cx="3633900" cy="4434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g2b9750f9512_0_1707"/>
          <p:cNvSpPr txBox="1"/>
          <p:nvPr>
            <p:ph type="title"/>
          </p:nvPr>
        </p:nvSpPr>
        <p:spPr>
          <a:xfrm>
            <a:off x="415625" y="578973"/>
            <a:ext cx="4213800" cy="92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b="1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20" name="Google Shape;520;g2b9750f9512_0_1707"/>
          <p:cNvSpPr txBox="1"/>
          <p:nvPr>
            <p:ph idx="2" type="title"/>
          </p:nvPr>
        </p:nvSpPr>
        <p:spPr>
          <a:xfrm>
            <a:off x="955299" y="4366675"/>
            <a:ext cx="71970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1" sz="1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4">
  <p:cSld name="CUSTOM_12_4"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Google Shape;522;g2b9750f9512_0_1713"/>
          <p:cNvGrpSpPr/>
          <p:nvPr/>
        </p:nvGrpSpPr>
        <p:grpSpPr>
          <a:xfrm>
            <a:off x="3783969" y="-23750"/>
            <a:ext cx="5375861" cy="5177700"/>
            <a:chOff x="3768189" y="-23750"/>
            <a:chExt cx="5375861" cy="5177700"/>
          </a:xfrm>
        </p:grpSpPr>
        <p:sp>
          <p:nvSpPr>
            <p:cNvPr id="523" name="Google Shape;523;g2b9750f9512_0_1713"/>
            <p:cNvSpPr/>
            <p:nvPr/>
          </p:nvSpPr>
          <p:spPr>
            <a:xfrm>
              <a:off x="4148450" y="-23750"/>
              <a:ext cx="4995600" cy="5177700"/>
            </a:xfrm>
            <a:prstGeom prst="rect">
              <a:avLst/>
            </a:prstGeom>
            <a:solidFill>
              <a:srgbClr val="1934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g2b9750f9512_0_1713"/>
            <p:cNvSpPr/>
            <p:nvPr/>
          </p:nvSpPr>
          <p:spPr>
            <a:xfrm rot="-5400000">
              <a:off x="3510939" y="349631"/>
              <a:ext cx="902400" cy="387900"/>
            </a:xfrm>
            <a:prstGeom prst="triangle">
              <a:avLst>
                <a:gd fmla="val 50000" name="adj"/>
              </a:avLst>
            </a:prstGeom>
            <a:solidFill>
              <a:srgbClr val="1934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5" name="Google Shape;525;g2b9750f9512_0_1713"/>
          <p:cNvSpPr txBox="1"/>
          <p:nvPr>
            <p:ph type="title"/>
          </p:nvPr>
        </p:nvSpPr>
        <p:spPr>
          <a:xfrm>
            <a:off x="5083800" y="206100"/>
            <a:ext cx="3638400" cy="1282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b="1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26" name="Google Shape;526;g2b9750f9512_0_1713"/>
          <p:cNvSpPr txBox="1"/>
          <p:nvPr>
            <p:ph idx="1" type="body"/>
          </p:nvPr>
        </p:nvSpPr>
        <p:spPr>
          <a:xfrm>
            <a:off x="5083800" y="1488100"/>
            <a:ext cx="3638400" cy="30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○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■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●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○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■"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3">
  <p:cSld name="CUSTOM_12_3"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2b9750f9512_0_1719"/>
          <p:cNvSpPr/>
          <p:nvPr/>
        </p:nvSpPr>
        <p:spPr>
          <a:xfrm>
            <a:off x="253325" y="2161325"/>
            <a:ext cx="3095400" cy="2857800"/>
          </a:xfrm>
          <a:prstGeom prst="rect">
            <a:avLst/>
          </a:prstGeom>
          <a:solidFill>
            <a:srgbClr val="FFFFFF">
              <a:alpha val="874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g2b9750f9512_0_1719"/>
          <p:cNvSpPr txBox="1"/>
          <p:nvPr>
            <p:ph type="title"/>
          </p:nvPr>
        </p:nvSpPr>
        <p:spPr>
          <a:xfrm>
            <a:off x="621875" y="2682875"/>
            <a:ext cx="2358300" cy="11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None/>
              <a:defRPr b="1" sz="1400"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30" name="Google Shape;530;g2b9750f9512_0_1719"/>
          <p:cNvSpPr txBox="1"/>
          <p:nvPr>
            <p:ph idx="2" type="title"/>
          </p:nvPr>
        </p:nvSpPr>
        <p:spPr>
          <a:xfrm>
            <a:off x="539550" y="3769825"/>
            <a:ext cx="2523000" cy="11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2">
  <p:cSld name="CUSTOM_12_2"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2b9750f9512_0_1723"/>
          <p:cNvSpPr txBox="1"/>
          <p:nvPr>
            <p:ph type="title"/>
          </p:nvPr>
        </p:nvSpPr>
        <p:spPr>
          <a:xfrm>
            <a:off x="4245650" y="1568125"/>
            <a:ext cx="4482600" cy="212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400"/>
              <a:buNone/>
              <a:defRPr sz="2400">
                <a:solidFill>
                  <a:srgbClr val="19344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33" name="Google Shape;533;g2b9750f9512_0_1723"/>
          <p:cNvSpPr txBox="1"/>
          <p:nvPr>
            <p:ph idx="1" type="subTitle"/>
          </p:nvPr>
        </p:nvSpPr>
        <p:spPr>
          <a:xfrm>
            <a:off x="4879550" y="3694525"/>
            <a:ext cx="3214800" cy="5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3E606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1">
  <p:cSld name="CUSTOM_12_1"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b9750f9512_0_1726"/>
          <p:cNvSpPr/>
          <p:nvPr/>
        </p:nvSpPr>
        <p:spPr>
          <a:xfrm>
            <a:off x="477850" y="0"/>
            <a:ext cx="4144500" cy="26523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g2b9750f9512_0_1726"/>
          <p:cNvSpPr txBox="1"/>
          <p:nvPr>
            <p:ph type="title"/>
          </p:nvPr>
        </p:nvSpPr>
        <p:spPr>
          <a:xfrm>
            <a:off x="661025" y="158925"/>
            <a:ext cx="3810000" cy="98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37" name="Google Shape;537;g2b9750f9512_0_1726"/>
          <p:cNvSpPr txBox="1"/>
          <p:nvPr>
            <p:ph idx="1" type="subTitle"/>
          </p:nvPr>
        </p:nvSpPr>
        <p:spPr>
          <a:xfrm>
            <a:off x="661025" y="1140275"/>
            <a:ext cx="3667500" cy="127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 &amp; some text slide">
  <p:cSld name="BIG_NUMBER">
    <p:bg>
      <p:bgPr>
        <a:solidFill>
          <a:srgbClr val="3E606F"/>
        </a:solidFill>
      </p:bgPr>
    </p:bg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b9750f9512_0_1730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None/>
              <a:defRPr sz="90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0" name="Google Shape;540;g2b9750f9512_0_1730"/>
          <p:cNvSpPr txBox="1"/>
          <p:nvPr>
            <p:ph idx="2" type="title"/>
          </p:nvPr>
        </p:nvSpPr>
        <p:spPr>
          <a:xfrm>
            <a:off x="867300" y="2978525"/>
            <a:ext cx="74094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None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 &amp; some text slide 1">
  <p:cSld name="BIG_NUMBER_1">
    <p:bg>
      <p:bgPr>
        <a:solidFill>
          <a:srgbClr val="3E606F"/>
        </a:solidFill>
      </p:bgPr>
    </p:bg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2b9750f9512_0_1733"/>
          <p:cNvSpPr txBox="1"/>
          <p:nvPr>
            <p:ph type="title"/>
          </p:nvPr>
        </p:nvSpPr>
        <p:spPr>
          <a:xfrm>
            <a:off x="867300" y="2978525"/>
            <a:ext cx="74094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None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43" name="Google Shape;543;g2b9750f9512_0_1733"/>
          <p:cNvSpPr txBox="1"/>
          <p:nvPr>
            <p:ph idx="2" type="title"/>
          </p:nvPr>
        </p:nvSpPr>
        <p:spPr>
          <a:xfrm>
            <a:off x="930100" y="981525"/>
            <a:ext cx="7283700" cy="1997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b="1" sz="7200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CUSTOM_11"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2b9750f9512_0_1736"/>
          <p:cNvSpPr txBox="1"/>
          <p:nvPr>
            <p:ph type="title"/>
          </p:nvPr>
        </p:nvSpPr>
        <p:spPr>
          <a:xfrm>
            <a:off x="795300" y="388150"/>
            <a:ext cx="755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8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0" Type="http://schemas.openxmlformats.org/officeDocument/2006/relationships/theme" Target="../theme/theme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54.xml"/><Relationship Id="rId27" Type="http://schemas.openxmlformats.org/officeDocument/2006/relationships/theme" Target="../theme/theme3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47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26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0.xml"/><Relationship Id="rId28" Type="http://schemas.openxmlformats.org/officeDocument/2006/relationships/theme" Target="../theme/theme2.xml"/><Relationship Id="rId27" Type="http://schemas.openxmlformats.org/officeDocument/2006/relationships/slideLayout" Target="../slideLayouts/slideLayout82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3.xml"/></Relationships>
</file>

<file path=ppt/slideMasters/_rels/slideMaster4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02.xml"/><Relationship Id="rId22" Type="http://schemas.openxmlformats.org/officeDocument/2006/relationships/slideLayout" Target="../slideLayouts/slideLayout104.xml"/><Relationship Id="rId21" Type="http://schemas.openxmlformats.org/officeDocument/2006/relationships/slideLayout" Target="../slideLayouts/slideLayout103.xml"/><Relationship Id="rId24" Type="http://schemas.openxmlformats.org/officeDocument/2006/relationships/slideLayout" Target="../slideLayouts/slideLayout106.xml"/><Relationship Id="rId23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4.xml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26" Type="http://schemas.openxmlformats.org/officeDocument/2006/relationships/slideLayout" Target="../slideLayouts/slideLayout108.xml"/><Relationship Id="rId25" Type="http://schemas.openxmlformats.org/officeDocument/2006/relationships/slideLayout" Target="../slideLayouts/slideLayout107.xml"/><Relationship Id="rId27" Type="http://schemas.openxmlformats.org/officeDocument/2006/relationships/theme" Target="../theme/theme1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98.xml"/><Relationship Id="rId19" Type="http://schemas.openxmlformats.org/officeDocument/2006/relationships/slideLayout" Target="../slideLayouts/slideLayout101.xml"/><Relationship Id="rId18" Type="http://schemas.openxmlformats.org/officeDocument/2006/relationships/slideLayout" Target="../slideLayouts/slideLayout100.xml"/></Relationships>
</file>

<file path=ppt/slideMasters/_rels/slideMaster5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28.xml"/><Relationship Id="rId22" Type="http://schemas.openxmlformats.org/officeDocument/2006/relationships/slideLayout" Target="../slideLayouts/slideLayout130.xml"/><Relationship Id="rId21" Type="http://schemas.openxmlformats.org/officeDocument/2006/relationships/slideLayout" Target="../slideLayouts/slideLayout129.xml"/><Relationship Id="rId24" Type="http://schemas.openxmlformats.org/officeDocument/2006/relationships/slideLayout" Target="../slideLayouts/slideLayout132.xml"/><Relationship Id="rId23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26" Type="http://schemas.openxmlformats.org/officeDocument/2006/relationships/slideLayout" Target="../slideLayouts/slideLayout134.xml"/><Relationship Id="rId25" Type="http://schemas.openxmlformats.org/officeDocument/2006/relationships/slideLayout" Target="../slideLayouts/slideLayout133.xml"/><Relationship Id="rId28" Type="http://schemas.openxmlformats.org/officeDocument/2006/relationships/slideLayout" Target="../slideLayouts/slideLayout136.xml"/><Relationship Id="rId27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4.xml"/><Relationship Id="rId29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15.xml"/><Relationship Id="rId8" Type="http://schemas.openxmlformats.org/officeDocument/2006/relationships/slideLayout" Target="../slideLayouts/slideLayout116.xml"/><Relationship Id="rId30" Type="http://schemas.openxmlformats.org/officeDocument/2006/relationships/theme" Target="../theme/theme6.xml"/><Relationship Id="rId11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5.xml"/><Relationship Id="rId16" Type="http://schemas.openxmlformats.org/officeDocument/2006/relationships/slideLayout" Target="../slideLayouts/slideLayout124.xml"/><Relationship Id="rId19" Type="http://schemas.openxmlformats.org/officeDocument/2006/relationships/slideLayout" Target="../slideLayouts/slideLayout127.xml"/><Relationship Id="rId18" Type="http://schemas.openxmlformats.org/officeDocument/2006/relationships/slideLayout" Target="../slideLayouts/slideLayout1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61ba9024b4_0_18"/>
          <p:cNvSpPr txBox="1"/>
          <p:nvPr>
            <p:ph type="title"/>
          </p:nvPr>
        </p:nvSpPr>
        <p:spPr>
          <a:xfrm>
            <a:off x="795300" y="695225"/>
            <a:ext cx="755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boto Medium"/>
              <a:buNone/>
              <a:defRPr b="0" i="0" sz="26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11" name="Google Shape;11;g61ba9024b4_0_18"/>
          <p:cNvSpPr txBox="1"/>
          <p:nvPr>
            <p:ph idx="1" type="body"/>
          </p:nvPr>
        </p:nvSpPr>
        <p:spPr>
          <a:xfrm>
            <a:off x="1285225" y="1668825"/>
            <a:ext cx="6402900" cy="26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Char char="●"/>
              <a:defRPr b="0" i="0" sz="16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Char char="○"/>
              <a:defRPr b="0" i="0" sz="16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500"/>
              <a:buFont typeface="Roboto"/>
              <a:buChar char="■"/>
              <a:defRPr b="0" i="0" sz="15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500"/>
              <a:buFont typeface="Roboto"/>
              <a:buChar char="●"/>
              <a:defRPr b="0" i="0" sz="15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Font typeface="Roboto"/>
              <a:buChar char="●"/>
              <a:defRPr b="0" i="0" sz="13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Font typeface="Roboto"/>
              <a:buChar char="○"/>
              <a:defRPr b="0" i="0" sz="13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85d1c74c46_0_180"/>
          <p:cNvSpPr txBox="1"/>
          <p:nvPr>
            <p:ph type="title"/>
          </p:nvPr>
        </p:nvSpPr>
        <p:spPr>
          <a:xfrm>
            <a:off x="795300" y="695225"/>
            <a:ext cx="755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boto Medium"/>
              <a:buNone/>
              <a:defRPr b="0" i="0" sz="26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170" name="Google Shape;170;g285d1c74c46_0_180"/>
          <p:cNvSpPr txBox="1"/>
          <p:nvPr>
            <p:ph idx="1" type="body"/>
          </p:nvPr>
        </p:nvSpPr>
        <p:spPr>
          <a:xfrm>
            <a:off x="1285225" y="1668825"/>
            <a:ext cx="6402900" cy="26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Char char="●"/>
              <a:defRPr b="0" i="0" sz="16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Char char="○"/>
              <a:defRPr b="0" i="0" sz="16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500"/>
              <a:buFont typeface="Roboto"/>
              <a:buChar char="■"/>
              <a:defRPr b="0" i="0" sz="15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500"/>
              <a:buFont typeface="Roboto"/>
              <a:buChar char="●"/>
              <a:defRPr b="0" i="0" sz="15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Font typeface="Roboto"/>
              <a:buChar char="●"/>
              <a:defRPr b="0" i="0" sz="13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Font typeface="Roboto"/>
              <a:buChar char="○"/>
              <a:defRPr b="0" i="0" sz="13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04672b82ff_0_2486"/>
          <p:cNvSpPr txBox="1"/>
          <p:nvPr>
            <p:ph type="title"/>
          </p:nvPr>
        </p:nvSpPr>
        <p:spPr>
          <a:xfrm>
            <a:off x="795300" y="695225"/>
            <a:ext cx="755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boto Medium"/>
              <a:buNone/>
              <a:defRPr b="0" i="0" sz="26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311" name="Google Shape;311;g104672b82ff_0_2486"/>
          <p:cNvSpPr txBox="1"/>
          <p:nvPr>
            <p:ph idx="1" type="body"/>
          </p:nvPr>
        </p:nvSpPr>
        <p:spPr>
          <a:xfrm>
            <a:off x="1285225" y="1668825"/>
            <a:ext cx="6402900" cy="26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Char char="●"/>
              <a:defRPr b="0" i="0" sz="16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Char char="○"/>
              <a:defRPr b="0" i="0" sz="16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500"/>
              <a:buFont typeface="Roboto"/>
              <a:buChar char="■"/>
              <a:defRPr b="0" i="0" sz="15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500"/>
              <a:buFont typeface="Roboto"/>
              <a:buChar char="●"/>
              <a:defRPr b="0" i="0" sz="15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Font typeface="Roboto"/>
              <a:buChar char="●"/>
              <a:defRPr b="0" i="0" sz="13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Font typeface="Roboto"/>
              <a:buChar char="○"/>
              <a:defRPr b="0" i="0" sz="13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b9750f9512_0_1646"/>
          <p:cNvSpPr txBox="1"/>
          <p:nvPr>
            <p:ph type="title"/>
          </p:nvPr>
        </p:nvSpPr>
        <p:spPr>
          <a:xfrm>
            <a:off x="795300" y="695225"/>
            <a:ext cx="755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boto Medium"/>
              <a:buNone/>
              <a:defRPr b="0" i="0" sz="26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456" name="Google Shape;456;g2b9750f9512_0_1646"/>
          <p:cNvSpPr txBox="1"/>
          <p:nvPr>
            <p:ph idx="1" type="body"/>
          </p:nvPr>
        </p:nvSpPr>
        <p:spPr>
          <a:xfrm>
            <a:off x="1285225" y="1668825"/>
            <a:ext cx="6402900" cy="26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Char char="●"/>
              <a:defRPr b="0" i="0" sz="16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Char char="○"/>
              <a:defRPr b="0" i="0" sz="16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500"/>
              <a:buFont typeface="Roboto"/>
              <a:buChar char="■"/>
              <a:defRPr b="0" i="0" sz="15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500"/>
              <a:buFont typeface="Roboto"/>
              <a:buChar char="●"/>
              <a:defRPr b="0" i="0" sz="15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Font typeface="Roboto"/>
              <a:buChar char="●"/>
              <a:defRPr b="0" i="0" sz="13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Font typeface="Roboto"/>
              <a:buChar char="○"/>
              <a:defRPr b="0" i="0" sz="13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  <p:sldLayoutId id="2147483753" r:id="rId20"/>
    <p:sldLayoutId id="2147483754" r:id="rId21"/>
    <p:sldLayoutId id="2147483755" r:id="rId22"/>
    <p:sldLayoutId id="2147483756" r:id="rId23"/>
    <p:sldLayoutId id="2147483757" r:id="rId24"/>
    <p:sldLayoutId id="2147483758" r:id="rId25"/>
    <p:sldLayoutId id="2147483759" r:id="rId2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2be7a46257a_0_168"/>
          <p:cNvSpPr txBox="1"/>
          <p:nvPr>
            <p:ph type="title"/>
          </p:nvPr>
        </p:nvSpPr>
        <p:spPr>
          <a:xfrm>
            <a:off x="795300" y="695225"/>
            <a:ext cx="755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boto Medium"/>
              <a:buNone/>
              <a:defRPr b="0" i="0" sz="26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597" name="Google Shape;597;g2be7a46257a_0_168"/>
          <p:cNvSpPr txBox="1"/>
          <p:nvPr>
            <p:ph idx="1" type="body"/>
          </p:nvPr>
        </p:nvSpPr>
        <p:spPr>
          <a:xfrm>
            <a:off x="1285225" y="1668825"/>
            <a:ext cx="6402900" cy="26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Char char="●"/>
              <a:defRPr b="0" i="0" sz="16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Char char="○"/>
              <a:defRPr b="0" i="0" sz="16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500"/>
              <a:buFont typeface="Roboto"/>
              <a:buChar char="■"/>
              <a:defRPr b="0" i="0" sz="15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500"/>
              <a:buFont typeface="Roboto"/>
              <a:buChar char="●"/>
              <a:defRPr b="0" i="0" sz="15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Font typeface="Roboto"/>
              <a:buChar char="●"/>
              <a:defRPr b="0" i="0" sz="13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Font typeface="Roboto"/>
              <a:buChar char="○"/>
              <a:defRPr b="0" i="0" sz="13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8" r:id="rId18"/>
    <p:sldLayoutId id="2147483779" r:id="rId19"/>
    <p:sldLayoutId id="2147483780" r:id="rId20"/>
    <p:sldLayoutId id="2147483781" r:id="rId21"/>
    <p:sldLayoutId id="2147483782" r:id="rId22"/>
    <p:sldLayoutId id="2147483783" r:id="rId23"/>
    <p:sldLayoutId id="2147483784" r:id="rId24"/>
    <p:sldLayoutId id="2147483785" r:id="rId25"/>
    <p:sldLayoutId id="2147483786" r:id="rId26"/>
    <p:sldLayoutId id="2147483787" r:id="rId27"/>
    <p:sldLayoutId id="2147483788" r:id="rId28"/>
    <p:sldLayoutId id="2147483789" r:id="rId29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g"/><Relationship Id="rId4" Type="http://schemas.openxmlformats.org/officeDocument/2006/relationships/image" Target="../media/image11.png"/><Relationship Id="rId5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5.png"/><Relationship Id="rId6" Type="http://schemas.openxmlformats.org/officeDocument/2006/relationships/image" Target="../media/image24.png"/><Relationship Id="rId7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png"/><Relationship Id="rId4" Type="http://schemas.openxmlformats.org/officeDocument/2006/relationships/image" Target="../media/image40.png"/><Relationship Id="rId5" Type="http://schemas.openxmlformats.org/officeDocument/2006/relationships/image" Target="../media/image2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png"/><Relationship Id="rId4" Type="http://schemas.openxmlformats.org/officeDocument/2006/relationships/image" Target="../media/image35.png"/><Relationship Id="rId5" Type="http://schemas.openxmlformats.org/officeDocument/2006/relationships/image" Target="../media/image3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3.png"/><Relationship Id="rId4" Type="http://schemas.openxmlformats.org/officeDocument/2006/relationships/image" Target="../media/image3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8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3.png"/><Relationship Id="rId4" Type="http://schemas.openxmlformats.org/officeDocument/2006/relationships/image" Target="../media/image49.png"/><Relationship Id="rId5" Type="http://schemas.openxmlformats.org/officeDocument/2006/relationships/image" Target="../media/image48.png"/><Relationship Id="rId6" Type="http://schemas.openxmlformats.org/officeDocument/2006/relationships/image" Target="../media/image6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4.png"/><Relationship Id="rId4" Type="http://schemas.openxmlformats.org/officeDocument/2006/relationships/image" Target="../media/image5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9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6.png"/><Relationship Id="rId4" Type="http://schemas.openxmlformats.org/officeDocument/2006/relationships/image" Target="../media/image73.png"/><Relationship Id="rId5" Type="http://schemas.openxmlformats.org/officeDocument/2006/relationships/image" Target="../media/image58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10.png"/><Relationship Id="rId7" Type="http://schemas.openxmlformats.org/officeDocument/2006/relationships/image" Target="../media/image4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6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7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4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5.png"/><Relationship Id="rId4" Type="http://schemas.openxmlformats.org/officeDocument/2006/relationships/image" Target="../media/image29.png"/><Relationship Id="rId5" Type="http://schemas.openxmlformats.org/officeDocument/2006/relationships/image" Target="../media/image69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2.png"/><Relationship Id="rId4" Type="http://schemas.openxmlformats.org/officeDocument/2006/relationships/image" Target="../media/image74.png"/><Relationship Id="rId5" Type="http://schemas.openxmlformats.org/officeDocument/2006/relationships/image" Target="../media/image7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7.png"/><Relationship Id="rId4" Type="http://schemas.openxmlformats.org/officeDocument/2006/relationships/image" Target="../media/image17.png"/><Relationship Id="rId5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Relationship Id="rId4" Type="http://schemas.openxmlformats.org/officeDocument/2006/relationships/image" Target="../media/image15.png"/><Relationship Id="rId5" Type="http://schemas.openxmlformats.org/officeDocument/2006/relationships/image" Target="../media/image14.png"/><Relationship Id="rId6" Type="http://schemas.openxmlformats.org/officeDocument/2006/relationships/image" Target="../media/image13.png"/><Relationship Id="rId7" Type="http://schemas.openxmlformats.org/officeDocument/2006/relationships/image" Target="../media/image16.png"/><Relationship Id="rId8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3" name="Google Shape;753;g61ba9024b4_0_0"/>
          <p:cNvGrpSpPr/>
          <p:nvPr/>
        </p:nvGrpSpPr>
        <p:grpSpPr>
          <a:xfrm>
            <a:off x="1520126" y="2496592"/>
            <a:ext cx="561803" cy="563311"/>
            <a:chOff x="-33645475" y="3944800"/>
            <a:chExt cx="292225" cy="293025"/>
          </a:xfrm>
        </p:grpSpPr>
        <p:sp>
          <p:nvSpPr>
            <p:cNvPr id="754" name="Google Shape;754;g61ba9024b4_0_0"/>
            <p:cNvSpPr/>
            <p:nvPr/>
          </p:nvSpPr>
          <p:spPr>
            <a:xfrm>
              <a:off x="-33549375" y="3944800"/>
              <a:ext cx="98475" cy="70900"/>
            </a:xfrm>
            <a:custGeom>
              <a:rect b="b" l="l" r="r" t="t"/>
              <a:pathLst>
                <a:path extrusionOk="0" h="2836" w="3939">
                  <a:moveTo>
                    <a:pt x="1985" y="0"/>
                  </a:moveTo>
                  <a:cubicBezTo>
                    <a:pt x="1260" y="0"/>
                    <a:pt x="473" y="946"/>
                    <a:pt x="0" y="2521"/>
                  </a:cubicBezTo>
                  <a:cubicBezTo>
                    <a:pt x="158" y="2615"/>
                    <a:pt x="284" y="2710"/>
                    <a:pt x="410" y="2836"/>
                  </a:cubicBezTo>
                  <a:cubicBezTo>
                    <a:pt x="914" y="2773"/>
                    <a:pt x="1481" y="2773"/>
                    <a:pt x="1985" y="2773"/>
                  </a:cubicBezTo>
                  <a:cubicBezTo>
                    <a:pt x="2489" y="2773"/>
                    <a:pt x="3056" y="2804"/>
                    <a:pt x="3560" y="2836"/>
                  </a:cubicBezTo>
                  <a:cubicBezTo>
                    <a:pt x="3623" y="2678"/>
                    <a:pt x="3781" y="2584"/>
                    <a:pt x="3938" y="2521"/>
                  </a:cubicBezTo>
                  <a:cubicBezTo>
                    <a:pt x="3529" y="946"/>
                    <a:pt x="2741" y="0"/>
                    <a:pt x="1985" y="0"/>
                  </a:cubicBezTo>
                  <a:close/>
                </a:path>
              </a:pathLst>
            </a:custGeom>
            <a:solidFill>
              <a:srgbClr val="3E606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g61ba9024b4_0_0"/>
            <p:cNvSpPr/>
            <p:nvPr/>
          </p:nvSpPr>
          <p:spPr>
            <a:xfrm>
              <a:off x="-33645475" y="4041675"/>
              <a:ext cx="70900" cy="98475"/>
            </a:xfrm>
            <a:custGeom>
              <a:rect b="b" l="l" r="r" t="t"/>
              <a:pathLst>
                <a:path extrusionOk="0" h="3939" w="2836">
                  <a:moveTo>
                    <a:pt x="2521" y="0"/>
                  </a:moveTo>
                  <a:cubicBezTo>
                    <a:pt x="946" y="473"/>
                    <a:pt x="32" y="1229"/>
                    <a:pt x="32" y="1954"/>
                  </a:cubicBezTo>
                  <a:cubicBezTo>
                    <a:pt x="1" y="2710"/>
                    <a:pt x="946" y="3466"/>
                    <a:pt x="2521" y="3939"/>
                  </a:cubicBezTo>
                  <a:cubicBezTo>
                    <a:pt x="2584" y="3781"/>
                    <a:pt x="2710" y="3655"/>
                    <a:pt x="2836" y="3529"/>
                  </a:cubicBezTo>
                  <a:cubicBezTo>
                    <a:pt x="2773" y="3025"/>
                    <a:pt x="2773" y="2521"/>
                    <a:pt x="2773" y="1954"/>
                  </a:cubicBezTo>
                  <a:cubicBezTo>
                    <a:pt x="2773" y="1418"/>
                    <a:pt x="2805" y="914"/>
                    <a:pt x="2836" y="379"/>
                  </a:cubicBezTo>
                  <a:cubicBezTo>
                    <a:pt x="2679" y="316"/>
                    <a:pt x="2553" y="158"/>
                    <a:pt x="2521" y="0"/>
                  </a:cubicBezTo>
                  <a:close/>
                </a:path>
              </a:pathLst>
            </a:custGeom>
            <a:solidFill>
              <a:srgbClr val="3E606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g61ba9024b4_0_0"/>
            <p:cNvSpPr/>
            <p:nvPr/>
          </p:nvSpPr>
          <p:spPr>
            <a:xfrm>
              <a:off x="-33424150" y="4042450"/>
              <a:ext cx="70900" cy="52025"/>
            </a:xfrm>
            <a:custGeom>
              <a:rect b="b" l="l" r="r" t="t"/>
              <a:pathLst>
                <a:path extrusionOk="0" h="2081" w="2836">
                  <a:moveTo>
                    <a:pt x="316" y="1"/>
                  </a:moveTo>
                  <a:cubicBezTo>
                    <a:pt x="253" y="159"/>
                    <a:pt x="127" y="285"/>
                    <a:pt x="1" y="379"/>
                  </a:cubicBezTo>
                  <a:cubicBezTo>
                    <a:pt x="32" y="600"/>
                    <a:pt x="32" y="789"/>
                    <a:pt x="32" y="978"/>
                  </a:cubicBezTo>
                  <a:cubicBezTo>
                    <a:pt x="158" y="978"/>
                    <a:pt x="284" y="946"/>
                    <a:pt x="442" y="946"/>
                  </a:cubicBezTo>
                  <a:cubicBezTo>
                    <a:pt x="1387" y="946"/>
                    <a:pt x="2237" y="1387"/>
                    <a:pt x="2804" y="2080"/>
                  </a:cubicBezTo>
                  <a:lnTo>
                    <a:pt x="2804" y="1954"/>
                  </a:lnTo>
                  <a:cubicBezTo>
                    <a:pt x="2836" y="1230"/>
                    <a:pt x="1891" y="474"/>
                    <a:pt x="316" y="1"/>
                  </a:cubicBezTo>
                  <a:close/>
                </a:path>
              </a:pathLst>
            </a:custGeom>
            <a:solidFill>
              <a:srgbClr val="3E606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g61ba9024b4_0_0"/>
            <p:cNvSpPr/>
            <p:nvPr/>
          </p:nvSpPr>
          <p:spPr>
            <a:xfrm>
              <a:off x="-33549375" y="4165325"/>
              <a:ext cx="86650" cy="70925"/>
            </a:xfrm>
            <a:custGeom>
              <a:rect b="b" l="l" r="r" t="t"/>
              <a:pathLst>
                <a:path extrusionOk="0" h="2837" w="3466">
                  <a:moveTo>
                    <a:pt x="410" y="1"/>
                  </a:moveTo>
                  <a:cubicBezTo>
                    <a:pt x="315" y="158"/>
                    <a:pt x="158" y="284"/>
                    <a:pt x="0" y="316"/>
                  </a:cubicBezTo>
                  <a:cubicBezTo>
                    <a:pt x="473" y="1891"/>
                    <a:pt x="1260" y="2836"/>
                    <a:pt x="1985" y="2836"/>
                  </a:cubicBezTo>
                  <a:cubicBezTo>
                    <a:pt x="2489" y="2836"/>
                    <a:pt x="3056" y="2364"/>
                    <a:pt x="3466" y="1544"/>
                  </a:cubicBezTo>
                  <a:lnTo>
                    <a:pt x="3119" y="1072"/>
                  </a:lnTo>
                  <a:cubicBezTo>
                    <a:pt x="2836" y="851"/>
                    <a:pt x="2678" y="473"/>
                    <a:pt x="2521" y="95"/>
                  </a:cubicBezTo>
                  <a:lnTo>
                    <a:pt x="1985" y="95"/>
                  </a:lnTo>
                  <a:cubicBezTo>
                    <a:pt x="1418" y="95"/>
                    <a:pt x="882" y="64"/>
                    <a:pt x="410" y="1"/>
                  </a:cubicBezTo>
                  <a:close/>
                </a:path>
              </a:pathLst>
            </a:custGeom>
            <a:solidFill>
              <a:srgbClr val="3E606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g61ba9024b4_0_0"/>
            <p:cNvSpPr/>
            <p:nvPr/>
          </p:nvSpPr>
          <p:spPr>
            <a:xfrm>
              <a:off x="-33558825" y="4030650"/>
              <a:ext cx="118950" cy="120525"/>
            </a:xfrm>
            <a:custGeom>
              <a:rect b="b" l="l" r="r" t="t"/>
              <a:pathLst>
                <a:path extrusionOk="0" h="4821" w="4758">
                  <a:moveTo>
                    <a:pt x="2395" y="0"/>
                  </a:moveTo>
                  <a:cubicBezTo>
                    <a:pt x="1922" y="0"/>
                    <a:pt x="1418" y="32"/>
                    <a:pt x="1008" y="95"/>
                  </a:cubicBezTo>
                  <a:cubicBezTo>
                    <a:pt x="977" y="599"/>
                    <a:pt x="599" y="977"/>
                    <a:pt x="63" y="1040"/>
                  </a:cubicBezTo>
                  <a:cubicBezTo>
                    <a:pt x="32" y="1450"/>
                    <a:pt x="0" y="1922"/>
                    <a:pt x="0" y="2395"/>
                  </a:cubicBezTo>
                  <a:cubicBezTo>
                    <a:pt x="0" y="2867"/>
                    <a:pt x="32" y="3340"/>
                    <a:pt x="63" y="3781"/>
                  </a:cubicBezTo>
                  <a:cubicBezTo>
                    <a:pt x="599" y="3812"/>
                    <a:pt x="977" y="4222"/>
                    <a:pt x="1008" y="4726"/>
                  </a:cubicBezTo>
                  <a:cubicBezTo>
                    <a:pt x="1449" y="4758"/>
                    <a:pt x="1922" y="4821"/>
                    <a:pt x="2395" y="4821"/>
                  </a:cubicBezTo>
                  <a:lnTo>
                    <a:pt x="2804" y="4821"/>
                  </a:lnTo>
                  <a:cubicBezTo>
                    <a:pt x="2804" y="4695"/>
                    <a:pt x="2741" y="4569"/>
                    <a:pt x="2741" y="4506"/>
                  </a:cubicBezTo>
                  <a:cubicBezTo>
                    <a:pt x="2741" y="3151"/>
                    <a:pt x="3592" y="2017"/>
                    <a:pt x="4757" y="1576"/>
                  </a:cubicBezTo>
                  <a:cubicBezTo>
                    <a:pt x="4757" y="1387"/>
                    <a:pt x="4726" y="1229"/>
                    <a:pt x="4726" y="1040"/>
                  </a:cubicBezTo>
                  <a:cubicBezTo>
                    <a:pt x="4222" y="977"/>
                    <a:pt x="3812" y="599"/>
                    <a:pt x="3781" y="95"/>
                  </a:cubicBezTo>
                  <a:cubicBezTo>
                    <a:pt x="3340" y="32"/>
                    <a:pt x="2867" y="0"/>
                    <a:pt x="2395" y="0"/>
                  </a:cubicBezTo>
                  <a:close/>
                </a:path>
              </a:pathLst>
            </a:custGeom>
            <a:solidFill>
              <a:srgbClr val="3E606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g61ba9024b4_0_0"/>
            <p:cNvSpPr/>
            <p:nvPr/>
          </p:nvSpPr>
          <p:spPr>
            <a:xfrm>
              <a:off x="-33639950" y="4129900"/>
              <a:ext cx="100825" cy="100825"/>
            </a:xfrm>
            <a:custGeom>
              <a:rect b="b" l="l" r="r" t="t"/>
              <a:pathLst>
                <a:path extrusionOk="0" h="4033" w="4033">
                  <a:moveTo>
                    <a:pt x="0" y="0"/>
                  </a:moveTo>
                  <a:lnTo>
                    <a:pt x="0" y="0"/>
                  </a:lnTo>
                  <a:cubicBezTo>
                    <a:pt x="567" y="1953"/>
                    <a:pt x="2111" y="3466"/>
                    <a:pt x="4033" y="4033"/>
                  </a:cubicBezTo>
                  <a:cubicBezTo>
                    <a:pt x="3592" y="3466"/>
                    <a:pt x="3245" y="2741"/>
                    <a:pt x="2962" y="1827"/>
                  </a:cubicBezTo>
                  <a:cubicBezTo>
                    <a:pt x="2584" y="1733"/>
                    <a:pt x="2300" y="1481"/>
                    <a:pt x="2206" y="1071"/>
                  </a:cubicBezTo>
                  <a:cubicBezTo>
                    <a:pt x="1323" y="851"/>
                    <a:pt x="567" y="441"/>
                    <a:pt x="0" y="0"/>
                  </a:cubicBezTo>
                  <a:close/>
                </a:path>
              </a:pathLst>
            </a:custGeom>
            <a:solidFill>
              <a:srgbClr val="3E606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g61ba9024b4_0_0"/>
            <p:cNvSpPr/>
            <p:nvPr/>
          </p:nvSpPr>
          <p:spPr>
            <a:xfrm>
              <a:off x="-33459600" y="3951875"/>
              <a:ext cx="100850" cy="100075"/>
            </a:xfrm>
            <a:custGeom>
              <a:rect b="b" l="l" r="r" t="t"/>
              <a:pathLst>
                <a:path extrusionOk="0" h="4003" w="4034">
                  <a:moveTo>
                    <a:pt x="1" y="1"/>
                  </a:moveTo>
                  <a:lnTo>
                    <a:pt x="1" y="1"/>
                  </a:lnTo>
                  <a:cubicBezTo>
                    <a:pt x="442" y="537"/>
                    <a:pt x="788" y="1293"/>
                    <a:pt x="1072" y="2206"/>
                  </a:cubicBezTo>
                  <a:cubicBezTo>
                    <a:pt x="1419" y="2238"/>
                    <a:pt x="1734" y="2553"/>
                    <a:pt x="1828" y="2962"/>
                  </a:cubicBezTo>
                  <a:cubicBezTo>
                    <a:pt x="2710" y="3183"/>
                    <a:pt x="3466" y="3592"/>
                    <a:pt x="4033" y="4002"/>
                  </a:cubicBezTo>
                  <a:cubicBezTo>
                    <a:pt x="3466" y="2080"/>
                    <a:pt x="1923" y="537"/>
                    <a:pt x="1" y="1"/>
                  </a:cubicBezTo>
                  <a:close/>
                </a:path>
              </a:pathLst>
            </a:custGeom>
            <a:solidFill>
              <a:srgbClr val="3E606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g61ba9024b4_0_0"/>
            <p:cNvSpPr/>
            <p:nvPr/>
          </p:nvSpPr>
          <p:spPr>
            <a:xfrm>
              <a:off x="-33639950" y="3951100"/>
              <a:ext cx="100825" cy="100050"/>
            </a:xfrm>
            <a:custGeom>
              <a:rect b="b" l="l" r="r" t="t"/>
              <a:pathLst>
                <a:path extrusionOk="0" h="4002" w="4033">
                  <a:moveTo>
                    <a:pt x="4033" y="0"/>
                  </a:moveTo>
                  <a:lnTo>
                    <a:pt x="4033" y="0"/>
                  </a:lnTo>
                  <a:cubicBezTo>
                    <a:pt x="2111" y="536"/>
                    <a:pt x="567" y="2080"/>
                    <a:pt x="0" y="4002"/>
                  </a:cubicBezTo>
                  <a:cubicBezTo>
                    <a:pt x="567" y="3592"/>
                    <a:pt x="1323" y="3214"/>
                    <a:pt x="2206" y="2962"/>
                  </a:cubicBezTo>
                  <a:cubicBezTo>
                    <a:pt x="2300" y="2552"/>
                    <a:pt x="2615" y="2269"/>
                    <a:pt x="2962" y="2206"/>
                  </a:cubicBezTo>
                  <a:cubicBezTo>
                    <a:pt x="3214" y="1292"/>
                    <a:pt x="3592" y="505"/>
                    <a:pt x="4033" y="0"/>
                  </a:cubicBezTo>
                  <a:close/>
                </a:path>
              </a:pathLst>
            </a:custGeom>
            <a:solidFill>
              <a:srgbClr val="3E606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g61ba9024b4_0_0"/>
            <p:cNvSpPr/>
            <p:nvPr/>
          </p:nvSpPr>
          <p:spPr>
            <a:xfrm>
              <a:off x="-33472975" y="4082625"/>
              <a:ext cx="119725" cy="155200"/>
            </a:xfrm>
            <a:custGeom>
              <a:rect b="b" l="l" r="r" t="t"/>
              <a:pathLst>
                <a:path extrusionOk="0" h="6208" w="4789">
                  <a:moveTo>
                    <a:pt x="2395" y="1355"/>
                  </a:moveTo>
                  <a:cubicBezTo>
                    <a:pt x="2930" y="1355"/>
                    <a:pt x="3403" y="1828"/>
                    <a:pt x="3403" y="2364"/>
                  </a:cubicBezTo>
                  <a:cubicBezTo>
                    <a:pt x="3403" y="2962"/>
                    <a:pt x="2930" y="3403"/>
                    <a:pt x="2395" y="3403"/>
                  </a:cubicBezTo>
                  <a:cubicBezTo>
                    <a:pt x="1827" y="3403"/>
                    <a:pt x="1355" y="2931"/>
                    <a:pt x="1355" y="2364"/>
                  </a:cubicBezTo>
                  <a:cubicBezTo>
                    <a:pt x="1355" y="1828"/>
                    <a:pt x="1827" y="1355"/>
                    <a:pt x="2395" y="1355"/>
                  </a:cubicBezTo>
                  <a:close/>
                  <a:moveTo>
                    <a:pt x="2395" y="1"/>
                  </a:moveTo>
                  <a:cubicBezTo>
                    <a:pt x="1040" y="1"/>
                    <a:pt x="0" y="1072"/>
                    <a:pt x="0" y="2427"/>
                  </a:cubicBezTo>
                  <a:cubicBezTo>
                    <a:pt x="0" y="2994"/>
                    <a:pt x="221" y="3592"/>
                    <a:pt x="630" y="4002"/>
                  </a:cubicBezTo>
                  <a:lnTo>
                    <a:pt x="2111" y="6050"/>
                  </a:lnTo>
                  <a:cubicBezTo>
                    <a:pt x="2206" y="6113"/>
                    <a:pt x="2269" y="6207"/>
                    <a:pt x="2395" y="6207"/>
                  </a:cubicBezTo>
                  <a:cubicBezTo>
                    <a:pt x="2521" y="6207"/>
                    <a:pt x="2584" y="6144"/>
                    <a:pt x="2678" y="6050"/>
                  </a:cubicBezTo>
                  <a:lnTo>
                    <a:pt x="4442" y="3592"/>
                  </a:lnTo>
                  <a:cubicBezTo>
                    <a:pt x="4663" y="3246"/>
                    <a:pt x="4757" y="2805"/>
                    <a:pt x="4757" y="2364"/>
                  </a:cubicBezTo>
                  <a:cubicBezTo>
                    <a:pt x="4789" y="1072"/>
                    <a:pt x="3686" y="1"/>
                    <a:pt x="2395" y="1"/>
                  </a:cubicBezTo>
                  <a:close/>
                </a:path>
              </a:pathLst>
            </a:custGeom>
            <a:solidFill>
              <a:srgbClr val="3E606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g61ba9024b4_0_0"/>
            <p:cNvSpPr/>
            <p:nvPr/>
          </p:nvSpPr>
          <p:spPr>
            <a:xfrm>
              <a:off x="-33421775" y="4133825"/>
              <a:ext cx="17350" cy="18150"/>
            </a:xfrm>
            <a:custGeom>
              <a:rect b="b" l="l" r="r" t="t"/>
              <a:pathLst>
                <a:path extrusionOk="0" h="726" w="694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36" y="725"/>
                    <a:pt x="693" y="568"/>
                    <a:pt x="693" y="379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3E606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64" name="Google Shape;764;g61ba9024b4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48"/>
            <a:ext cx="9195956" cy="517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g61ba9024b4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9250" y="2153650"/>
            <a:ext cx="3192075" cy="2858101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Google Shape;766;g61ba9024b4_0_0"/>
          <p:cNvSpPr txBox="1"/>
          <p:nvPr>
            <p:ph type="title"/>
          </p:nvPr>
        </p:nvSpPr>
        <p:spPr>
          <a:xfrm>
            <a:off x="621875" y="2230450"/>
            <a:ext cx="2358300" cy="657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/>
              <a:t>Panos Alexopoulos</a:t>
            </a:r>
            <a:endParaRPr sz="1800"/>
          </a:p>
        </p:txBody>
      </p:sp>
      <p:sp>
        <p:nvSpPr>
          <p:cNvPr id="767" name="Google Shape;767;g61ba9024b4_0_0"/>
          <p:cNvSpPr txBox="1"/>
          <p:nvPr>
            <p:ph idx="2" type="title"/>
          </p:nvPr>
        </p:nvSpPr>
        <p:spPr>
          <a:xfrm>
            <a:off x="463350" y="2931625"/>
            <a:ext cx="2953800" cy="19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400">
                <a:solidFill>
                  <a:schemeClr val="dk1"/>
                </a:solidFill>
              </a:rPr>
              <a:t>Data &amp; AI Professional</a:t>
            </a:r>
            <a:endParaRPr b="1" sz="1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400">
                <a:solidFill>
                  <a:schemeClr val="dk1"/>
                </a:solidFill>
              </a:rPr>
              <a:t>http://www.panosalexopoulos.com</a:t>
            </a:r>
            <a:endParaRPr b="1" sz="1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400">
                <a:solidFill>
                  <a:schemeClr val="dk1"/>
                </a:solidFill>
              </a:rPr>
              <a:t>p.alexopoulos@gmail.com</a:t>
            </a:r>
            <a:endParaRPr b="1" sz="1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400">
                <a:solidFill>
                  <a:schemeClr val="dk1"/>
                </a:solidFill>
              </a:rPr>
              <a:t>@PAlexop</a:t>
            </a:r>
            <a:endParaRPr b="1" sz="1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768" name="Google Shape;768;g61ba9024b4_0_0"/>
          <p:cNvSpPr txBox="1"/>
          <p:nvPr>
            <p:ph idx="4294967295" type="title"/>
          </p:nvPr>
        </p:nvSpPr>
        <p:spPr>
          <a:xfrm>
            <a:off x="0" y="297000"/>
            <a:ext cx="9144000" cy="51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Connecting Meaning</a:t>
            </a:r>
            <a:endParaRPr sz="26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9" name="Google Shape;769;g61ba9024b4_0_0"/>
          <p:cNvSpPr txBox="1"/>
          <p:nvPr>
            <p:ph idx="4294967295" type="subTitle"/>
          </p:nvPr>
        </p:nvSpPr>
        <p:spPr>
          <a:xfrm>
            <a:off x="4400" y="953400"/>
            <a:ext cx="9144000" cy="7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8100" lvl="0" marL="1778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2100"/>
              <a:buFont typeface="Roboto"/>
              <a:buNone/>
            </a:pPr>
            <a:r>
              <a:rPr i="1" lang="en-US" sz="2200">
                <a:solidFill>
                  <a:schemeClr val="lt2"/>
                </a:solidFill>
              </a:rPr>
              <a:t>The promise and challenges of knowledge graphs as providers of large-scale data semantics</a:t>
            </a:r>
            <a:endParaRPr b="0" i="0" sz="2200" u="none" cap="none" strike="noStrike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g2be7a46257a_0_161"/>
          <p:cNvPicPr preferRelativeResize="0"/>
          <p:nvPr/>
        </p:nvPicPr>
        <p:blipFill rotWithShape="1">
          <a:blip r:embed="rId3">
            <a:alphaModFix/>
          </a:blip>
          <a:srcRect b="13446" l="0" r="0" t="6611"/>
          <a:stretch/>
        </p:blipFill>
        <p:spPr>
          <a:xfrm>
            <a:off x="233550" y="260075"/>
            <a:ext cx="8676900" cy="4623349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g2be7a46257a_0_161"/>
          <p:cNvSpPr/>
          <p:nvPr/>
        </p:nvSpPr>
        <p:spPr>
          <a:xfrm>
            <a:off x="477850" y="0"/>
            <a:ext cx="4144500" cy="48075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g2be7a46257a_0_161"/>
          <p:cNvSpPr txBox="1"/>
          <p:nvPr>
            <p:ph type="title"/>
          </p:nvPr>
        </p:nvSpPr>
        <p:spPr>
          <a:xfrm>
            <a:off x="519250" y="144175"/>
            <a:ext cx="4061700" cy="12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Knowledge Graphs are interconnected entities under shared semantics</a:t>
            </a:r>
            <a:endParaRPr u="sng"/>
          </a:p>
        </p:txBody>
      </p:sp>
      <p:sp>
        <p:nvSpPr>
          <p:cNvPr id="839" name="Google Shape;839;g2be7a46257a_0_161"/>
          <p:cNvSpPr txBox="1"/>
          <p:nvPr>
            <p:ph idx="1" type="subTitle"/>
          </p:nvPr>
        </p:nvSpPr>
        <p:spPr>
          <a:xfrm>
            <a:off x="584825" y="1407750"/>
            <a:ext cx="3960000" cy="31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/>
              <a:t>Not something really new but rather a rebranding of terms like </a:t>
            </a:r>
            <a:r>
              <a:rPr i="1" lang="en-US"/>
              <a:t>semantic networks, knowledge bases, ontologies, linked data</a:t>
            </a:r>
            <a:endParaRPr i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i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i="1" lang="en-US"/>
              <a:t>If you have been designing database schemas, taxonomies, ontologies or other types of structured data, you already know a lot about knowledge graphs.</a:t>
            </a:r>
            <a:endParaRPr i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i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i="1" lang="en-US" u="sng"/>
              <a:t>What you may have missed is the shared semantics aspect!</a:t>
            </a:r>
            <a:endParaRPr b="1" i="1" u="sng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i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2b9750f9512_0_210"/>
          <p:cNvSpPr txBox="1"/>
          <p:nvPr>
            <p:ph type="title"/>
          </p:nvPr>
        </p:nvSpPr>
        <p:spPr>
          <a:xfrm>
            <a:off x="256125" y="227850"/>
            <a:ext cx="7192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Example: Bloomberg Knowledge Graph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845" name="Google Shape;845;g2b9750f9512_0_210"/>
          <p:cNvSpPr txBox="1"/>
          <p:nvPr>
            <p:ph idx="4294967295" type="body"/>
          </p:nvPr>
        </p:nvSpPr>
        <p:spPr>
          <a:xfrm>
            <a:off x="256125" y="840900"/>
            <a:ext cx="8076300" cy="40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846" name="Google Shape;846;g2b9750f9512_0_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21" y="840901"/>
            <a:ext cx="8006881" cy="4034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2b9750f9512_0_216"/>
          <p:cNvSpPr txBox="1"/>
          <p:nvPr>
            <p:ph type="title"/>
          </p:nvPr>
        </p:nvSpPr>
        <p:spPr>
          <a:xfrm>
            <a:off x="256125" y="227850"/>
            <a:ext cx="7192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Public Knowledge Graphs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852" name="Google Shape;852;g2b9750f9512_0_216"/>
          <p:cNvSpPr txBox="1"/>
          <p:nvPr>
            <p:ph idx="4294967295" type="body"/>
          </p:nvPr>
        </p:nvSpPr>
        <p:spPr>
          <a:xfrm>
            <a:off x="256125" y="840900"/>
            <a:ext cx="8076300" cy="40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853" name="Google Shape;853;g2b9750f9512_0_2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7300" y="829600"/>
            <a:ext cx="7068726" cy="423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284b2865b11_0_55"/>
          <p:cNvSpPr txBox="1"/>
          <p:nvPr>
            <p:ph idx="2" type="title"/>
          </p:nvPr>
        </p:nvSpPr>
        <p:spPr>
          <a:xfrm>
            <a:off x="642900" y="22634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>
                <a:solidFill>
                  <a:schemeClr val="dk1"/>
                </a:solidFill>
              </a:rPr>
              <a:t>RDF, Property Graphs, ...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59" name="Google Shape;859;g284b2865b11_0_55"/>
          <p:cNvSpPr txBox="1"/>
          <p:nvPr>
            <p:ph idx="4" type="title"/>
          </p:nvPr>
        </p:nvSpPr>
        <p:spPr>
          <a:xfrm>
            <a:off x="3543650" y="2263400"/>
            <a:ext cx="2358300" cy="10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Small, medium, large, densely connected, sparsely connected, ...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860" name="Google Shape;860;g284b2865b11_0_55"/>
          <p:cNvSpPr txBox="1"/>
          <p:nvPr>
            <p:ph idx="6" type="title"/>
          </p:nvPr>
        </p:nvSpPr>
        <p:spPr>
          <a:xfrm>
            <a:off x="6291950" y="2703750"/>
            <a:ext cx="2358300" cy="16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Concrete entities, abstract entities, “real-world” entities, hierarchical relations, entity attributes, relation attributes, associative relations, constraints, axioms, rules, ...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861" name="Google Shape;861;g284b2865b11_0_55"/>
          <p:cNvSpPr txBox="1"/>
          <p:nvPr>
            <p:ph idx="8" type="title"/>
          </p:nvPr>
        </p:nvSpPr>
        <p:spPr>
          <a:xfrm>
            <a:off x="642900" y="37698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>
                <a:solidFill>
                  <a:schemeClr val="dk1"/>
                </a:solidFill>
              </a:rPr>
              <a:t>Single domain, multiple domains, single context, multiple context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62" name="Google Shape;862;g284b2865b11_0_55"/>
          <p:cNvSpPr txBox="1"/>
          <p:nvPr>
            <p:ph idx="13" type="title"/>
          </p:nvPr>
        </p:nvSpPr>
        <p:spPr>
          <a:xfrm>
            <a:off x="3543638" y="37698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>
                <a:solidFill>
                  <a:schemeClr val="dk1"/>
                </a:solidFill>
              </a:rPr>
              <a:t>Data Analytics, Data Integration, Semantic search, Question answering, Reasoning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63" name="Google Shape;863;g284b2865b11_0_55"/>
          <p:cNvSpPr txBox="1"/>
          <p:nvPr>
            <p:ph idx="16" type="title"/>
          </p:nvPr>
        </p:nvSpPr>
        <p:spPr>
          <a:xfrm>
            <a:off x="1202925" y="466625"/>
            <a:ext cx="6738300" cy="9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Important (but non-defining) dimensions of Knowledge Graphs</a:t>
            </a:r>
            <a:endParaRPr/>
          </a:p>
        </p:txBody>
      </p:sp>
      <p:sp>
        <p:nvSpPr>
          <p:cNvPr id="864" name="Google Shape;864;g284b2865b11_0_55"/>
          <p:cNvSpPr txBox="1"/>
          <p:nvPr>
            <p:ph type="title"/>
          </p:nvPr>
        </p:nvSpPr>
        <p:spPr>
          <a:xfrm>
            <a:off x="643048" y="19193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REPRESENTATION &amp; TECHNOLOGY STACK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865" name="Google Shape;865;g284b2865b11_0_55"/>
          <p:cNvSpPr txBox="1"/>
          <p:nvPr>
            <p:ph idx="3" type="title"/>
          </p:nvPr>
        </p:nvSpPr>
        <p:spPr>
          <a:xfrm>
            <a:off x="3543711" y="19193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SIZE AND </a:t>
            </a:r>
            <a:endParaRPr>
              <a:solidFill>
                <a:srgbClr val="435D7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CONNECTIVITY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866" name="Google Shape;866;g284b2865b11_0_55"/>
          <p:cNvSpPr txBox="1"/>
          <p:nvPr>
            <p:ph idx="5" type="title"/>
          </p:nvPr>
        </p:nvSpPr>
        <p:spPr>
          <a:xfrm>
            <a:off x="6292025" y="2295500"/>
            <a:ext cx="2358300" cy="51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EXACT NATURE OF ELEMENTS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867" name="Google Shape;867;g284b2865b11_0_55"/>
          <p:cNvSpPr txBox="1"/>
          <p:nvPr>
            <p:ph idx="7" type="title"/>
          </p:nvPr>
        </p:nvSpPr>
        <p:spPr>
          <a:xfrm>
            <a:off x="284950" y="3425725"/>
            <a:ext cx="28689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SCOPE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868" name="Google Shape;868;g284b2865b11_0_55"/>
          <p:cNvSpPr txBox="1"/>
          <p:nvPr>
            <p:ph idx="9" type="title"/>
          </p:nvPr>
        </p:nvSpPr>
        <p:spPr>
          <a:xfrm>
            <a:off x="3543711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PURPOSE</a:t>
            </a:r>
            <a:endParaRPr>
              <a:solidFill>
                <a:srgbClr val="435D74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2b9750f9512_0_376"/>
          <p:cNvSpPr txBox="1"/>
          <p:nvPr>
            <p:ph idx="7" type="title"/>
          </p:nvPr>
        </p:nvSpPr>
        <p:spPr>
          <a:xfrm>
            <a:off x="1536125" y="466625"/>
            <a:ext cx="6024600" cy="10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Crucial dimensions of Knowledge Graphs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874" name="Google Shape;874;g2b9750f9512_0_376"/>
          <p:cNvSpPr txBox="1"/>
          <p:nvPr>
            <p:ph type="title"/>
          </p:nvPr>
        </p:nvSpPr>
        <p:spPr>
          <a:xfrm>
            <a:off x="795448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435D74"/>
                </a:solidFill>
              </a:rPr>
              <a:t>MEANING ACCURACY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875" name="Google Shape;875;g2b9750f9512_0_376"/>
          <p:cNvSpPr txBox="1"/>
          <p:nvPr>
            <p:ph idx="2" type="title"/>
          </p:nvPr>
        </p:nvSpPr>
        <p:spPr>
          <a:xfrm>
            <a:off x="795300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>
                <a:solidFill>
                  <a:schemeClr val="dk1"/>
                </a:solidFill>
              </a:rPr>
              <a:t>How correct/accurate is the meaning of each entity, relation or other element for all people and systems that use the graph.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76" name="Google Shape;876;g2b9750f9512_0_376"/>
          <p:cNvSpPr txBox="1"/>
          <p:nvPr>
            <p:ph idx="3" type="title"/>
          </p:nvPr>
        </p:nvSpPr>
        <p:spPr>
          <a:xfrm>
            <a:off x="3543711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435D74"/>
                </a:solidFill>
              </a:rPr>
              <a:t>MEANING EXPLICITNESS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877" name="Google Shape;877;g2b9750f9512_0_376"/>
          <p:cNvSpPr txBox="1"/>
          <p:nvPr>
            <p:ph idx="4" type="title"/>
          </p:nvPr>
        </p:nvSpPr>
        <p:spPr>
          <a:xfrm>
            <a:off x="3543638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How clear and unambiguous is the meaning of each entity, relation or other element for all people and systems that use the graph.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sp>
        <p:nvSpPr>
          <p:cNvPr id="878" name="Google Shape;878;g2b9750f9512_0_376"/>
          <p:cNvSpPr txBox="1"/>
          <p:nvPr>
            <p:ph idx="5" type="title"/>
          </p:nvPr>
        </p:nvSpPr>
        <p:spPr>
          <a:xfrm>
            <a:off x="6292048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435D74"/>
                </a:solidFill>
              </a:rPr>
              <a:t>MEANING AGREEMENT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879" name="Google Shape;879;g2b9750f9512_0_376"/>
          <p:cNvSpPr txBox="1"/>
          <p:nvPr>
            <p:ph idx="6" type="title"/>
          </p:nvPr>
        </p:nvSpPr>
        <p:spPr>
          <a:xfrm>
            <a:off x="6291975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>
                <a:solidFill>
                  <a:schemeClr val="dk1"/>
                </a:solidFill>
              </a:rPr>
              <a:t>How commonly acceptable is the meaning of each entity, relation or other element among the people and systems that use the graph.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4" name="Google Shape;884;g2b9750f9512_0_854"/>
          <p:cNvPicPr preferRelativeResize="0"/>
          <p:nvPr/>
        </p:nvPicPr>
        <p:blipFill rotWithShape="1">
          <a:blip r:embed="rId3">
            <a:alphaModFix/>
          </a:blip>
          <a:srcRect b="13446" l="0" r="0" t="6611"/>
          <a:stretch/>
        </p:blipFill>
        <p:spPr>
          <a:xfrm>
            <a:off x="233550" y="260075"/>
            <a:ext cx="8676900" cy="4623349"/>
          </a:xfrm>
          <a:prstGeom prst="rect">
            <a:avLst/>
          </a:prstGeom>
          <a:noFill/>
          <a:ln>
            <a:noFill/>
          </a:ln>
        </p:spPr>
      </p:pic>
      <p:sp>
        <p:nvSpPr>
          <p:cNvPr id="885" name="Google Shape;885;g2b9750f9512_0_854"/>
          <p:cNvSpPr/>
          <p:nvPr/>
        </p:nvSpPr>
        <p:spPr>
          <a:xfrm>
            <a:off x="477850" y="0"/>
            <a:ext cx="4144500" cy="26523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6" name="Google Shape;886;g2b9750f9512_0_854"/>
          <p:cNvSpPr txBox="1"/>
          <p:nvPr>
            <p:ph type="title"/>
          </p:nvPr>
        </p:nvSpPr>
        <p:spPr>
          <a:xfrm>
            <a:off x="645100" y="260075"/>
            <a:ext cx="3977100" cy="1917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3600"/>
              <a:t>Shared semantics can be hard to scale!</a:t>
            </a:r>
            <a:endParaRPr sz="36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2b9750f9512_0_540"/>
          <p:cNvSpPr txBox="1"/>
          <p:nvPr>
            <p:ph idx="16" type="title"/>
          </p:nvPr>
        </p:nvSpPr>
        <p:spPr>
          <a:xfrm>
            <a:off x="1202925" y="466625"/>
            <a:ext cx="6738300" cy="9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-US"/>
              <a:t>“Enemies” of accuracy, explicitness and agreement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892" name="Google Shape;892;g2b9750f9512_0_540"/>
          <p:cNvSpPr txBox="1"/>
          <p:nvPr>
            <p:ph type="title"/>
          </p:nvPr>
        </p:nvSpPr>
        <p:spPr>
          <a:xfrm>
            <a:off x="643048" y="16145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AMBIGUITY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893" name="Google Shape;893;g2b9750f9512_0_540"/>
          <p:cNvSpPr txBox="1"/>
          <p:nvPr>
            <p:ph idx="3" type="title"/>
          </p:nvPr>
        </p:nvSpPr>
        <p:spPr>
          <a:xfrm>
            <a:off x="3543711" y="16145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VAGUENESS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894" name="Google Shape;894;g2b9750f9512_0_540"/>
          <p:cNvSpPr txBox="1"/>
          <p:nvPr>
            <p:ph idx="5" type="title"/>
          </p:nvPr>
        </p:nvSpPr>
        <p:spPr>
          <a:xfrm>
            <a:off x="6292025" y="1914500"/>
            <a:ext cx="2358300" cy="51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BAD MODELING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895" name="Google Shape;895;g2b9750f9512_0_540"/>
          <p:cNvSpPr txBox="1"/>
          <p:nvPr>
            <p:ph idx="7" type="title"/>
          </p:nvPr>
        </p:nvSpPr>
        <p:spPr>
          <a:xfrm>
            <a:off x="361150" y="3273325"/>
            <a:ext cx="28689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DIVERSITY/VARIETY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896" name="Google Shape;896;g2b9750f9512_0_540"/>
          <p:cNvSpPr txBox="1"/>
          <p:nvPr>
            <p:ph idx="9" type="title"/>
          </p:nvPr>
        </p:nvSpPr>
        <p:spPr>
          <a:xfrm>
            <a:off x="3543711" y="32733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SEMANTIC CHANGE</a:t>
            </a:r>
            <a:endParaRPr>
              <a:solidFill>
                <a:srgbClr val="435D74"/>
              </a:solidFill>
            </a:endParaRPr>
          </a:p>
        </p:txBody>
      </p:sp>
      <p:pic>
        <p:nvPicPr>
          <p:cNvPr id="897" name="Google Shape;897;g2b9750f9512_0_5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4326" y="2096425"/>
            <a:ext cx="1839225" cy="1038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8" name="Google Shape;898;g2b9750f9512_0_5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19900" y="2099216"/>
            <a:ext cx="2241519" cy="109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g2b9750f9512_0_5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56175" y="2591599"/>
            <a:ext cx="1993826" cy="133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g2b9750f9512_0_5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3853" y="3695850"/>
            <a:ext cx="1999697" cy="116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g2b9750f9512_0_5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760652" y="3756575"/>
            <a:ext cx="2173873" cy="116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g2b9750f9512_0_860"/>
          <p:cNvSpPr txBox="1"/>
          <p:nvPr>
            <p:ph type="title"/>
          </p:nvPr>
        </p:nvSpPr>
        <p:spPr>
          <a:xfrm>
            <a:off x="355975" y="1786425"/>
            <a:ext cx="4248000" cy="2036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/>
              <a:t>Why </a:t>
            </a:r>
            <a:endParaRPr sz="4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/>
              <a:t>Build a Knowledge </a:t>
            </a:r>
            <a:endParaRPr sz="4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/>
              <a:t>Graph</a:t>
            </a:r>
            <a:endParaRPr sz="4000">
              <a:solidFill>
                <a:srgbClr val="193441"/>
              </a:solidFill>
            </a:endParaRPr>
          </a:p>
        </p:txBody>
      </p:sp>
      <p:pic>
        <p:nvPicPr>
          <p:cNvPr id="907" name="Google Shape;907;g2b9750f9512_0_8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46900" y="0"/>
            <a:ext cx="39971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g2b9750f9512_0_1178"/>
          <p:cNvSpPr txBox="1"/>
          <p:nvPr>
            <p:ph type="title"/>
          </p:nvPr>
        </p:nvSpPr>
        <p:spPr>
          <a:xfrm>
            <a:off x="367675" y="336975"/>
            <a:ext cx="8703600" cy="11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/>
              <a:t>Semantic gap</a:t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pic>
        <p:nvPicPr>
          <p:cNvPr id="913" name="Google Shape;913;g2b9750f9512_0_11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375" y="1518775"/>
            <a:ext cx="2871275" cy="196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4" name="Google Shape;914;g2b9750f9512_0_11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92926" y="1501612"/>
            <a:ext cx="3427200" cy="214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5" name="Google Shape;915;g2b9750f9512_0_11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15863" y="1619600"/>
            <a:ext cx="1865249" cy="1865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2b9750f9512_0_1636"/>
          <p:cNvSpPr txBox="1"/>
          <p:nvPr>
            <p:ph idx="16" type="title"/>
          </p:nvPr>
        </p:nvSpPr>
        <p:spPr>
          <a:xfrm>
            <a:off x="1202925" y="238025"/>
            <a:ext cx="6738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Three High-Level Uses of Knowledge Graphs</a:t>
            </a:r>
            <a:endParaRPr/>
          </a:p>
        </p:txBody>
      </p:sp>
      <p:sp>
        <p:nvSpPr>
          <p:cNvPr id="921" name="Google Shape;921;g2b9750f9512_0_1636"/>
          <p:cNvSpPr txBox="1"/>
          <p:nvPr>
            <p:ph type="title"/>
          </p:nvPr>
        </p:nvSpPr>
        <p:spPr>
          <a:xfrm>
            <a:off x="490650" y="1987775"/>
            <a:ext cx="2358300" cy="38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3454"/>
                </a:solidFill>
              </a:rPr>
              <a:t>Integrating Data in a Semantic Way</a:t>
            </a:r>
            <a:endParaRPr sz="1600">
              <a:solidFill>
                <a:srgbClr val="003454"/>
              </a:solidFill>
            </a:endParaRPr>
          </a:p>
        </p:txBody>
      </p:sp>
      <p:sp>
        <p:nvSpPr>
          <p:cNvPr id="922" name="Google Shape;922;g2b9750f9512_0_1636"/>
          <p:cNvSpPr txBox="1"/>
          <p:nvPr>
            <p:ph type="title"/>
          </p:nvPr>
        </p:nvSpPr>
        <p:spPr>
          <a:xfrm>
            <a:off x="3538500" y="1932796"/>
            <a:ext cx="2358300" cy="42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3454"/>
                </a:solidFill>
              </a:rPr>
              <a:t>Data Analytics </a:t>
            </a:r>
            <a:endParaRPr sz="1600">
              <a:solidFill>
                <a:srgbClr val="003454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3454"/>
                </a:solidFill>
              </a:rPr>
              <a:t>and Science</a:t>
            </a:r>
            <a:endParaRPr sz="1600">
              <a:solidFill>
                <a:srgbClr val="003454"/>
              </a:solidFill>
            </a:endParaRPr>
          </a:p>
        </p:txBody>
      </p:sp>
      <p:sp>
        <p:nvSpPr>
          <p:cNvPr id="923" name="Google Shape;923;g2b9750f9512_0_1636"/>
          <p:cNvSpPr txBox="1"/>
          <p:nvPr>
            <p:ph type="title"/>
          </p:nvPr>
        </p:nvSpPr>
        <p:spPr>
          <a:xfrm>
            <a:off x="6358050" y="1778600"/>
            <a:ext cx="2358300" cy="745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3454"/>
                </a:solidFill>
              </a:rPr>
              <a:t>Complementing and Enhancing Machine Learning Applications</a:t>
            </a:r>
            <a:endParaRPr sz="1600">
              <a:solidFill>
                <a:srgbClr val="003454"/>
              </a:solidFill>
            </a:endParaRPr>
          </a:p>
        </p:txBody>
      </p:sp>
      <p:pic>
        <p:nvPicPr>
          <p:cNvPr id="924" name="Google Shape;924;g2b9750f9512_0_16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625" y="2552400"/>
            <a:ext cx="3084075" cy="150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g2b9750f9512_0_16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6875" y="2445350"/>
            <a:ext cx="1767300" cy="176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g2b9750f9512_0_16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6601" y="2630350"/>
            <a:ext cx="2610924" cy="1468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4" name="Google Shape;774;g284b2865b11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2b9750f9512_0_1788"/>
          <p:cNvSpPr txBox="1"/>
          <p:nvPr>
            <p:ph type="title"/>
          </p:nvPr>
        </p:nvSpPr>
        <p:spPr>
          <a:xfrm>
            <a:off x="367675" y="413175"/>
            <a:ext cx="870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Bloomberg uses their Knowledge Graph</a:t>
            </a:r>
            <a:endParaRPr/>
          </a:p>
        </p:txBody>
      </p:sp>
      <p:pic>
        <p:nvPicPr>
          <p:cNvPr id="933" name="Google Shape;933;g2b9750f9512_0_17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550" y="996634"/>
            <a:ext cx="6943027" cy="3898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2b9750f9512_0_22"/>
          <p:cNvSpPr txBox="1"/>
          <p:nvPr>
            <p:ph type="title"/>
          </p:nvPr>
        </p:nvSpPr>
        <p:spPr>
          <a:xfrm>
            <a:off x="367675" y="413175"/>
            <a:ext cx="870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Bloomberg uses their Knowledge Graph</a:t>
            </a:r>
            <a:endParaRPr/>
          </a:p>
        </p:txBody>
      </p:sp>
      <p:pic>
        <p:nvPicPr>
          <p:cNvPr id="940" name="Google Shape;940;g2b9750f9512_0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070175"/>
            <a:ext cx="6768102" cy="373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g2b9750f9512_0_1795"/>
          <p:cNvSpPr txBox="1"/>
          <p:nvPr>
            <p:ph type="title"/>
          </p:nvPr>
        </p:nvSpPr>
        <p:spPr>
          <a:xfrm>
            <a:off x="355975" y="1786425"/>
            <a:ext cx="4248000" cy="2036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/>
              <a:t>How easy is to </a:t>
            </a:r>
            <a:endParaRPr sz="4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/>
              <a:t>build a Knowledge </a:t>
            </a:r>
            <a:endParaRPr sz="4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/>
              <a:t>Graph</a:t>
            </a:r>
            <a:endParaRPr sz="4000">
              <a:solidFill>
                <a:srgbClr val="193441"/>
              </a:solidFill>
            </a:endParaRPr>
          </a:p>
        </p:txBody>
      </p:sp>
      <p:pic>
        <p:nvPicPr>
          <p:cNvPr id="946" name="Google Shape;946;g2b9750f9512_0_17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6900" y="975"/>
            <a:ext cx="39971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2b9750f9512_0_1800"/>
          <p:cNvSpPr txBox="1"/>
          <p:nvPr>
            <p:ph type="title"/>
          </p:nvPr>
        </p:nvSpPr>
        <p:spPr>
          <a:xfrm>
            <a:off x="256125" y="227850"/>
            <a:ext cx="3638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A tale of two graphs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952" name="Google Shape;952;g2b9750f9512_0_1800"/>
          <p:cNvSpPr txBox="1"/>
          <p:nvPr>
            <p:ph idx="4294967295" type="body"/>
          </p:nvPr>
        </p:nvSpPr>
        <p:spPr>
          <a:xfrm>
            <a:off x="256125" y="840900"/>
            <a:ext cx="4974900" cy="28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-US">
                <a:solidFill>
                  <a:schemeClr val="dk1"/>
                </a:solidFill>
              </a:rPr>
              <a:t>EU’s ESCO knowledge graph:</a:t>
            </a:r>
            <a:endParaRPr b="1"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Released September 2017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12K Skill and 3K Profession interrelated concepts in 27 languages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Built completely manually by experts in 6 years and cost ~15 million Euros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To be updated once a year by a maintenance committee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-US">
                <a:solidFill>
                  <a:schemeClr val="dk1"/>
                </a:solidFill>
              </a:rPr>
              <a:t>DBPedia knowledge graph </a:t>
            </a:r>
            <a:endParaRPr b="1"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First release in 2007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Currently &gt;17M entities in 127 languages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Automatically extracted from Wikipedia infoboxes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Live version and monthly releases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953" name="Google Shape;953;g2b9750f9512_0_18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28200" y="380250"/>
            <a:ext cx="3714751" cy="194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4" name="Google Shape;954;g2b9750f9512_0_18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57550" y="2664050"/>
            <a:ext cx="3585400" cy="2215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g2b9750f9512_0_1807"/>
          <p:cNvSpPr txBox="1"/>
          <p:nvPr>
            <p:ph type="title"/>
          </p:nvPr>
        </p:nvSpPr>
        <p:spPr>
          <a:xfrm>
            <a:off x="256125" y="227850"/>
            <a:ext cx="3638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Why the difference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960" name="Google Shape;960;g2b9750f9512_0_1807"/>
          <p:cNvSpPr txBox="1"/>
          <p:nvPr>
            <p:ph idx="4294967295" type="body"/>
          </p:nvPr>
        </p:nvSpPr>
        <p:spPr>
          <a:xfrm>
            <a:off x="256125" y="840900"/>
            <a:ext cx="5019000" cy="41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-US">
                <a:solidFill>
                  <a:schemeClr val="dk1"/>
                </a:solidFill>
              </a:rPr>
              <a:t>Abstraction of entities:</a:t>
            </a:r>
            <a:r>
              <a:rPr lang="en-US">
                <a:solidFill>
                  <a:schemeClr val="dk1"/>
                </a:solidFill>
              </a:rPr>
              <a:t> Abstract entities more difficult to define than concrete ones (e.g. “Data Science” v.s. “The Netherlands”)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-US">
                <a:solidFill>
                  <a:schemeClr val="dk1"/>
                </a:solidFill>
              </a:rPr>
              <a:t>Vagueness of relations:</a:t>
            </a:r>
            <a:r>
              <a:rPr lang="en-US">
                <a:solidFill>
                  <a:schemeClr val="dk1"/>
                </a:solidFill>
              </a:rPr>
              <a:t> Vague relations harder to define and achieve consensus (e.g. “has essential skill” v.s. “was born in”)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-US">
                <a:solidFill>
                  <a:schemeClr val="dk1"/>
                </a:solidFill>
              </a:rPr>
              <a:t>Available data sources:</a:t>
            </a:r>
            <a:r>
              <a:rPr lang="en-US">
                <a:solidFill>
                  <a:schemeClr val="dk1"/>
                </a:solidFill>
              </a:rPr>
              <a:t> There are no Wikipedia-like infoboxes for Professions and Skills that could enable automatic extraction.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en-US">
                <a:solidFill>
                  <a:schemeClr val="dk1"/>
                </a:solidFill>
              </a:rPr>
              <a:t>Quality requirements:</a:t>
            </a:r>
            <a:r>
              <a:rPr lang="en-US">
                <a:solidFill>
                  <a:schemeClr val="dk1"/>
                </a:solidFill>
              </a:rPr>
              <a:t> ESCO wanted very high accuracy and trustworthiness</a:t>
            </a:r>
            <a:r>
              <a:rPr lang="en-US"/>
              <a:t>.</a:t>
            </a:r>
            <a:endParaRPr/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1"/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961" name="Google Shape;961;g2b9750f9512_0_18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43050" y="0"/>
            <a:ext cx="37009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g2b9750f9512_0_1813"/>
          <p:cNvSpPr txBox="1"/>
          <p:nvPr>
            <p:ph type="title"/>
          </p:nvPr>
        </p:nvSpPr>
        <p:spPr>
          <a:xfrm>
            <a:off x="256125" y="227850"/>
            <a:ext cx="3638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Difficulty factors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967" name="Google Shape;967;g2b9750f9512_0_1813"/>
          <p:cNvSpPr txBox="1"/>
          <p:nvPr>
            <p:ph idx="4294967295" type="body"/>
          </p:nvPr>
        </p:nvSpPr>
        <p:spPr>
          <a:xfrm>
            <a:off x="256125" y="840900"/>
            <a:ext cx="5019000" cy="43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-US" sz="1400">
                <a:solidFill>
                  <a:schemeClr val="dk1"/>
                </a:solidFill>
              </a:rPr>
              <a:t>Clarity of semantics:</a:t>
            </a:r>
            <a:r>
              <a:rPr lang="en-US" sz="1400">
                <a:solidFill>
                  <a:schemeClr val="dk1"/>
                </a:solidFill>
              </a:rPr>
              <a:t> Abstract and vague entities/relations are harder to define/populate.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-US" sz="1400">
                <a:solidFill>
                  <a:schemeClr val="dk1"/>
                </a:solidFill>
              </a:rPr>
              <a:t>Mining/Extraction Data:</a:t>
            </a:r>
            <a:r>
              <a:rPr lang="en-US" sz="1400">
                <a:solidFill>
                  <a:schemeClr val="dk1"/>
                </a:solidFill>
              </a:rPr>
              <a:t> Availability, structure and appropriateness of data to automatically derive the graph from.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-US" sz="1400">
                <a:solidFill>
                  <a:schemeClr val="dk1"/>
                </a:solidFill>
              </a:rPr>
              <a:t>Maturity of Methods and Tools:</a:t>
            </a:r>
            <a:r>
              <a:rPr lang="en-US" sz="1400">
                <a:solidFill>
                  <a:schemeClr val="dk1"/>
                </a:solidFill>
              </a:rPr>
              <a:t> How effective and usable are algorithms and tools for automatic knowledge construction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-US" sz="1400">
                <a:solidFill>
                  <a:schemeClr val="dk1"/>
                </a:solidFill>
              </a:rPr>
              <a:t>Quality requirements/strategy:</a:t>
            </a:r>
            <a:r>
              <a:rPr lang="en-US" sz="1400">
                <a:solidFill>
                  <a:schemeClr val="dk1"/>
                </a:solidFill>
              </a:rPr>
              <a:t> Which quality aspects are more important and to what extent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-US" sz="1400">
                <a:solidFill>
                  <a:schemeClr val="dk1"/>
                </a:solidFill>
              </a:rPr>
              <a:t>Organizational Structure:</a:t>
            </a:r>
            <a:r>
              <a:rPr lang="en-US" sz="1400">
                <a:solidFill>
                  <a:schemeClr val="dk1"/>
                </a:solidFill>
              </a:rPr>
              <a:t> Existing data and knowledge management practices in the organization. 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968" name="Google Shape;968;g2b9750f9512_0_18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27525" y="0"/>
            <a:ext cx="371647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3" name="Google Shape;973;g2b9750f9512_0_1819"/>
          <p:cNvPicPr preferRelativeResize="0"/>
          <p:nvPr/>
        </p:nvPicPr>
        <p:blipFill rotWithShape="1">
          <a:blip r:embed="rId3">
            <a:alphaModFix/>
          </a:blip>
          <a:srcRect b="13446" l="0" r="0" t="6611"/>
          <a:stretch/>
        </p:blipFill>
        <p:spPr>
          <a:xfrm>
            <a:off x="233550" y="260075"/>
            <a:ext cx="8676900" cy="4623349"/>
          </a:xfrm>
          <a:prstGeom prst="rect">
            <a:avLst/>
          </a:prstGeom>
          <a:noFill/>
          <a:ln>
            <a:noFill/>
          </a:ln>
        </p:spPr>
      </p:pic>
      <p:sp>
        <p:nvSpPr>
          <p:cNvPr id="974" name="Google Shape;974;g2b9750f9512_0_1819"/>
          <p:cNvSpPr/>
          <p:nvPr/>
        </p:nvSpPr>
        <p:spPr>
          <a:xfrm>
            <a:off x="477850" y="0"/>
            <a:ext cx="4144500" cy="48075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5" name="Google Shape;975;g2b9750f9512_0_1819"/>
          <p:cNvSpPr txBox="1"/>
          <p:nvPr>
            <p:ph type="title"/>
          </p:nvPr>
        </p:nvSpPr>
        <p:spPr>
          <a:xfrm>
            <a:off x="519250" y="372775"/>
            <a:ext cx="4061700" cy="12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A knowledge graph project is almost never a one-off, purely technical, engineering project</a:t>
            </a:r>
            <a:endParaRPr u="sng"/>
          </a:p>
        </p:txBody>
      </p:sp>
      <p:sp>
        <p:nvSpPr>
          <p:cNvPr id="976" name="Google Shape;976;g2b9750f9512_0_1819"/>
          <p:cNvSpPr txBox="1"/>
          <p:nvPr>
            <p:ph idx="1" type="subTitle"/>
          </p:nvPr>
        </p:nvSpPr>
        <p:spPr>
          <a:xfrm>
            <a:off x="584825" y="1898425"/>
            <a:ext cx="3960000" cy="26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The graphs we build require a continuous effort to keep them relevant and useful.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We have to take into account business, strategic, and organizational aspects.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2b9750f9512_0_2140"/>
          <p:cNvSpPr txBox="1"/>
          <p:nvPr>
            <p:ph idx="2" type="title"/>
          </p:nvPr>
        </p:nvSpPr>
        <p:spPr>
          <a:xfrm>
            <a:off x="795300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What are we building, why are we building it, how are we building it, who is building it, who cares?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982" name="Google Shape;982;g2b9750f9512_0_2140"/>
          <p:cNvSpPr txBox="1"/>
          <p:nvPr>
            <p:ph idx="4" type="title"/>
          </p:nvPr>
        </p:nvSpPr>
        <p:spPr>
          <a:xfrm>
            <a:off x="3543638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Modeling the schema(s), building data population pipelines</a:t>
            </a:r>
            <a:endParaRPr/>
          </a:p>
        </p:txBody>
      </p:sp>
      <p:sp>
        <p:nvSpPr>
          <p:cNvPr id="983" name="Google Shape;983;g2b9750f9512_0_2140"/>
          <p:cNvSpPr txBox="1"/>
          <p:nvPr>
            <p:ph idx="6" type="title"/>
          </p:nvPr>
        </p:nvSpPr>
        <p:spPr>
          <a:xfrm>
            <a:off x="6291975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>
                <a:solidFill>
                  <a:schemeClr val="dk1"/>
                </a:solidFill>
              </a:rPr>
              <a:t>Making it available to people, applications, processes and tasks</a:t>
            </a:r>
            <a:endParaRPr/>
          </a:p>
        </p:txBody>
      </p:sp>
      <p:sp>
        <p:nvSpPr>
          <p:cNvPr id="984" name="Google Shape;984;g2b9750f9512_0_2140"/>
          <p:cNvSpPr txBox="1"/>
          <p:nvPr>
            <p:ph idx="8" type="title"/>
          </p:nvPr>
        </p:nvSpPr>
        <p:spPr>
          <a:xfrm>
            <a:off x="795300" y="37698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Investigating the status quo, finding pain points, eliciting requirements,  scoping and prioritizing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85" name="Google Shape;985;g2b9750f9512_0_2140"/>
          <p:cNvSpPr txBox="1"/>
          <p:nvPr>
            <p:ph idx="13" type="title"/>
          </p:nvPr>
        </p:nvSpPr>
        <p:spPr>
          <a:xfrm>
            <a:off x="3543650" y="3769825"/>
            <a:ext cx="2358300" cy="9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Defining quality dimensions and metrics, building quality measurement and monitoring mechanisms </a:t>
            </a:r>
            <a:endParaRPr>
              <a:solidFill>
                <a:srgbClr val="010101"/>
              </a:solidFill>
            </a:endParaRPr>
          </a:p>
        </p:txBody>
      </p:sp>
      <p:sp>
        <p:nvSpPr>
          <p:cNvPr id="986" name="Google Shape;986;g2b9750f9512_0_2140"/>
          <p:cNvSpPr txBox="1"/>
          <p:nvPr>
            <p:ph idx="16" type="title"/>
          </p:nvPr>
        </p:nvSpPr>
        <p:spPr>
          <a:xfrm>
            <a:off x="1202925" y="3904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An Execution Framework for Knowledge Graph Initiatives</a:t>
            </a:r>
            <a:endParaRPr/>
          </a:p>
        </p:txBody>
      </p:sp>
      <p:sp>
        <p:nvSpPr>
          <p:cNvPr id="987" name="Google Shape;987;g2b9750f9512_0_2140"/>
          <p:cNvSpPr txBox="1"/>
          <p:nvPr>
            <p:ph type="title"/>
          </p:nvPr>
        </p:nvSpPr>
        <p:spPr>
          <a:xfrm>
            <a:off x="795448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1. SET-UP </a:t>
            </a:r>
            <a:endParaRPr>
              <a:solidFill>
                <a:srgbClr val="435D7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THE STAGE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988" name="Google Shape;988;g2b9750f9512_0_2140"/>
          <p:cNvSpPr txBox="1"/>
          <p:nvPr>
            <p:ph idx="3" type="title"/>
          </p:nvPr>
        </p:nvSpPr>
        <p:spPr>
          <a:xfrm>
            <a:off x="3543711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3. GIVE IT SHAPE &amp; SUBSTANCE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989" name="Google Shape;989;g2b9750f9512_0_2140"/>
          <p:cNvSpPr txBox="1"/>
          <p:nvPr>
            <p:ph idx="5" type="title"/>
          </p:nvPr>
        </p:nvSpPr>
        <p:spPr>
          <a:xfrm>
            <a:off x="6292048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5. MAKE IT </a:t>
            </a:r>
            <a:endParaRPr>
              <a:solidFill>
                <a:srgbClr val="435D7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USEFUL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990" name="Google Shape;990;g2b9750f9512_0_2140"/>
          <p:cNvSpPr txBox="1"/>
          <p:nvPr>
            <p:ph idx="7" type="title"/>
          </p:nvPr>
        </p:nvSpPr>
        <p:spPr>
          <a:xfrm>
            <a:off x="795448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2. DECIDE WHAT </a:t>
            </a:r>
            <a:endParaRPr>
              <a:solidFill>
                <a:srgbClr val="435D7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TO BUILD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991" name="Google Shape;991;g2b9750f9512_0_2140"/>
          <p:cNvSpPr txBox="1"/>
          <p:nvPr>
            <p:ph idx="9" type="title"/>
          </p:nvPr>
        </p:nvSpPr>
        <p:spPr>
          <a:xfrm>
            <a:off x="3543711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4. ENSURE IT’S </a:t>
            </a:r>
            <a:endParaRPr>
              <a:solidFill>
                <a:srgbClr val="435D7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GOOD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992" name="Google Shape;992;g2b9750f9512_0_2140"/>
          <p:cNvSpPr txBox="1"/>
          <p:nvPr>
            <p:ph idx="6" type="title"/>
          </p:nvPr>
        </p:nvSpPr>
        <p:spPr>
          <a:xfrm>
            <a:off x="6291975" y="3752171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>
                <a:solidFill>
                  <a:schemeClr val="dk1"/>
                </a:solidFill>
              </a:rPr>
              <a:t>Establishing continuous improvement and change management mechanisms and processes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93" name="Google Shape;993;g2b9750f9512_0_2140"/>
          <p:cNvSpPr txBox="1"/>
          <p:nvPr>
            <p:ph idx="5" type="title"/>
          </p:nvPr>
        </p:nvSpPr>
        <p:spPr>
          <a:xfrm>
            <a:off x="6292048" y="3408071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6. MAKE IT </a:t>
            </a:r>
            <a:endParaRPr>
              <a:solidFill>
                <a:srgbClr val="435D7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LAST</a:t>
            </a:r>
            <a:endParaRPr>
              <a:solidFill>
                <a:srgbClr val="435D74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8" name="Google Shape;998;g2b9750f9512_0_23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0701" y="260075"/>
            <a:ext cx="7195949" cy="4643399"/>
          </a:xfrm>
          <a:prstGeom prst="rect">
            <a:avLst/>
          </a:prstGeom>
          <a:noFill/>
          <a:ln>
            <a:noFill/>
          </a:ln>
        </p:spPr>
      </p:pic>
      <p:sp>
        <p:nvSpPr>
          <p:cNvPr id="999" name="Google Shape;999;g2b9750f9512_0_2323"/>
          <p:cNvSpPr/>
          <p:nvPr/>
        </p:nvSpPr>
        <p:spPr>
          <a:xfrm>
            <a:off x="477850" y="0"/>
            <a:ext cx="4144500" cy="26523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0" name="Google Shape;1000;g2b9750f9512_0_2323"/>
          <p:cNvSpPr txBox="1"/>
          <p:nvPr>
            <p:ph type="title"/>
          </p:nvPr>
        </p:nvSpPr>
        <p:spPr>
          <a:xfrm>
            <a:off x="645100" y="488675"/>
            <a:ext cx="3977100" cy="1917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3600"/>
              <a:t>Can’t I just </a:t>
            </a:r>
            <a:r>
              <a:rPr lang="en-US" sz="3600"/>
              <a:t>ask a Large Language Model</a:t>
            </a:r>
            <a:r>
              <a:rPr lang="en-US" sz="3600"/>
              <a:t> to build the knowledge graph?</a:t>
            </a:r>
            <a:endParaRPr sz="36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285d1c74c46_0_0"/>
          <p:cNvSpPr txBox="1"/>
          <p:nvPr>
            <p:ph type="title"/>
          </p:nvPr>
        </p:nvSpPr>
        <p:spPr>
          <a:xfrm>
            <a:off x="367675" y="336975"/>
            <a:ext cx="8703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/>
              <a:t>Large Language Models</a:t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006" name="Google Shape;1006;g285d1c74c46_0_0"/>
          <p:cNvSpPr txBox="1"/>
          <p:nvPr>
            <p:ph idx="4294967295" type="body"/>
          </p:nvPr>
        </p:nvSpPr>
        <p:spPr>
          <a:xfrm>
            <a:off x="179925" y="993300"/>
            <a:ext cx="5019000" cy="41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600"/>
              <a:buChar char="●"/>
            </a:pPr>
            <a:r>
              <a:rPr lang="en-US">
                <a:solidFill>
                  <a:srgbClr val="010101"/>
                </a:solidFill>
              </a:rPr>
              <a:t>Sophisticated deep learning models based on transformer architectures that are designed to understand and generate human-like text.</a:t>
            </a:r>
            <a:endParaRPr>
              <a:solidFill>
                <a:srgbClr val="01010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rgbClr val="01010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600"/>
              <a:buChar char="●"/>
            </a:pPr>
            <a:r>
              <a:rPr lang="en-US">
                <a:solidFill>
                  <a:srgbClr val="010101"/>
                </a:solidFill>
              </a:rPr>
              <a:t>Pre-trained on massive datasets containing text from the internet and potentially fine-tuned for specific tasks</a:t>
            </a:r>
            <a:endParaRPr>
              <a:solidFill>
                <a:srgbClr val="01010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1010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600"/>
              <a:buChar char="●"/>
            </a:pPr>
            <a:r>
              <a:rPr lang="en-US">
                <a:solidFill>
                  <a:srgbClr val="010101"/>
                </a:solidFill>
              </a:rPr>
              <a:t>Primarily used for natural language processing tasks, including text generation, text classification, sentiment analysis, language translation, and more. </a:t>
            </a:r>
            <a:endParaRPr>
              <a:solidFill>
                <a:srgbClr val="010101"/>
              </a:solidFill>
            </a:endParaRPr>
          </a:p>
        </p:txBody>
      </p:sp>
      <p:pic>
        <p:nvPicPr>
          <p:cNvPr id="1007" name="Google Shape;1007;g285d1c74c46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28550" y="2905950"/>
            <a:ext cx="1422000" cy="94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g285d1c74c46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98475" y="1790925"/>
            <a:ext cx="1422000" cy="8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g285d1c74c46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73600" y="1840225"/>
            <a:ext cx="1660100" cy="92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g285d1c74c46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87350" y="2992287"/>
            <a:ext cx="1833875" cy="78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284b2865b11_0_4"/>
          <p:cNvSpPr txBox="1"/>
          <p:nvPr>
            <p:ph type="title"/>
          </p:nvPr>
        </p:nvSpPr>
        <p:spPr>
          <a:xfrm>
            <a:off x="220550" y="336975"/>
            <a:ext cx="885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/>
              <a:t>In 2016 I got a mission ...</a:t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pic>
        <p:nvPicPr>
          <p:cNvPr id="780" name="Google Shape;780;g284b2865b11_0_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31030" y="1499173"/>
            <a:ext cx="3157600" cy="3353825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g284b2865b11_0_4"/>
          <p:cNvSpPr txBox="1"/>
          <p:nvPr/>
        </p:nvSpPr>
        <p:spPr>
          <a:xfrm>
            <a:off x="630225" y="1579650"/>
            <a:ext cx="4482600" cy="212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193441"/>
                </a:solidFill>
                <a:latin typeface="Roboto Medium"/>
                <a:ea typeface="Roboto Medium"/>
                <a:cs typeface="Roboto Medium"/>
                <a:sym typeface="Roboto Medium"/>
              </a:rPr>
              <a:t>“Good morning Mr. Alexopoulos. Your mission, should you decide to accept it is to build a Knowledge Graph for the Labour Market Domain.”</a:t>
            </a:r>
            <a:endParaRPr b="0" i="0" sz="2400" u="none" cap="none" strike="noStrike">
              <a:solidFill>
                <a:srgbClr val="19344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82" name="Google Shape;782;g284b2865b11_0_4"/>
          <p:cNvSpPr txBox="1"/>
          <p:nvPr/>
        </p:nvSpPr>
        <p:spPr>
          <a:xfrm>
            <a:off x="1264125" y="3706050"/>
            <a:ext cx="32148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435D74"/>
                </a:solidFill>
                <a:latin typeface="Roboto"/>
                <a:ea typeface="Roboto"/>
                <a:cs typeface="Roboto"/>
                <a:sym typeface="Roboto"/>
              </a:rPr>
              <a:t>—Textkernel</a:t>
            </a:r>
            <a:endParaRPr b="0" i="0" sz="1600" u="none" cap="none" strike="noStrike">
              <a:solidFill>
                <a:srgbClr val="3E606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2bb8548bb75_0_0"/>
          <p:cNvSpPr txBox="1"/>
          <p:nvPr>
            <p:ph type="title"/>
          </p:nvPr>
        </p:nvSpPr>
        <p:spPr>
          <a:xfrm>
            <a:off x="367675" y="336975"/>
            <a:ext cx="8703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LLM Prompting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016" name="Google Shape;1016;g2bb8548bb75_0_0"/>
          <p:cNvSpPr txBox="1"/>
          <p:nvPr/>
        </p:nvSpPr>
        <p:spPr>
          <a:xfrm>
            <a:off x="138125" y="1068400"/>
            <a:ext cx="4613100" cy="47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0000" lIns="0" spcFirstLastPara="1" rIns="0" wrap="square" tIns="90000">
            <a:no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82642"/>
              </a:buClr>
              <a:buSzPts val="1600"/>
              <a:buFont typeface="Roboto"/>
              <a:buChar char="●"/>
            </a:pPr>
            <a:r>
              <a:rPr b="0" i="0" lang="en-US" sz="1600" u="none" cap="none" strike="noStrike">
                <a:solidFill>
                  <a:srgbClr val="182642"/>
                </a:solidFill>
                <a:latin typeface="Roboto"/>
                <a:ea typeface="Roboto"/>
                <a:cs typeface="Roboto"/>
                <a:sym typeface="Roboto"/>
              </a:rPr>
              <a:t>A prompt guides the language model to generate useful output</a:t>
            </a:r>
            <a:endParaRPr b="0" i="0" sz="1600" u="none" cap="none" strike="noStrike">
              <a:solidFill>
                <a:srgbClr val="1826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1826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82642"/>
              </a:buClr>
              <a:buSzPts val="1600"/>
              <a:buFont typeface="Roboto"/>
              <a:buChar char="●"/>
            </a:pPr>
            <a:r>
              <a:rPr b="0" i="0" lang="en-US" sz="1600" u="none" cap="none" strike="noStrike">
                <a:solidFill>
                  <a:srgbClr val="182642"/>
                </a:solidFill>
                <a:latin typeface="Roboto"/>
                <a:ea typeface="Roboto"/>
                <a:cs typeface="Roboto"/>
                <a:sym typeface="Roboto"/>
              </a:rPr>
              <a:t>Prompt engineering is the process of designing and creating prompts, or input data, for models to make them perform specific tasks. </a:t>
            </a:r>
            <a:endParaRPr b="0" i="0" sz="1600" u="none" cap="none" strike="noStrike">
              <a:solidFill>
                <a:srgbClr val="1826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18264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18264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017" name="Google Shape;1017;g2bb8548bb75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82575" y="1827425"/>
            <a:ext cx="3800844" cy="139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2bb8548bb75_0_857"/>
          <p:cNvSpPr txBox="1"/>
          <p:nvPr>
            <p:ph type="title"/>
          </p:nvPr>
        </p:nvSpPr>
        <p:spPr>
          <a:xfrm>
            <a:off x="367675" y="336975"/>
            <a:ext cx="8703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LLMs and Truthfulness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pic>
        <p:nvPicPr>
          <p:cNvPr id="1023" name="Google Shape;1023;g2bb8548bb75_0_8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02849" y="1167200"/>
            <a:ext cx="4420761" cy="3574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" name="Google Shape;1024;g2bb8548bb75_0_8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3850" y="1167202"/>
            <a:ext cx="4032850" cy="357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9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g2b9750f9512_0_40"/>
          <p:cNvSpPr txBox="1"/>
          <p:nvPr>
            <p:ph type="title"/>
          </p:nvPr>
        </p:nvSpPr>
        <p:spPr>
          <a:xfrm>
            <a:off x="367675" y="413175"/>
            <a:ext cx="870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LLMs vs Knowledge Graphs</a:t>
            </a:r>
            <a:endParaRPr/>
          </a:p>
        </p:txBody>
      </p:sp>
      <p:pic>
        <p:nvPicPr>
          <p:cNvPr id="1031" name="Google Shape;1031;g2b9750f9512_0_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9075" y="1077225"/>
            <a:ext cx="5694994" cy="3852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2be7a46257a_0_810"/>
          <p:cNvSpPr txBox="1"/>
          <p:nvPr>
            <p:ph idx="7" type="title"/>
          </p:nvPr>
        </p:nvSpPr>
        <p:spPr>
          <a:xfrm>
            <a:off x="1536125" y="466625"/>
            <a:ext cx="6024600" cy="10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Three ways KGs can help LLMs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037" name="Google Shape;1037;g2be7a46257a_0_810"/>
          <p:cNvSpPr txBox="1"/>
          <p:nvPr>
            <p:ph type="title"/>
          </p:nvPr>
        </p:nvSpPr>
        <p:spPr>
          <a:xfrm>
            <a:off x="795448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435D74"/>
                </a:solidFill>
              </a:rPr>
              <a:t>PRE-TRAINING AND FINE-TUNING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038" name="Google Shape;1038;g2be7a46257a_0_810"/>
          <p:cNvSpPr txBox="1"/>
          <p:nvPr>
            <p:ph idx="2" type="title"/>
          </p:nvPr>
        </p:nvSpPr>
        <p:spPr>
          <a:xfrm>
            <a:off x="795300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>
                <a:solidFill>
                  <a:schemeClr val="dk1"/>
                </a:solidFill>
              </a:rPr>
              <a:t>Using a KG as training data for an LLM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39" name="Google Shape;1039;g2be7a46257a_0_810"/>
          <p:cNvSpPr txBox="1"/>
          <p:nvPr>
            <p:ph idx="3" type="title"/>
          </p:nvPr>
        </p:nvSpPr>
        <p:spPr>
          <a:xfrm>
            <a:off x="3543711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435D74"/>
                </a:solidFill>
              </a:rPr>
              <a:t>QUERYING AND INFERENCING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040" name="Google Shape;1040;g2be7a46257a_0_810"/>
          <p:cNvSpPr txBox="1"/>
          <p:nvPr>
            <p:ph idx="4" type="title"/>
          </p:nvPr>
        </p:nvSpPr>
        <p:spPr>
          <a:xfrm>
            <a:off x="3543638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Using a KG to contextualize the input of an LLM and provide better responses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sp>
        <p:nvSpPr>
          <p:cNvPr id="1041" name="Google Shape;1041;g2be7a46257a_0_810"/>
          <p:cNvSpPr txBox="1"/>
          <p:nvPr>
            <p:ph idx="5" type="title"/>
          </p:nvPr>
        </p:nvSpPr>
        <p:spPr>
          <a:xfrm>
            <a:off x="6292048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435D74"/>
                </a:solidFill>
              </a:rPr>
              <a:t>EXPLANATION AND INTERPRETATION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042" name="Google Shape;1042;g2be7a46257a_0_810"/>
          <p:cNvSpPr txBox="1"/>
          <p:nvPr>
            <p:ph idx="6" type="title"/>
          </p:nvPr>
        </p:nvSpPr>
        <p:spPr>
          <a:xfrm>
            <a:off x="6291975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>
                <a:solidFill>
                  <a:schemeClr val="dk1"/>
                </a:solidFill>
              </a:rPr>
              <a:t>Using a KG to explain the responses and behaviour of an LLM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6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g2b9750f9512_0_2329"/>
          <p:cNvSpPr txBox="1"/>
          <p:nvPr>
            <p:ph idx="7" type="title"/>
          </p:nvPr>
        </p:nvSpPr>
        <p:spPr>
          <a:xfrm>
            <a:off x="1536125" y="466625"/>
            <a:ext cx="6024600" cy="10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Three ways LLMs can enhance KG development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048" name="Google Shape;1048;g2b9750f9512_0_2329"/>
          <p:cNvSpPr txBox="1"/>
          <p:nvPr>
            <p:ph type="title"/>
          </p:nvPr>
        </p:nvSpPr>
        <p:spPr>
          <a:xfrm>
            <a:off x="795448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435D74"/>
                </a:solidFill>
              </a:rPr>
              <a:t>KNOWLEDGE PROVIDER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049" name="Google Shape;1049;g2b9750f9512_0_2329"/>
          <p:cNvSpPr txBox="1"/>
          <p:nvPr>
            <p:ph idx="2" type="title"/>
          </p:nvPr>
        </p:nvSpPr>
        <p:spPr>
          <a:xfrm>
            <a:off x="795300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>
                <a:solidFill>
                  <a:schemeClr val="dk1"/>
                </a:solidFill>
              </a:rPr>
              <a:t>Provide</a:t>
            </a:r>
            <a:r>
              <a:rPr lang="en-US">
                <a:solidFill>
                  <a:schemeClr val="dk1"/>
                </a:solidFill>
              </a:rPr>
              <a:t> direct</a:t>
            </a:r>
            <a:r>
              <a:rPr lang="en-US">
                <a:solidFill>
                  <a:schemeClr val="dk1"/>
                </a:solidFill>
              </a:rPr>
              <a:t> factual and domain knowledge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50" name="Google Shape;1050;g2b9750f9512_0_2329"/>
          <p:cNvSpPr txBox="1"/>
          <p:nvPr>
            <p:ph idx="3" type="title"/>
          </p:nvPr>
        </p:nvSpPr>
        <p:spPr>
          <a:xfrm>
            <a:off x="3543711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435D74"/>
                </a:solidFill>
              </a:rPr>
              <a:t>KNOWLEDGE ENGINEER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051" name="Google Shape;1051;g2b9750f9512_0_2329"/>
          <p:cNvSpPr txBox="1"/>
          <p:nvPr>
            <p:ph idx="4" type="title"/>
          </p:nvPr>
        </p:nvSpPr>
        <p:spPr>
          <a:xfrm>
            <a:off x="3543638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Transform requirements into formal knowledge representations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sp>
        <p:nvSpPr>
          <p:cNvPr id="1052" name="Google Shape;1052;g2b9750f9512_0_2329"/>
          <p:cNvSpPr txBox="1"/>
          <p:nvPr>
            <p:ph idx="5" type="title"/>
          </p:nvPr>
        </p:nvSpPr>
        <p:spPr>
          <a:xfrm>
            <a:off x="6292048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435D74"/>
                </a:solidFill>
              </a:rPr>
              <a:t>KNOWLEDGE </a:t>
            </a:r>
            <a:endParaRPr>
              <a:solidFill>
                <a:srgbClr val="435D7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435D74"/>
                </a:solidFill>
              </a:rPr>
              <a:t>MINER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053" name="Google Shape;1053;g2b9750f9512_0_2329"/>
          <p:cNvSpPr txBox="1"/>
          <p:nvPr>
            <p:ph idx="6" type="title"/>
          </p:nvPr>
        </p:nvSpPr>
        <p:spPr>
          <a:xfrm>
            <a:off x="6291975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>
                <a:solidFill>
                  <a:schemeClr val="dk1"/>
                </a:solidFill>
              </a:rPr>
              <a:t>Extract and classify knowledge from text and data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2bb8548bb75_0_695"/>
          <p:cNvSpPr txBox="1"/>
          <p:nvPr>
            <p:ph idx="2" type="title"/>
          </p:nvPr>
        </p:nvSpPr>
        <p:spPr>
          <a:xfrm>
            <a:off x="795300" y="35588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>
                <a:solidFill>
                  <a:schemeClr val="dk1"/>
                </a:solidFill>
              </a:rPr>
              <a:t>Use them for things you can easily check or for which you don’t need high accuracy</a:t>
            </a:r>
            <a:endParaRPr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>
                <a:solidFill>
                  <a:schemeClr val="dk1"/>
                </a:solidFill>
              </a:rPr>
              <a:t>Use them in conjunction with other knowledge sources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59" name="Google Shape;1059;g2bb8548bb75_0_695"/>
          <p:cNvSpPr txBox="1"/>
          <p:nvPr>
            <p:ph idx="16" type="title"/>
          </p:nvPr>
        </p:nvSpPr>
        <p:spPr>
          <a:xfrm>
            <a:off x="1202925" y="4666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How good are LLMs as KG developers?</a:t>
            </a:r>
            <a:endParaRPr/>
          </a:p>
        </p:txBody>
      </p:sp>
      <p:sp>
        <p:nvSpPr>
          <p:cNvPr id="1060" name="Google Shape;1060;g2bb8548bb75_0_695"/>
          <p:cNvSpPr txBox="1"/>
          <p:nvPr>
            <p:ph type="title"/>
          </p:nvPr>
        </p:nvSpPr>
        <p:spPr>
          <a:xfrm>
            <a:off x="795450" y="2992450"/>
            <a:ext cx="2358300" cy="598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LLMs are unreliable knowledge providers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061" name="Google Shape;1061;g2bb8548bb75_0_695"/>
          <p:cNvSpPr txBox="1"/>
          <p:nvPr>
            <p:ph idx="2" type="title"/>
          </p:nvPr>
        </p:nvSpPr>
        <p:spPr>
          <a:xfrm>
            <a:off x="3538500" y="3558800"/>
            <a:ext cx="2358300" cy="11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"/>
              <a:buChar char="●"/>
            </a:pPr>
            <a:r>
              <a:rPr lang="en-US">
                <a:solidFill>
                  <a:srgbClr val="010101"/>
                </a:solidFill>
              </a:rPr>
              <a:t>They have learned modeling languages but they don’t really understand their semantics</a:t>
            </a:r>
            <a:endParaRPr>
              <a:solidFill>
                <a:srgbClr val="010101"/>
              </a:solidFill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"/>
              <a:buChar char="●"/>
            </a:pPr>
            <a:r>
              <a:rPr lang="en-US">
                <a:solidFill>
                  <a:srgbClr val="010101"/>
                </a:solidFill>
              </a:rPr>
              <a:t>Use with caution</a:t>
            </a:r>
            <a:endParaRPr>
              <a:solidFill>
                <a:srgbClr val="010101"/>
              </a:solidFill>
            </a:endParaRPr>
          </a:p>
        </p:txBody>
      </p:sp>
      <p:sp>
        <p:nvSpPr>
          <p:cNvPr id="1062" name="Google Shape;1062;g2bb8548bb75_0_695"/>
          <p:cNvSpPr txBox="1"/>
          <p:nvPr>
            <p:ph type="title"/>
          </p:nvPr>
        </p:nvSpPr>
        <p:spPr>
          <a:xfrm>
            <a:off x="3538650" y="28454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LLMs are mediocre knowledge engineers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063" name="Google Shape;1063;g2bb8548bb75_0_695"/>
          <p:cNvSpPr txBox="1"/>
          <p:nvPr>
            <p:ph idx="2" type="title"/>
          </p:nvPr>
        </p:nvSpPr>
        <p:spPr>
          <a:xfrm>
            <a:off x="6357900" y="3558800"/>
            <a:ext cx="2613900" cy="14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>
                <a:solidFill>
                  <a:schemeClr val="dk1"/>
                </a:solidFill>
              </a:rPr>
              <a:t>There can still be hallucination problems</a:t>
            </a:r>
            <a:endParaRPr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>
                <a:solidFill>
                  <a:schemeClr val="dk1"/>
                </a:solidFill>
              </a:rPr>
              <a:t>They can become much better if they are fine-tuned and adapted for special tasks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64" name="Google Shape;1064;g2bb8548bb75_0_695"/>
          <p:cNvSpPr txBox="1"/>
          <p:nvPr>
            <p:ph type="title"/>
          </p:nvPr>
        </p:nvSpPr>
        <p:spPr>
          <a:xfrm>
            <a:off x="6358050" y="278063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LLMs can be decent knowledge miners</a:t>
            </a:r>
            <a:endParaRPr>
              <a:solidFill>
                <a:srgbClr val="435D74"/>
              </a:solidFill>
            </a:endParaRPr>
          </a:p>
        </p:txBody>
      </p:sp>
      <p:pic>
        <p:nvPicPr>
          <p:cNvPr id="1065" name="Google Shape;1065;g2bb8548bb75_0_6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2465" y="1600199"/>
            <a:ext cx="1107377" cy="134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6" name="Google Shape;1066;g2bb8548bb75_0_6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4317" y="1850650"/>
            <a:ext cx="940170" cy="1141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nowledge_miner.jpg" id="1067" name="Google Shape;1067;g2bb8548bb75_0_695"/>
          <p:cNvPicPr preferRelativeResize="0"/>
          <p:nvPr/>
        </p:nvPicPr>
        <p:blipFill rotWithShape="1">
          <a:blip r:embed="rId5">
            <a:alphaModFix/>
          </a:blip>
          <a:srcRect b="-13389" l="0" r="0" t="13390"/>
          <a:stretch/>
        </p:blipFill>
        <p:spPr>
          <a:xfrm>
            <a:off x="7012150" y="1767850"/>
            <a:ext cx="966000" cy="117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g2bb8548bb75_0_339"/>
          <p:cNvSpPr txBox="1"/>
          <p:nvPr>
            <p:ph type="title"/>
          </p:nvPr>
        </p:nvSpPr>
        <p:spPr>
          <a:xfrm>
            <a:off x="355975" y="1557825"/>
            <a:ext cx="4248000" cy="2036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0"/>
              <a:t>Knowledge Graph</a:t>
            </a:r>
            <a:r>
              <a:rPr lang="en-US" sz="6000"/>
              <a:t> Strategy </a:t>
            </a:r>
            <a:endParaRPr sz="6000">
              <a:solidFill>
                <a:srgbClr val="193441"/>
              </a:solidFill>
            </a:endParaRPr>
          </a:p>
        </p:txBody>
      </p:sp>
      <p:pic>
        <p:nvPicPr>
          <p:cNvPr id="1073" name="Google Shape;1073;g2bb8548bb75_0_3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46900" y="4425"/>
            <a:ext cx="39971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g2bb8548bb75_0_344"/>
          <p:cNvSpPr txBox="1"/>
          <p:nvPr>
            <p:ph type="title"/>
          </p:nvPr>
        </p:nvSpPr>
        <p:spPr>
          <a:xfrm>
            <a:off x="256125" y="227850"/>
            <a:ext cx="5106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Strategy is firstly about “What”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079" name="Google Shape;1079;g2bb8548bb75_0_344"/>
          <p:cNvSpPr txBox="1"/>
          <p:nvPr>
            <p:ph idx="4294967295" type="body"/>
          </p:nvPr>
        </p:nvSpPr>
        <p:spPr>
          <a:xfrm>
            <a:off x="256125" y="840900"/>
            <a:ext cx="5019000" cy="43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-US">
                <a:solidFill>
                  <a:schemeClr val="dk1"/>
                </a:solidFill>
              </a:rPr>
              <a:t>What</a:t>
            </a:r>
            <a:r>
              <a:rPr lang="en-US">
                <a:solidFill>
                  <a:schemeClr val="dk1"/>
                </a:solidFill>
              </a:rPr>
              <a:t> domains of knowledge we want our model to cover?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-US">
                <a:solidFill>
                  <a:schemeClr val="dk1"/>
                </a:solidFill>
              </a:rPr>
              <a:t>What</a:t>
            </a:r>
            <a:r>
              <a:rPr lang="en-US">
                <a:solidFill>
                  <a:schemeClr val="dk1"/>
                </a:solidFill>
              </a:rPr>
              <a:t> data we want to connect?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-US">
                <a:solidFill>
                  <a:schemeClr val="dk1"/>
                </a:solidFill>
              </a:rPr>
              <a:t>What</a:t>
            </a:r>
            <a:r>
              <a:rPr lang="en-US">
                <a:solidFill>
                  <a:schemeClr val="dk1"/>
                </a:solidFill>
              </a:rPr>
              <a:t> applications we want to power?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-US">
                <a:solidFill>
                  <a:schemeClr val="dk1"/>
                </a:solidFill>
              </a:rPr>
              <a:t>What</a:t>
            </a:r>
            <a:r>
              <a:rPr lang="en-US">
                <a:solidFill>
                  <a:schemeClr val="dk1"/>
                </a:solidFill>
              </a:rPr>
              <a:t> users we want to serve?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-US">
                <a:solidFill>
                  <a:schemeClr val="dk1"/>
                </a:solidFill>
              </a:rPr>
              <a:t>What</a:t>
            </a:r>
            <a:r>
              <a:rPr lang="en-US">
                <a:solidFill>
                  <a:schemeClr val="dk1"/>
                </a:solidFill>
              </a:rPr>
              <a:t> level of quality we want to offer, and in what dimensions?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1080" name="Google Shape;1080;g2bb8548bb75_0_3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76850" y="0"/>
            <a:ext cx="34671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4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g2bb8548bb75_0_350"/>
          <p:cNvSpPr txBox="1"/>
          <p:nvPr>
            <p:ph type="title"/>
          </p:nvPr>
        </p:nvSpPr>
        <p:spPr>
          <a:xfrm>
            <a:off x="256125" y="227850"/>
            <a:ext cx="5106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Strategy is about Dilemmas and Choices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086" name="Google Shape;1086;g2bb8548bb75_0_350"/>
          <p:cNvSpPr txBox="1"/>
          <p:nvPr>
            <p:ph idx="4294967295" type="body"/>
          </p:nvPr>
        </p:nvSpPr>
        <p:spPr>
          <a:xfrm>
            <a:off x="256125" y="1145700"/>
            <a:ext cx="5019000" cy="43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Domain A or Domain B?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Depth or Breadth?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Accuracy or Completeness?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Application A or Application B?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Data-Driven or Expert-Driven?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Democracy, Oligarchy or Dictatorship?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Single or Multiple Truths?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1087" name="Google Shape;1087;g2bb8548bb75_0_3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35750" y="0"/>
            <a:ext cx="371817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g2bb8548bb75_0_356"/>
          <p:cNvSpPr txBox="1"/>
          <p:nvPr>
            <p:ph type="title"/>
          </p:nvPr>
        </p:nvSpPr>
        <p:spPr>
          <a:xfrm>
            <a:off x="256125" y="227850"/>
            <a:ext cx="5106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Know thy goals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093" name="Google Shape;1093;g2bb8548bb75_0_356"/>
          <p:cNvSpPr txBox="1"/>
          <p:nvPr>
            <p:ph idx="4294967295" type="body"/>
          </p:nvPr>
        </p:nvSpPr>
        <p:spPr>
          <a:xfrm>
            <a:off x="256125" y="800550"/>
            <a:ext cx="5019000" cy="43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What business/technical goals are you trying to achieve via the Knowledge Graph?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Imitate the others?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Enhance current products/processes and get ahead of the competition ? If so, which?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Lay the foundations for new products/processes? If so, which?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Integrate dispersed data and improve their governance?</a:t>
            </a:r>
            <a:endParaRPr>
              <a:solidFill>
                <a:schemeClr val="dk1"/>
              </a:solidFill>
            </a:endParaRPr>
          </a:p>
          <a:p>
            <a:pPr indent="0" lvl="0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...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094" name="Google Shape;1094;g2bb8548bb75_0_3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75125" y="0"/>
            <a:ext cx="38688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284b2865b11_0_11"/>
          <p:cNvSpPr txBox="1"/>
          <p:nvPr>
            <p:ph type="title"/>
          </p:nvPr>
        </p:nvSpPr>
        <p:spPr>
          <a:xfrm>
            <a:off x="220550" y="336975"/>
            <a:ext cx="885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/>
              <a:t>… which I accepted as I had the perfect recipe...</a:t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pic>
        <p:nvPicPr>
          <p:cNvPr id="788" name="Google Shape;788;g284b2865b11_0_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5650" y="1704641"/>
            <a:ext cx="2557113" cy="1445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g284b2865b11_0_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54829" y="1583400"/>
            <a:ext cx="1988683" cy="1744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g284b2865b11_0_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49805" y="2307471"/>
            <a:ext cx="310492" cy="319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g284b2865b11_0_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61717" y="2319051"/>
            <a:ext cx="310492" cy="319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g284b2865b11_0_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90206" y="3626398"/>
            <a:ext cx="4765980" cy="1275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g284b2865b11_0_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150875" y="1661886"/>
            <a:ext cx="2383524" cy="158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g2bb8548bb75_0_362"/>
          <p:cNvSpPr txBox="1"/>
          <p:nvPr>
            <p:ph type="title"/>
          </p:nvPr>
        </p:nvSpPr>
        <p:spPr>
          <a:xfrm>
            <a:off x="256125" y="227850"/>
            <a:ext cx="5106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Know thy context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100" name="Google Shape;1100;g2bb8548bb75_0_362"/>
          <p:cNvSpPr txBox="1"/>
          <p:nvPr>
            <p:ph idx="4294967295" type="body"/>
          </p:nvPr>
        </p:nvSpPr>
        <p:spPr>
          <a:xfrm>
            <a:off x="256125" y="800550"/>
            <a:ext cx="5019000" cy="43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-US">
                <a:solidFill>
                  <a:schemeClr val="dk1"/>
                </a:solidFill>
              </a:rPr>
              <a:t>Domain(s) and Semantics</a:t>
            </a:r>
            <a:endParaRPr b="1">
              <a:solidFill>
                <a:schemeClr val="dk1"/>
              </a:solidFill>
            </a:endParaRPr>
          </a:p>
          <a:p>
            <a:pPr indent="0" lvl="0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What elements does the model need to provide (entity types, relations, etc)?</a:t>
            </a:r>
            <a:endParaRPr>
              <a:solidFill>
                <a:schemeClr val="dk1"/>
              </a:solidFill>
            </a:endParaRPr>
          </a:p>
          <a:p>
            <a:pPr indent="0" lvl="0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Is there ambiguity, vagueness, semantic drift? To what extent?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-US">
                <a:solidFill>
                  <a:schemeClr val="dk1"/>
                </a:solidFill>
              </a:rPr>
              <a:t>Technology Context </a:t>
            </a:r>
            <a:endParaRPr b="1">
              <a:solidFill>
                <a:schemeClr val="dk1"/>
              </a:solidFill>
            </a:endParaRPr>
          </a:p>
          <a:p>
            <a:pPr indent="0" lvl="0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What knowledge can be automatically mined with the technology we have? </a:t>
            </a:r>
            <a:endParaRPr>
              <a:solidFill>
                <a:schemeClr val="dk1"/>
              </a:solidFill>
            </a:endParaRPr>
          </a:p>
          <a:p>
            <a:pPr indent="0" lvl="0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How fast and how accurately?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101" name="Google Shape;1101;g2bb8548bb75_0_3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75125" y="1"/>
            <a:ext cx="3868875" cy="5187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5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2bb8548bb75_0_368"/>
          <p:cNvSpPr txBox="1"/>
          <p:nvPr>
            <p:ph type="title"/>
          </p:nvPr>
        </p:nvSpPr>
        <p:spPr>
          <a:xfrm>
            <a:off x="256125" y="227850"/>
            <a:ext cx="5106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Know thy context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107" name="Google Shape;1107;g2bb8548bb75_0_368"/>
          <p:cNvSpPr txBox="1"/>
          <p:nvPr>
            <p:ph idx="4294967295" type="body"/>
          </p:nvPr>
        </p:nvSpPr>
        <p:spPr>
          <a:xfrm>
            <a:off x="256125" y="800550"/>
            <a:ext cx="5019000" cy="43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-US">
                <a:solidFill>
                  <a:schemeClr val="dk1"/>
                </a:solidFill>
              </a:rPr>
              <a:t>Organizational Context</a:t>
            </a:r>
            <a:endParaRPr b="1">
              <a:solidFill>
                <a:schemeClr val="dk1"/>
              </a:solidFill>
            </a:endParaRPr>
          </a:p>
          <a:p>
            <a:pPr indent="0" lvl="0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Data, technology and products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People, knowledge and capabilities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Processes, practices and attitudes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-US">
                <a:solidFill>
                  <a:schemeClr val="dk1"/>
                </a:solidFill>
              </a:rPr>
              <a:t>Business Context</a:t>
            </a:r>
            <a:endParaRPr b="1">
              <a:solidFill>
                <a:schemeClr val="dk1"/>
              </a:solidFill>
            </a:endParaRPr>
          </a:p>
          <a:p>
            <a:pPr indent="0" lvl="0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Business strategy and model(s)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Clients, partners and competitors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Trends, hypes, expectations and narratives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1108" name="Google Shape;1108;g2bb8548bb75_0_3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99575" y="-53375"/>
            <a:ext cx="3944425" cy="5187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2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g2bb8548bb75_0_374"/>
          <p:cNvSpPr txBox="1"/>
          <p:nvPr>
            <p:ph type="title"/>
          </p:nvPr>
        </p:nvSpPr>
        <p:spPr>
          <a:xfrm>
            <a:off x="256125" y="227850"/>
            <a:ext cx="5106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Use context to make choices and break dilemmas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114" name="Google Shape;1114;g2bb8548bb75_0_374"/>
          <p:cNvSpPr txBox="1"/>
          <p:nvPr>
            <p:ph idx="4294967295" type="body"/>
          </p:nvPr>
        </p:nvSpPr>
        <p:spPr>
          <a:xfrm>
            <a:off x="226900" y="1143950"/>
            <a:ext cx="5055300" cy="33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If your domain’s semantics are highly vague and cause disagreements you might need to develop multiple models.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If the best automatic extraction system for relation X  is only 50% accurate, you will probably need manual curation.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If there is already a non-RDF semantics management infrastructure in the organization, it may not worth replacing it with an RDF one!</a:t>
            </a:r>
            <a:endParaRPr b="1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1115" name="Google Shape;1115;g2bb8548bb75_0_3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34825" y="10450"/>
            <a:ext cx="3709174" cy="512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9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g2bb8548bb75_0_165"/>
          <p:cNvSpPr txBox="1"/>
          <p:nvPr>
            <p:ph idx="2" type="title"/>
          </p:nvPr>
        </p:nvSpPr>
        <p:spPr>
          <a:xfrm>
            <a:off x="795300" y="22634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E.g., an analytics dashboard that is not usable because of semantic data heterogeneity</a:t>
            </a:r>
            <a:endParaRPr/>
          </a:p>
        </p:txBody>
      </p:sp>
      <p:sp>
        <p:nvSpPr>
          <p:cNvPr id="1121" name="Google Shape;1121;g2bb8548bb75_0_165"/>
          <p:cNvSpPr txBox="1"/>
          <p:nvPr>
            <p:ph idx="4" type="title"/>
          </p:nvPr>
        </p:nvSpPr>
        <p:spPr>
          <a:xfrm>
            <a:off x="3543638" y="24158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You need to demonstrate cause and effect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22" name="Google Shape;1122;g2bb8548bb75_0_165"/>
          <p:cNvSpPr txBox="1"/>
          <p:nvPr>
            <p:ph idx="6" type="title"/>
          </p:nvPr>
        </p:nvSpPr>
        <p:spPr>
          <a:xfrm>
            <a:off x="6291975" y="2884133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>
                <a:solidFill>
                  <a:schemeClr val="dk1"/>
                </a:solidFill>
              </a:rPr>
              <a:t>You don’t need to build the perfect and most complete model; you need to show added value with as little as possible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23" name="Google Shape;1123;g2bb8548bb75_0_165"/>
          <p:cNvSpPr txBox="1"/>
          <p:nvPr>
            <p:ph idx="8" type="title"/>
          </p:nvPr>
        </p:nvSpPr>
        <p:spPr>
          <a:xfrm>
            <a:off x="795300" y="38460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It should not be a purely engineering/software problem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24" name="Google Shape;1124;g2bb8548bb75_0_165"/>
          <p:cNvSpPr txBox="1"/>
          <p:nvPr>
            <p:ph idx="13" type="title"/>
          </p:nvPr>
        </p:nvSpPr>
        <p:spPr>
          <a:xfrm>
            <a:off x="3543650" y="3846025"/>
            <a:ext cx="2358300" cy="9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Don’t obsess over the technology stack; use whatever formats and technologies your engineers are most comfortable with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25" name="Google Shape;1125;g2bb8548bb75_0_165"/>
          <p:cNvSpPr txBox="1"/>
          <p:nvPr>
            <p:ph idx="16" type="title"/>
          </p:nvPr>
        </p:nvSpPr>
        <p:spPr>
          <a:xfrm>
            <a:off x="1202925" y="4666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/>
              <a:t>Dos and Don’ts for a Successful Knowledge Graph PoC</a:t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126" name="Google Shape;1126;g2bb8548bb75_0_165"/>
          <p:cNvSpPr txBox="1"/>
          <p:nvPr>
            <p:ph type="title"/>
          </p:nvPr>
        </p:nvSpPr>
        <p:spPr>
          <a:xfrm>
            <a:off x="566848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Pick a use case that is a known pain point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127" name="Google Shape;1127;g2bb8548bb75_0_165"/>
          <p:cNvSpPr txBox="1"/>
          <p:nvPr>
            <p:ph idx="3" type="title"/>
          </p:nvPr>
        </p:nvSpPr>
        <p:spPr>
          <a:xfrm>
            <a:off x="3543711" y="19955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Pick metrics that can be improved by using a knowledge graph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128" name="Google Shape;1128;g2bb8548bb75_0_165"/>
          <p:cNvSpPr txBox="1"/>
          <p:nvPr>
            <p:ph idx="5" type="title"/>
          </p:nvPr>
        </p:nvSpPr>
        <p:spPr>
          <a:xfrm>
            <a:off x="6292048" y="2540033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Don’t build something too complex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129" name="Google Shape;1129;g2bb8548bb75_0_165"/>
          <p:cNvSpPr txBox="1"/>
          <p:nvPr>
            <p:ph idx="7" type="title"/>
          </p:nvPr>
        </p:nvSpPr>
        <p:spPr>
          <a:xfrm>
            <a:off x="795448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Make sure that the pain is caused by disconnected data semantics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130" name="Google Shape;1130;g2bb8548bb75_0_165"/>
          <p:cNvSpPr txBox="1"/>
          <p:nvPr>
            <p:ph idx="9" type="title"/>
          </p:nvPr>
        </p:nvSpPr>
        <p:spPr>
          <a:xfrm>
            <a:off x="3543711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>
                <a:solidFill>
                  <a:srgbClr val="435D74"/>
                </a:solidFill>
              </a:rPr>
              <a:t>Focus on the data </a:t>
            </a:r>
            <a:r>
              <a:rPr lang="en-US">
                <a:solidFill>
                  <a:srgbClr val="435D74"/>
                </a:solidFill>
              </a:rPr>
              <a:t>and</a:t>
            </a:r>
            <a:r>
              <a:rPr lang="en-US">
                <a:solidFill>
                  <a:srgbClr val="435D74"/>
                </a:solidFill>
              </a:rPr>
              <a:t> its semantics, not the technology around them</a:t>
            </a:r>
            <a:endParaRPr>
              <a:solidFill>
                <a:srgbClr val="435D74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4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5" name="Google Shape;1135;g2b9750f9512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9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g2bb94382fbd_0_0"/>
          <p:cNvSpPr txBox="1"/>
          <p:nvPr>
            <p:ph idx="16" type="title"/>
          </p:nvPr>
        </p:nvSpPr>
        <p:spPr>
          <a:xfrm>
            <a:off x="1202925" y="3904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Take Aways</a:t>
            </a:r>
            <a:endParaRPr/>
          </a:p>
        </p:txBody>
      </p:sp>
      <p:sp>
        <p:nvSpPr>
          <p:cNvPr id="1141" name="Google Shape;1141;g2bb94382fbd_0_0"/>
          <p:cNvSpPr txBox="1"/>
          <p:nvPr>
            <p:ph type="title"/>
          </p:nvPr>
        </p:nvSpPr>
        <p:spPr>
          <a:xfrm>
            <a:off x="656150" y="1928025"/>
            <a:ext cx="23583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600">
                <a:solidFill>
                  <a:srgbClr val="003454"/>
                </a:solidFill>
              </a:rPr>
              <a:t>Knowledge Graphs are about interconnecting data meaning at scale</a:t>
            </a:r>
            <a:endParaRPr sz="1600">
              <a:solidFill>
                <a:srgbClr val="003454"/>
              </a:solidFill>
            </a:endParaRPr>
          </a:p>
        </p:txBody>
      </p:sp>
      <p:sp>
        <p:nvSpPr>
          <p:cNvPr id="1142" name="Google Shape;1142;g2bb94382fbd_0_0"/>
          <p:cNvSpPr txBox="1"/>
          <p:nvPr>
            <p:ph type="title"/>
          </p:nvPr>
        </p:nvSpPr>
        <p:spPr>
          <a:xfrm>
            <a:off x="3538500" y="1946307"/>
            <a:ext cx="2358300" cy="113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600">
                <a:solidFill>
                  <a:srgbClr val="003454"/>
                </a:solidFill>
              </a:rPr>
              <a:t>They</a:t>
            </a:r>
            <a:r>
              <a:rPr lang="en-US" sz="1600">
                <a:solidFill>
                  <a:srgbClr val="003454"/>
                </a:solidFill>
              </a:rPr>
              <a:t> have well established benefits for data-intensive organizations</a:t>
            </a:r>
            <a:endParaRPr sz="1600">
              <a:solidFill>
                <a:srgbClr val="003454"/>
              </a:solidFill>
            </a:endParaRPr>
          </a:p>
        </p:txBody>
      </p:sp>
      <p:sp>
        <p:nvSpPr>
          <p:cNvPr id="1143" name="Google Shape;1143;g2bb94382fbd_0_0"/>
          <p:cNvSpPr txBox="1"/>
          <p:nvPr>
            <p:ph type="title"/>
          </p:nvPr>
        </p:nvSpPr>
        <p:spPr>
          <a:xfrm>
            <a:off x="6358050" y="1838300"/>
            <a:ext cx="2358300" cy="120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600">
                <a:solidFill>
                  <a:srgbClr val="003454"/>
                </a:solidFill>
              </a:rPr>
              <a:t>They also have implementation challenges that </a:t>
            </a:r>
            <a:r>
              <a:rPr lang="en-US" sz="1600">
                <a:solidFill>
                  <a:srgbClr val="003454"/>
                </a:solidFill>
              </a:rPr>
              <a:t>require a proper strategy</a:t>
            </a:r>
            <a:endParaRPr sz="1600">
              <a:solidFill>
                <a:srgbClr val="003454"/>
              </a:solidFill>
            </a:endParaRPr>
          </a:p>
        </p:txBody>
      </p:sp>
      <p:pic>
        <p:nvPicPr>
          <p:cNvPr id="1144" name="Google Shape;1144;g2bb94382fbd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34000" y="3090625"/>
            <a:ext cx="1767300" cy="176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5" name="Google Shape;1145;g2bb94382fbd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6150" y="3424250"/>
            <a:ext cx="2358300" cy="117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6" name="Google Shape;1146;g2bb94382fbd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81775" y="3348050"/>
            <a:ext cx="2007800" cy="133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0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g18c6cad5bdf_0_874"/>
          <p:cNvSpPr txBox="1"/>
          <p:nvPr>
            <p:ph type="title"/>
          </p:nvPr>
        </p:nvSpPr>
        <p:spPr>
          <a:xfrm>
            <a:off x="256125" y="227850"/>
            <a:ext cx="5019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Thank you!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152" name="Google Shape;1152;g18c6cad5bdf_0_874"/>
          <p:cNvSpPr txBox="1"/>
          <p:nvPr>
            <p:ph idx="4294967295" type="body"/>
          </p:nvPr>
        </p:nvSpPr>
        <p:spPr>
          <a:xfrm>
            <a:off x="256125" y="840900"/>
            <a:ext cx="5019000" cy="41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-US">
                <a:solidFill>
                  <a:schemeClr val="dk1"/>
                </a:solidFill>
              </a:rPr>
              <a:t>E-mail:</a:t>
            </a:r>
            <a:r>
              <a:rPr lang="en-US">
                <a:solidFill>
                  <a:schemeClr val="dk1"/>
                </a:solidFill>
              </a:rPr>
              <a:t> p.alexopoulos@gmail.com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-US">
                <a:solidFill>
                  <a:schemeClr val="dk1"/>
                </a:solidFill>
              </a:rPr>
              <a:t>Web:</a:t>
            </a:r>
            <a:r>
              <a:rPr lang="en-US">
                <a:solidFill>
                  <a:schemeClr val="dk1"/>
                </a:solidFill>
              </a:rPr>
              <a:t> http://www.panosalexopoulos.com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-US">
                <a:solidFill>
                  <a:schemeClr val="dk1"/>
                </a:solidFill>
              </a:rPr>
              <a:t>Twitter:</a:t>
            </a:r>
            <a:r>
              <a:rPr lang="en-US">
                <a:solidFill>
                  <a:schemeClr val="dk1"/>
                </a:solidFill>
              </a:rPr>
              <a:t> @PAlexop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1153" name="Google Shape;1153;g18c6cad5bdf_0_8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79436" y="2242175"/>
            <a:ext cx="2110750" cy="276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4" name="Google Shape;1154;g18c6cad5bdf_0_8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95550" y="338151"/>
            <a:ext cx="2678525" cy="178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5" name="Google Shape;1155;g18c6cad5bdf_0_8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9375" y="2559800"/>
            <a:ext cx="4156974" cy="233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284b2865b11_0_21"/>
          <p:cNvSpPr txBox="1"/>
          <p:nvPr>
            <p:ph type="title"/>
          </p:nvPr>
        </p:nvSpPr>
        <p:spPr>
          <a:xfrm>
            <a:off x="144350" y="336975"/>
            <a:ext cx="885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/>
              <a:t>...that often didn’t quite work as expected...</a:t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pic>
        <p:nvPicPr>
          <p:cNvPr id="799" name="Google Shape;799;g284b2865b11_0_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0325" y="1190825"/>
            <a:ext cx="5715475" cy="3721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284b2865b11_0_26"/>
          <p:cNvSpPr txBox="1"/>
          <p:nvPr>
            <p:ph type="title"/>
          </p:nvPr>
        </p:nvSpPr>
        <p:spPr>
          <a:xfrm>
            <a:off x="144350" y="336975"/>
            <a:ext cx="885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/>
              <a:t>...leading to several lessons learned...</a:t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pic>
        <p:nvPicPr>
          <p:cNvPr id="805" name="Google Shape;805;g284b2865b11_0_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9075" y="1218023"/>
            <a:ext cx="5577300" cy="373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284b2865b11_0_31"/>
          <p:cNvSpPr txBox="1"/>
          <p:nvPr>
            <p:ph type="title"/>
          </p:nvPr>
        </p:nvSpPr>
        <p:spPr>
          <a:xfrm>
            <a:off x="144350" y="336975"/>
            <a:ext cx="885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/>
              <a:t>...and a book</a:t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pic>
        <p:nvPicPr>
          <p:cNvPr id="811" name="Google Shape;811;g284b2865b11_0_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90050" y="1096975"/>
            <a:ext cx="2994346" cy="392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284b2865b11_0_36"/>
          <p:cNvSpPr txBox="1"/>
          <p:nvPr>
            <p:ph type="title"/>
          </p:nvPr>
        </p:nvSpPr>
        <p:spPr>
          <a:xfrm>
            <a:off x="367675" y="336975"/>
            <a:ext cx="8703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/>
              <a:t>Semantic Data Modeling</a:t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pic>
        <p:nvPicPr>
          <p:cNvPr id="817" name="Google Shape;817;g284b2865b11_0_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2751" y="2287175"/>
            <a:ext cx="4251575" cy="2283250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Google Shape;818;g284b2865b11_0_36"/>
          <p:cNvSpPr txBox="1"/>
          <p:nvPr/>
        </p:nvSpPr>
        <p:spPr>
          <a:xfrm>
            <a:off x="295750" y="1165550"/>
            <a:ext cx="4561200" cy="12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Developing</a:t>
            </a:r>
            <a:r>
              <a:rPr b="1" i="0" lang="en-US" sz="1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descriptions and representations of data</a:t>
            </a:r>
            <a:r>
              <a:rPr b="0" i="0" lang="en-US" sz="1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that convey the latter’s </a:t>
            </a:r>
            <a:r>
              <a:rPr b="1" i="0" lang="en-US" sz="1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meaning</a:t>
            </a:r>
            <a:r>
              <a:rPr b="0" i="0" lang="en-US" sz="1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in an </a:t>
            </a:r>
            <a:r>
              <a:rPr b="1" i="0" lang="en-US" sz="16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accurate</a:t>
            </a:r>
            <a:r>
              <a:rPr b="0" i="0" lang="en-US" sz="1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b="1" i="0" lang="en-US" sz="16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explicit</a:t>
            </a:r>
            <a:r>
              <a:rPr b="0" i="0" lang="en-US" sz="1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and </a:t>
            </a:r>
            <a:r>
              <a:rPr b="1" i="0" lang="en-US" sz="16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commonly understood and accepted way</a:t>
            </a:r>
            <a:r>
              <a:rPr b="0" i="0" lang="en-US" sz="16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0" i="0" lang="en-US" sz="1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among humans and systems.</a:t>
            </a:r>
            <a:endParaRPr b="0" i="0" sz="1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819" name="Google Shape;819;g284b2865b11_0_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54021" y="1020777"/>
            <a:ext cx="4189976" cy="1926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g284b2865b11_0_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44892" y="3032566"/>
            <a:ext cx="3319826" cy="192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2b9750f9512_0_46"/>
          <p:cNvSpPr txBox="1"/>
          <p:nvPr>
            <p:ph type="title"/>
          </p:nvPr>
        </p:nvSpPr>
        <p:spPr>
          <a:xfrm>
            <a:off x="367675" y="336975"/>
            <a:ext cx="8703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/>
              <a:t>Knowledge Graphs</a:t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pic>
        <p:nvPicPr>
          <p:cNvPr id="826" name="Google Shape;826;g2b9750f9512_0_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9425" y="1763890"/>
            <a:ext cx="4152499" cy="2703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g2b9750f9512_0_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53675" y="3781450"/>
            <a:ext cx="3419276" cy="127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g2b9750f9512_0_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02692" y="1249825"/>
            <a:ext cx="1235135" cy="63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g2b9750f9512_0_4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02689" y="2056086"/>
            <a:ext cx="1032431" cy="63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g2b9750f9512_0_4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957732" y="2977330"/>
            <a:ext cx="984476" cy="444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g2b9750f9512_0_4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123497" y="1307205"/>
            <a:ext cx="2746453" cy="2343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busines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busines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busines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busines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Simple busines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